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7" r:id="rId4"/>
    <p:sldId id="261" r:id="rId5"/>
    <p:sldId id="263" r:id="rId6"/>
    <p:sldId id="264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824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95134-425C-4D2C-8550-559C9666BF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2E83B3-3260-4BAD-B916-64F4BD36DA3C}">
      <dgm:prSet/>
      <dgm:spPr/>
      <dgm:t>
        <a:bodyPr/>
        <a:lstStyle/>
        <a:p>
          <a:r>
            <a:rPr lang="bg-BG"/>
            <a:t>Бавно влизане/излизане</a:t>
          </a:r>
          <a:endParaRPr lang="en-US"/>
        </a:p>
      </dgm:t>
    </dgm:pt>
    <dgm:pt modelId="{96747B33-AA04-4241-8AA2-6597F85BA260}" type="parTrans" cxnId="{2025CB02-298D-4F94-B111-04B0445AC620}">
      <dgm:prSet/>
      <dgm:spPr/>
      <dgm:t>
        <a:bodyPr/>
        <a:lstStyle/>
        <a:p>
          <a:endParaRPr lang="en-US"/>
        </a:p>
      </dgm:t>
    </dgm:pt>
    <dgm:pt modelId="{07A2313E-9549-4D5A-ABD5-7E694652F4F7}" type="sibTrans" cxnId="{2025CB02-298D-4F94-B111-04B0445AC620}">
      <dgm:prSet/>
      <dgm:spPr/>
      <dgm:t>
        <a:bodyPr/>
        <a:lstStyle/>
        <a:p>
          <a:endParaRPr lang="en-US"/>
        </a:p>
      </dgm:t>
    </dgm:pt>
    <dgm:pt modelId="{9EB08000-AD23-423A-B419-64725AD5DDFE}">
      <dgm:prSet/>
      <dgm:spPr/>
      <dgm:t>
        <a:bodyPr/>
        <a:lstStyle/>
        <a:p>
          <a:r>
            <a:rPr lang="bg-BG"/>
            <a:t>Забавияния при плащане</a:t>
          </a:r>
          <a:endParaRPr lang="en-US"/>
        </a:p>
      </dgm:t>
    </dgm:pt>
    <dgm:pt modelId="{995ADB24-C277-442A-B066-4C39D2208230}" type="parTrans" cxnId="{FF3390A1-C128-4A18-9E8D-6C18781F3067}">
      <dgm:prSet/>
      <dgm:spPr/>
      <dgm:t>
        <a:bodyPr/>
        <a:lstStyle/>
        <a:p>
          <a:endParaRPr lang="en-US"/>
        </a:p>
      </dgm:t>
    </dgm:pt>
    <dgm:pt modelId="{9AF7A4F2-137B-4BDA-A31C-819BBC26B7E1}" type="sibTrans" cxnId="{FF3390A1-C128-4A18-9E8D-6C18781F3067}">
      <dgm:prSet/>
      <dgm:spPr/>
      <dgm:t>
        <a:bodyPr/>
        <a:lstStyle/>
        <a:p>
          <a:endParaRPr lang="en-US"/>
        </a:p>
      </dgm:t>
    </dgm:pt>
    <dgm:pt modelId="{C2128E06-42F0-4201-A194-4E623D51AFC2}">
      <dgm:prSet/>
      <dgm:spPr/>
      <dgm:t>
        <a:bodyPr/>
        <a:lstStyle/>
        <a:p>
          <a:r>
            <a:rPr lang="bg-BG"/>
            <a:t>Необходимост от носене на монети</a:t>
          </a:r>
          <a:endParaRPr lang="en-US"/>
        </a:p>
      </dgm:t>
    </dgm:pt>
    <dgm:pt modelId="{0502B7FF-2414-4B3F-82C5-088EACD535D4}" type="parTrans" cxnId="{C85F9ED2-7079-45A7-A9AC-7F39E12CB88E}">
      <dgm:prSet/>
      <dgm:spPr/>
      <dgm:t>
        <a:bodyPr/>
        <a:lstStyle/>
        <a:p>
          <a:endParaRPr lang="en-US"/>
        </a:p>
      </dgm:t>
    </dgm:pt>
    <dgm:pt modelId="{96435F49-380D-4072-85C2-EC621DB745B3}" type="sibTrans" cxnId="{C85F9ED2-7079-45A7-A9AC-7F39E12CB88E}">
      <dgm:prSet/>
      <dgm:spPr/>
      <dgm:t>
        <a:bodyPr/>
        <a:lstStyle/>
        <a:p>
          <a:endParaRPr lang="en-US"/>
        </a:p>
      </dgm:t>
    </dgm:pt>
    <dgm:pt modelId="{D26237A8-6F4C-481D-9009-41083A909008}">
      <dgm:prSet/>
      <dgm:spPr/>
      <dgm:t>
        <a:bodyPr/>
        <a:lstStyle/>
        <a:p>
          <a:r>
            <a:rPr lang="bg-BG" dirty="0"/>
            <a:t>Липса на лесен начин на следене на посещения</a:t>
          </a:r>
          <a:endParaRPr lang="en-US" dirty="0"/>
        </a:p>
      </dgm:t>
    </dgm:pt>
    <dgm:pt modelId="{F354FE54-FABE-4CF7-A829-F3BBF0391475}" type="parTrans" cxnId="{A56688F2-2DD6-42E0-B9C7-67129ACD1076}">
      <dgm:prSet/>
      <dgm:spPr/>
      <dgm:t>
        <a:bodyPr/>
        <a:lstStyle/>
        <a:p>
          <a:endParaRPr lang="en-US"/>
        </a:p>
      </dgm:t>
    </dgm:pt>
    <dgm:pt modelId="{5F07085E-67F5-45AD-A8C7-480A9C155FFD}" type="sibTrans" cxnId="{A56688F2-2DD6-42E0-B9C7-67129ACD1076}">
      <dgm:prSet/>
      <dgm:spPr/>
      <dgm:t>
        <a:bodyPr/>
        <a:lstStyle/>
        <a:p>
          <a:endParaRPr lang="en-US"/>
        </a:p>
      </dgm:t>
    </dgm:pt>
    <dgm:pt modelId="{AC419BB8-79DB-4A64-945A-6056E0ADFE54}" type="pres">
      <dgm:prSet presAssocID="{73D95134-425C-4D2C-8550-559C9666BF11}" presName="linear" presStyleCnt="0">
        <dgm:presLayoutVars>
          <dgm:animLvl val="lvl"/>
          <dgm:resizeHandles val="exact"/>
        </dgm:presLayoutVars>
      </dgm:prSet>
      <dgm:spPr/>
    </dgm:pt>
    <dgm:pt modelId="{1B92236D-3B73-46C9-A04E-098F3F22901A}" type="pres">
      <dgm:prSet presAssocID="{702E83B3-3260-4BAD-B916-64F4BD36DA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82D355-38E9-4908-8CCF-BABF9413DB05}" type="pres">
      <dgm:prSet presAssocID="{07A2313E-9549-4D5A-ABD5-7E694652F4F7}" presName="spacer" presStyleCnt="0"/>
      <dgm:spPr/>
    </dgm:pt>
    <dgm:pt modelId="{86EEFBFD-311B-4F1E-B2E7-7AC857A6F318}" type="pres">
      <dgm:prSet presAssocID="{9EB08000-AD23-423A-B419-64725AD5DD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2BC55D-1C60-471D-9F58-EDD16468F055}" type="pres">
      <dgm:prSet presAssocID="{9AF7A4F2-137B-4BDA-A31C-819BBC26B7E1}" presName="spacer" presStyleCnt="0"/>
      <dgm:spPr/>
    </dgm:pt>
    <dgm:pt modelId="{11D809A1-42EC-4F6B-999A-979C453B1C6A}" type="pres">
      <dgm:prSet presAssocID="{C2128E06-42F0-4201-A194-4E623D51AF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664A6E-F7E0-4E47-B890-A805AD27900C}" type="pres">
      <dgm:prSet presAssocID="{96435F49-380D-4072-85C2-EC621DB745B3}" presName="spacer" presStyleCnt="0"/>
      <dgm:spPr/>
    </dgm:pt>
    <dgm:pt modelId="{2F1ED210-E2F0-45EF-80F3-647A5659AEA2}" type="pres">
      <dgm:prSet presAssocID="{D26237A8-6F4C-481D-9009-41083A9090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25CB02-298D-4F94-B111-04B0445AC620}" srcId="{73D95134-425C-4D2C-8550-559C9666BF11}" destId="{702E83B3-3260-4BAD-B916-64F4BD36DA3C}" srcOrd="0" destOrd="0" parTransId="{96747B33-AA04-4241-8AA2-6597F85BA260}" sibTransId="{07A2313E-9549-4D5A-ABD5-7E694652F4F7}"/>
    <dgm:cxn modelId="{62ACA406-088B-42E9-A746-424FA770E6DF}" type="presOf" srcId="{C2128E06-42F0-4201-A194-4E623D51AFC2}" destId="{11D809A1-42EC-4F6B-999A-979C453B1C6A}" srcOrd="0" destOrd="0" presId="urn:microsoft.com/office/officeart/2005/8/layout/vList2"/>
    <dgm:cxn modelId="{D6CDE618-D282-4162-925E-2811180EB0A4}" type="presOf" srcId="{9EB08000-AD23-423A-B419-64725AD5DDFE}" destId="{86EEFBFD-311B-4F1E-B2E7-7AC857A6F318}" srcOrd="0" destOrd="0" presId="urn:microsoft.com/office/officeart/2005/8/layout/vList2"/>
    <dgm:cxn modelId="{CE83DF2F-7F9F-42C8-8FA5-E883B863F7C0}" type="presOf" srcId="{D26237A8-6F4C-481D-9009-41083A909008}" destId="{2F1ED210-E2F0-45EF-80F3-647A5659AEA2}" srcOrd="0" destOrd="0" presId="urn:microsoft.com/office/officeart/2005/8/layout/vList2"/>
    <dgm:cxn modelId="{8BE5CA5E-CA8D-490E-8642-4E94E8DF7690}" type="presOf" srcId="{702E83B3-3260-4BAD-B916-64F4BD36DA3C}" destId="{1B92236D-3B73-46C9-A04E-098F3F22901A}" srcOrd="0" destOrd="0" presId="urn:microsoft.com/office/officeart/2005/8/layout/vList2"/>
    <dgm:cxn modelId="{FF3390A1-C128-4A18-9E8D-6C18781F3067}" srcId="{73D95134-425C-4D2C-8550-559C9666BF11}" destId="{9EB08000-AD23-423A-B419-64725AD5DDFE}" srcOrd="1" destOrd="0" parTransId="{995ADB24-C277-442A-B066-4C39D2208230}" sibTransId="{9AF7A4F2-137B-4BDA-A31C-819BBC26B7E1}"/>
    <dgm:cxn modelId="{70B57EB3-C954-4DA3-AE1B-09E737254396}" type="presOf" srcId="{73D95134-425C-4D2C-8550-559C9666BF11}" destId="{AC419BB8-79DB-4A64-945A-6056E0ADFE54}" srcOrd="0" destOrd="0" presId="urn:microsoft.com/office/officeart/2005/8/layout/vList2"/>
    <dgm:cxn modelId="{C85F9ED2-7079-45A7-A9AC-7F39E12CB88E}" srcId="{73D95134-425C-4D2C-8550-559C9666BF11}" destId="{C2128E06-42F0-4201-A194-4E623D51AFC2}" srcOrd="2" destOrd="0" parTransId="{0502B7FF-2414-4B3F-82C5-088EACD535D4}" sibTransId="{96435F49-380D-4072-85C2-EC621DB745B3}"/>
    <dgm:cxn modelId="{A56688F2-2DD6-42E0-B9C7-67129ACD1076}" srcId="{73D95134-425C-4D2C-8550-559C9666BF11}" destId="{D26237A8-6F4C-481D-9009-41083A909008}" srcOrd="3" destOrd="0" parTransId="{F354FE54-FABE-4CF7-A829-F3BBF0391475}" sibTransId="{5F07085E-67F5-45AD-A8C7-480A9C155FFD}"/>
    <dgm:cxn modelId="{DE1159EB-24A4-4E31-A9DD-66B8D26C71E2}" type="presParOf" srcId="{AC419BB8-79DB-4A64-945A-6056E0ADFE54}" destId="{1B92236D-3B73-46C9-A04E-098F3F22901A}" srcOrd="0" destOrd="0" presId="urn:microsoft.com/office/officeart/2005/8/layout/vList2"/>
    <dgm:cxn modelId="{E9CD3EB7-41AF-406F-A705-9C0303B32BF3}" type="presParOf" srcId="{AC419BB8-79DB-4A64-945A-6056E0ADFE54}" destId="{8E82D355-38E9-4908-8CCF-BABF9413DB05}" srcOrd="1" destOrd="0" presId="urn:microsoft.com/office/officeart/2005/8/layout/vList2"/>
    <dgm:cxn modelId="{30274C4D-C92A-448C-9537-2F74AED1A40E}" type="presParOf" srcId="{AC419BB8-79DB-4A64-945A-6056E0ADFE54}" destId="{86EEFBFD-311B-4F1E-B2E7-7AC857A6F318}" srcOrd="2" destOrd="0" presId="urn:microsoft.com/office/officeart/2005/8/layout/vList2"/>
    <dgm:cxn modelId="{0FBC6E41-A3F7-4A46-90B1-B680BD42669B}" type="presParOf" srcId="{AC419BB8-79DB-4A64-945A-6056E0ADFE54}" destId="{0E2BC55D-1C60-471D-9F58-EDD16468F055}" srcOrd="3" destOrd="0" presId="urn:microsoft.com/office/officeart/2005/8/layout/vList2"/>
    <dgm:cxn modelId="{669CF944-8ECB-4771-BF4A-7E365A3DDDA9}" type="presParOf" srcId="{AC419BB8-79DB-4A64-945A-6056E0ADFE54}" destId="{11D809A1-42EC-4F6B-999A-979C453B1C6A}" srcOrd="4" destOrd="0" presId="urn:microsoft.com/office/officeart/2005/8/layout/vList2"/>
    <dgm:cxn modelId="{36A8C59A-8465-45DB-832A-53965B5B50F4}" type="presParOf" srcId="{AC419BB8-79DB-4A64-945A-6056E0ADFE54}" destId="{7C664A6E-F7E0-4E47-B890-A805AD27900C}" srcOrd="5" destOrd="0" presId="urn:microsoft.com/office/officeart/2005/8/layout/vList2"/>
    <dgm:cxn modelId="{73FE22BC-61B1-4678-99FA-5CE3389ECF02}" type="presParOf" srcId="{AC419BB8-79DB-4A64-945A-6056E0ADFE54}" destId="{2F1ED210-E2F0-45EF-80F3-647A5659AE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2236D-3B73-46C9-A04E-098F3F22901A}">
      <dsp:nvSpPr>
        <dsp:cNvPr id="0" name=""/>
        <dsp:cNvSpPr/>
      </dsp:nvSpPr>
      <dsp:spPr>
        <a:xfrm>
          <a:off x="0" y="60535"/>
          <a:ext cx="6797675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Бавно влизане/излизане</a:t>
          </a:r>
          <a:endParaRPr lang="en-US" sz="3300" kern="1200"/>
        </a:p>
      </dsp:txBody>
      <dsp:txXfrm>
        <a:off x="63994" y="124529"/>
        <a:ext cx="6669687" cy="1182942"/>
      </dsp:txXfrm>
    </dsp:sp>
    <dsp:sp modelId="{86EEFBFD-311B-4F1E-B2E7-7AC857A6F318}">
      <dsp:nvSpPr>
        <dsp:cNvPr id="0" name=""/>
        <dsp:cNvSpPr/>
      </dsp:nvSpPr>
      <dsp:spPr>
        <a:xfrm>
          <a:off x="0" y="1466505"/>
          <a:ext cx="6797675" cy="131093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Забавияния при плащане</a:t>
          </a:r>
          <a:endParaRPr lang="en-US" sz="3300" kern="1200"/>
        </a:p>
      </dsp:txBody>
      <dsp:txXfrm>
        <a:off x="63994" y="1530499"/>
        <a:ext cx="6669687" cy="1182942"/>
      </dsp:txXfrm>
    </dsp:sp>
    <dsp:sp modelId="{11D809A1-42EC-4F6B-999A-979C453B1C6A}">
      <dsp:nvSpPr>
        <dsp:cNvPr id="0" name=""/>
        <dsp:cNvSpPr/>
      </dsp:nvSpPr>
      <dsp:spPr>
        <a:xfrm>
          <a:off x="0" y="2872476"/>
          <a:ext cx="6797675" cy="131093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Необходимост от носене на монети</a:t>
          </a:r>
          <a:endParaRPr lang="en-US" sz="3300" kern="1200"/>
        </a:p>
      </dsp:txBody>
      <dsp:txXfrm>
        <a:off x="63994" y="2936470"/>
        <a:ext cx="6669687" cy="1182942"/>
      </dsp:txXfrm>
    </dsp:sp>
    <dsp:sp modelId="{2F1ED210-E2F0-45EF-80F3-647A5659AEA2}">
      <dsp:nvSpPr>
        <dsp:cNvPr id="0" name=""/>
        <dsp:cNvSpPr/>
      </dsp:nvSpPr>
      <dsp:spPr>
        <a:xfrm>
          <a:off x="0" y="4278446"/>
          <a:ext cx="6797675" cy="13109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Липса на лесен начин на следене на посещения</a:t>
          </a:r>
          <a:endParaRPr lang="en-US" sz="3300" kern="1200" dirty="0"/>
        </a:p>
      </dsp:txBody>
      <dsp:txXfrm>
        <a:off x="63994" y="4342440"/>
        <a:ext cx="6669687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43A0D-60F1-4036-85C5-689C59058F0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2DB3-03CB-432A-8039-2DFE9F6D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C667-67FE-4F2D-8284-68B01BDD5D9E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2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BE5-FD60-49E1-97CF-AD0B4078A7AF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5DFA-6D19-45C4-BD94-FC5DA3CC531C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A3E-D5BA-4A51-B949-21422135B2B7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CF52-2218-4760-8DB0-F2BED647F792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0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B1A1-3FC4-4E3C-BDF2-2DF30F1C3D70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56E0-91F1-46C9-BD73-D88E2754E173}" type="datetime1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8F9C-8E1B-4B42-9803-48BD75BFBBFA}" type="datetime1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525-5DB5-4E5E-BEA3-8142BF04B3F8}" type="datetime1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682126-640A-46E7-A35A-62CBC24B5ED2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4DD5-D500-49A4-A186-06D097C2AE99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7AF16E-6344-45CC-9F48-6BC68DCF463F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43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B93-4ED3-2E89-FA93-F0B41289F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за автоматизирано управление на паркинг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CCCF-B9F5-2AA3-B38E-E1CC8D538536}"/>
              </a:ext>
            </a:extLst>
          </p:cNvPr>
          <p:cNvSpPr txBox="1"/>
          <p:nvPr/>
        </p:nvSpPr>
        <p:spPr>
          <a:xfrm>
            <a:off x="1097280" y="4429125"/>
            <a:ext cx="3016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/>
              <a:t>Дипломант: </a:t>
            </a:r>
            <a:br>
              <a:rPr lang="bg-BG" sz="2000" dirty="0"/>
            </a:br>
            <a:r>
              <a:rPr lang="bg-BG" sz="2000" dirty="0"/>
              <a:t>Калоян Каменов Борисов </a:t>
            </a:r>
          </a:p>
          <a:p>
            <a:r>
              <a:rPr lang="bg-BG" sz="2000" dirty="0"/>
              <a:t>121220159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10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0D8C1-DF11-97C5-A394-55519BCC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bg-BG" sz="3600">
                <a:solidFill>
                  <a:srgbClr val="FFFFFF"/>
                </a:solidFill>
              </a:rPr>
              <a:t>Какви са проблемите на паркинга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97295-FA21-C914-2F3B-802A38BD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86CFE5-B55F-4DC4-8B9A-FA1BB0EB58C9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10A1B18-AEED-432E-CAB9-3FE14A435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10223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3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2B173C-0D74-7F78-8AA3-B4D896100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75699"/>
            <a:ext cx="6275667" cy="390660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CA03E-3790-C122-9C80-E9E5024F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Обща структура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3301-6AA8-A6E9-F6ED-398B9767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 descr="A cartoon character with a mask&#10;&#10;Description automatically generated">
            <a:extLst>
              <a:ext uri="{FF2B5EF4-FFF2-40B4-BE49-F238E27FC236}">
                <a16:creationId xmlns:a16="http://schemas.microsoft.com/office/drawing/2014/main" id="{8F38972A-6874-06BC-22D3-3299401F1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14" y="4216729"/>
            <a:ext cx="535625" cy="489006"/>
          </a:xfrm>
          <a:prstGeom prst="rect">
            <a:avLst/>
          </a:prstGeom>
        </p:spPr>
      </p:pic>
      <p:pic>
        <p:nvPicPr>
          <p:cNvPr id="19" name="Picture 18" descr="A logo with a gradient background&#10;&#10;Description automatically generated with medium confidence">
            <a:extLst>
              <a:ext uri="{FF2B5EF4-FFF2-40B4-BE49-F238E27FC236}">
                <a16:creationId xmlns:a16="http://schemas.microsoft.com/office/drawing/2014/main" id="{88FF4510-B645-F471-1314-520A8D9BD1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8" t="27901" r="23329" b="21980"/>
          <a:stretch/>
        </p:blipFill>
        <p:spPr>
          <a:xfrm>
            <a:off x="1707831" y="3566160"/>
            <a:ext cx="770326" cy="230073"/>
          </a:xfrm>
          <a:prstGeom prst="rect">
            <a:avLst/>
          </a:prstGeom>
        </p:spPr>
      </p:pic>
      <p:pic>
        <p:nvPicPr>
          <p:cNvPr id="22" name="Picture 21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172E0559-EEBA-4123-AC90-B3FB73924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53" y="1485539"/>
            <a:ext cx="470276" cy="340928"/>
          </a:xfrm>
          <a:prstGeom prst="rect">
            <a:avLst/>
          </a:prstGeom>
        </p:spPr>
      </p:pic>
      <p:pic>
        <p:nvPicPr>
          <p:cNvPr id="11" name="Picture 10" descr="A logo with a crab&#10;&#10;Description automatically generated">
            <a:extLst>
              <a:ext uri="{FF2B5EF4-FFF2-40B4-BE49-F238E27FC236}">
                <a16:creationId xmlns:a16="http://schemas.microsoft.com/office/drawing/2014/main" id="{EC3AB78D-0A1C-C3A5-4C19-4100B8BE6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3" y="1495907"/>
            <a:ext cx="481837" cy="251760"/>
          </a:xfrm>
          <a:prstGeom prst="rect">
            <a:avLst/>
          </a:prstGeom>
        </p:spPr>
      </p:pic>
      <p:pic>
        <p:nvPicPr>
          <p:cNvPr id="23" name="Picture 2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83EDB26C-E345-BDC1-95FE-251C97191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7" y="2859472"/>
            <a:ext cx="470276" cy="340928"/>
          </a:xfrm>
          <a:prstGeom prst="rect">
            <a:avLst/>
          </a:prstGeom>
        </p:spPr>
      </p:pic>
      <p:pic>
        <p:nvPicPr>
          <p:cNvPr id="8" name="Picture 7" descr="A blue hexagon with a white wheel on it&#10;&#10;Description automatically generated">
            <a:extLst>
              <a:ext uri="{FF2B5EF4-FFF2-40B4-BE49-F238E27FC236}">
                <a16:creationId xmlns:a16="http://schemas.microsoft.com/office/drawing/2014/main" id="{E6FE7233-4903-E3EC-BB07-F23D676A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5" y="2871707"/>
            <a:ext cx="626881" cy="3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41628-57E5-F896-79B5-9EFFE03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Мобилно приложение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7C3863-7E29-62D3-847D-C462C093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4</a:t>
            </a:fld>
            <a:endParaRPr lang="en-US"/>
          </a:p>
        </p:txBody>
      </p:sp>
      <p:pic>
        <p:nvPicPr>
          <p:cNvPr id="36" name="Picture 35" descr="A white cell phone with black screen&#10;&#10;Description automatically generated">
            <a:extLst>
              <a:ext uri="{FF2B5EF4-FFF2-40B4-BE49-F238E27FC236}">
                <a16:creationId xmlns:a16="http://schemas.microsoft.com/office/drawing/2014/main" id="{A33E15B6-E083-48AD-DDC2-962BAB3D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92" y="1253230"/>
            <a:ext cx="7573052" cy="21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AC984CE-8467-DB0D-3CB1-FEDCDC2F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8" y="647891"/>
            <a:ext cx="6896799" cy="56553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61BE-EB09-13D1-55DB-5108932F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Система за разпознаване на регистрационни номера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BC45-D9E0-FB86-09E2-364B6FDA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Рулоны чертежей">
            <a:extLst>
              <a:ext uri="{FF2B5EF4-FFF2-40B4-BE49-F238E27FC236}">
                <a16:creationId xmlns:a16="http://schemas.microsoft.com/office/drawing/2014/main" id="{E1AABC5F-4792-0C63-1574-2C12FB94E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243CBC-0378-1276-F10A-AA89CB0E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Демонстрация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19B37-E57A-AF59-BFBA-D083BFF6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C86CFE5-B55F-4DC4-8B9A-FA1BB0EB58C9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1054-5551-DDF4-5821-72D4554E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Въпроси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EB932-1CAA-720E-B3D8-F225313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86CFE5-B55F-4DC4-8B9A-FA1BB0EB58C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06E23-0660-8CE0-EFEF-E768A377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Благодаря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вниманието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9EE3-7507-EE38-1E5D-902B2B3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2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60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Calibri</vt:lpstr>
      <vt:lpstr>Calibri Light</vt:lpstr>
      <vt:lpstr>Retrospect</vt:lpstr>
      <vt:lpstr>Система за автоматизирано управление на паркинг</vt:lpstr>
      <vt:lpstr>Какви са проблемите на паркинга</vt:lpstr>
      <vt:lpstr>Обща структура</vt:lpstr>
      <vt:lpstr>Мобилно приложение</vt:lpstr>
      <vt:lpstr>Система за разпознаване на регистрационни номера</vt:lpstr>
      <vt:lpstr>Демонстрация</vt:lpstr>
      <vt:lpstr>Въпроси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Kaloyan Borisov</dc:creator>
  <cp:lastModifiedBy>Kaloyan Borisov</cp:lastModifiedBy>
  <cp:revision>5</cp:revision>
  <dcterms:created xsi:type="dcterms:W3CDTF">2024-07-01T11:10:08Z</dcterms:created>
  <dcterms:modified xsi:type="dcterms:W3CDTF">2024-07-02T15:08:26Z</dcterms:modified>
</cp:coreProperties>
</file>