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6" r:id="rId3"/>
    <p:sldId id="257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499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43A0D-60F1-4036-85C5-689C59058F0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2DB3-03CB-432A-8039-2DFE9F6D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C667-67FE-4F2D-8284-68B01BDD5D9E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2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BE5-FD60-49E1-97CF-AD0B4078A7AF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5DFA-6D19-45C4-BD94-FC5DA3CC531C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A3E-D5BA-4A51-B949-21422135B2B7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CF52-2218-4760-8DB0-F2BED647F792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0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B1A1-3FC4-4E3C-BDF2-2DF30F1C3D70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56E0-91F1-46C9-BD73-D88E2754E173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8F9C-8E1B-4B42-9803-48BD75BFBBFA}" type="datetime1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525-5DB5-4E5E-BEA3-8142BF04B3F8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682126-640A-46E7-A35A-62CBC24B5ED2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4DD5-D500-49A4-A186-06D097C2AE99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7AF16E-6344-45CC-9F48-6BC68DCF463F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43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B93-4ED3-2E89-FA93-F0B41289F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за автоматизирано управление на паркинг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CCCF-B9F5-2AA3-B38E-E1CC8D538536}"/>
              </a:ext>
            </a:extLst>
          </p:cNvPr>
          <p:cNvSpPr txBox="1"/>
          <p:nvPr/>
        </p:nvSpPr>
        <p:spPr>
          <a:xfrm>
            <a:off x="1097280" y="4429125"/>
            <a:ext cx="3016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/>
              <a:t>Дипломант: </a:t>
            </a:r>
            <a:br>
              <a:rPr lang="bg-BG" sz="2000" dirty="0"/>
            </a:br>
            <a:r>
              <a:rPr lang="bg-BG" sz="2000" dirty="0"/>
              <a:t>Калоян Каменов Борисов </a:t>
            </a:r>
          </a:p>
          <a:p>
            <a:r>
              <a:rPr lang="bg-BG" sz="2000" dirty="0"/>
              <a:t>121220159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10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D8C1-DF11-97C5-A394-55519BCC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Какви са проблемите на паркинга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3445-CE24-CDE6-0DA9-C74C10ED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 Бавно влизане/излизане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Създаване на трафик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 Забавияния при плащане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 Необходимост от носене на монети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 Липса на лесен начин на следене на посещения</a:t>
            </a:r>
          </a:p>
          <a:p>
            <a:pPr marL="201168" lvl="1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97295-FA21-C914-2F3B-802A38BD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2B173C-0D74-7F78-8AA3-B4D896100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75699"/>
            <a:ext cx="6275667" cy="390660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CA03E-3790-C122-9C80-E9E5024F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Обща структура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3301-6AA8-A6E9-F6ED-398B9767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 descr="A cartoon character with a mask&#10;&#10;Description automatically generated">
            <a:extLst>
              <a:ext uri="{FF2B5EF4-FFF2-40B4-BE49-F238E27FC236}">
                <a16:creationId xmlns:a16="http://schemas.microsoft.com/office/drawing/2014/main" id="{8F38972A-6874-06BC-22D3-3299401F1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14" y="4216729"/>
            <a:ext cx="535625" cy="489006"/>
          </a:xfrm>
          <a:prstGeom prst="rect">
            <a:avLst/>
          </a:prstGeom>
        </p:spPr>
      </p:pic>
      <p:pic>
        <p:nvPicPr>
          <p:cNvPr id="19" name="Picture 18" descr="A logo with a gradient background&#10;&#10;Description automatically generated with medium confidence">
            <a:extLst>
              <a:ext uri="{FF2B5EF4-FFF2-40B4-BE49-F238E27FC236}">
                <a16:creationId xmlns:a16="http://schemas.microsoft.com/office/drawing/2014/main" id="{88FF4510-B645-F471-1314-520A8D9BD1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8" t="27901" r="23329" b="21980"/>
          <a:stretch/>
        </p:blipFill>
        <p:spPr>
          <a:xfrm>
            <a:off x="1707831" y="3566160"/>
            <a:ext cx="770326" cy="230073"/>
          </a:xfrm>
          <a:prstGeom prst="rect">
            <a:avLst/>
          </a:prstGeom>
        </p:spPr>
      </p:pic>
      <p:pic>
        <p:nvPicPr>
          <p:cNvPr id="22" name="Picture 21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172E0559-EEBA-4123-AC90-B3FB73924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53" y="1485539"/>
            <a:ext cx="470276" cy="340928"/>
          </a:xfrm>
          <a:prstGeom prst="rect">
            <a:avLst/>
          </a:prstGeom>
        </p:spPr>
      </p:pic>
      <p:pic>
        <p:nvPicPr>
          <p:cNvPr id="11" name="Picture 10" descr="A logo with a crab&#10;&#10;Description automatically generated">
            <a:extLst>
              <a:ext uri="{FF2B5EF4-FFF2-40B4-BE49-F238E27FC236}">
                <a16:creationId xmlns:a16="http://schemas.microsoft.com/office/drawing/2014/main" id="{EC3AB78D-0A1C-C3A5-4C19-4100B8BE6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3" y="1495907"/>
            <a:ext cx="481837" cy="251760"/>
          </a:xfrm>
          <a:prstGeom prst="rect">
            <a:avLst/>
          </a:prstGeom>
        </p:spPr>
      </p:pic>
      <p:pic>
        <p:nvPicPr>
          <p:cNvPr id="23" name="Picture 2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83EDB26C-E345-BDC1-95FE-251C97191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7" y="2859472"/>
            <a:ext cx="470276" cy="340928"/>
          </a:xfrm>
          <a:prstGeom prst="rect">
            <a:avLst/>
          </a:prstGeom>
        </p:spPr>
      </p:pic>
      <p:pic>
        <p:nvPicPr>
          <p:cNvPr id="8" name="Picture 7" descr="A blue hexagon with a white wheel on it&#10;&#10;Description automatically generated">
            <a:extLst>
              <a:ext uri="{FF2B5EF4-FFF2-40B4-BE49-F238E27FC236}">
                <a16:creationId xmlns:a16="http://schemas.microsoft.com/office/drawing/2014/main" id="{E6FE7233-4903-E3EC-BB07-F23D676A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5" y="2871707"/>
            <a:ext cx="626881" cy="3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41628-57E5-F896-79B5-9EFFE03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Мобилно приложение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7C3863-7E29-62D3-847D-C462C093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4</a:t>
            </a:fld>
            <a:endParaRPr lang="en-US"/>
          </a:p>
        </p:txBody>
      </p:sp>
      <p:pic>
        <p:nvPicPr>
          <p:cNvPr id="36" name="Picture 35" descr="A white cell phone with black screen&#10;&#10;Description automatically generated">
            <a:extLst>
              <a:ext uri="{FF2B5EF4-FFF2-40B4-BE49-F238E27FC236}">
                <a16:creationId xmlns:a16="http://schemas.microsoft.com/office/drawing/2014/main" id="{A33E15B6-E083-48AD-DDC2-962BAB3DB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92" y="1253230"/>
            <a:ext cx="7573052" cy="21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5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AC984CE-8467-DB0D-3CB1-FEDCDC2F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8" y="647891"/>
            <a:ext cx="6896799" cy="56553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61BE-EB09-13D1-55DB-5108932F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Система за разпознаване на регистрационни номера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BC45-D9E0-FB86-09E2-364B6FDA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Рулоны чертежей">
            <a:extLst>
              <a:ext uri="{FF2B5EF4-FFF2-40B4-BE49-F238E27FC236}">
                <a16:creationId xmlns:a16="http://schemas.microsoft.com/office/drawing/2014/main" id="{E1AABC5F-4792-0C63-1574-2C12FB94E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243CBC-0378-1276-F10A-AA89CB0E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Демонстрация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19B37-E57A-AF59-BFBA-D083BFF6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C86CFE5-B55F-4DC4-8B9A-FA1BB0EB58C9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06E23-0660-8CE0-EFEF-E768A377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Благодаря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вниманието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9EE3-7507-EE38-1E5D-902B2B3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2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65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Retrospect</vt:lpstr>
      <vt:lpstr>Система за автоматизирано управление на паркинг</vt:lpstr>
      <vt:lpstr>Какви са проблемите на паркинга</vt:lpstr>
      <vt:lpstr>Обща структура</vt:lpstr>
      <vt:lpstr>Мобилно приложение</vt:lpstr>
      <vt:lpstr>Система за разпознаване на регистрационни номера</vt:lpstr>
      <vt:lpstr>Демонстрация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Kaloyan Borisov</dc:creator>
  <cp:lastModifiedBy>Kaloyan Borisov</cp:lastModifiedBy>
  <cp:revision>2</cp:revision>
  <dcterms:created xsi:type="dcterms:W3CDTF">2024-07-01T11:10:08Z</dcterms:created>
  <dcterms:modified xsi:type="dcterms:W3CDTF">2024-07-01T13:43:27Z</dcterms:modified>
</cp:coreProperties>
</file>