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1DEF-A154-4B2B-97F3-D3A68D50F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4DB85-6AE9-4ACC-9131-5D924942E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37089-7CCC-4C4A-AE8B-BD26D23E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12F-4AC4-4563-83CE-4CCA5C3DC22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9AE77-C3AB-48A1-BC79-64325808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4F196-3511-429C-B576-EA788E22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107-D9FB-4ECC-A278-01A88F003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698C-2D0B-4E95-B01C-B460D72D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8E619-9768-4144-B85A-ADD7CE348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D8D5-D602-49B9-B2D1-DC0C6826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12F-4AC4-4563-83CE-4CCA5C3DC22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886A4-ED55-4586-986E-31760628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24F6-5901-45BD-99FB-C4644982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107-D9FB-4ECC-A278-01A88F003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AD971-6415-4768-9969-43831E034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D0D1B-746B-4880-B38E-2812D0665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F3CE0-37B8-404E-865D-CC07A450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12F-4AC4-4563-83CE-4CCA5C3DC22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D07F-2B71-4862-9892-9B4021C7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869D7-986A-492C-B607-8EB500E3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107-D9FB-4ECC-A278-01A88F003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893F-8B6B-4B7E-A876-36584CCD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D75E5-A410-4207-9BC0-BD8B0333B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33B98-4CD8-43E5-BD8A-8E45D77B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12F-4AC4-4563-83CE-4CCA5C3DC22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FD96F-30FF-46A9-B8D4-D9A8814D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BBA5-5121-4175-985E-FEF2A192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107-D9FB-4ECC-A278-01A88F003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2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D453-C869-4639-A7FE-0F106F61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4FE3-22DE-460B-8C34-1A9CD576B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12C91-C86D-4080-9FC4-53F8B99D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12F-4AC4-4563-83CE-4CCA5C3DC22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DB8EC-119A-49D7-A630-D18BE464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CF49-EC71-4538-BB0C-70318923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107-D9FB-4ECC-A278-01A88F003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6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1BB9-6CE6-4A8A-8FA1-606FA5D4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B46E-47B7-446D-8EEC-52C6CA65F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FE49D-7621-4081-91D1-FF1DB1FB8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9E6AA-36A8-4001-B8FD-2D6256E7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12F-4AC4-4563-83CE-4CCA5C3DC22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C8FB1-D20A-4E3C-ADBA-F862F5CE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426A7-646E-4FD0-ADA3-992E6DB7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107-D9FB-4ECC-A278-01A88F003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9F15-7AD5-478B-A564-ACBE98AC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61EAF-BD50-47E3-8247-2C50940C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FD39B-C291-4C8F-B9CD-962F28B16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86679-9BD0-4CAD-871B-B23CAB5D2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48B9D-ADA3-4B3C-9F5E-C804444BD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D1113-4921-4409-90FD-916C41FB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12F-4AC4-4563-83CE-4CCA5C3DC22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5192F-A2D9-4B98-A4FA-11B0B666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B998D-FB31-4C86-AB93-7A79E150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107-D9FB-4ECC-A278-01A88F003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ED2D-080B-4685-924B-FFA00DD9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04213-F3D4-48A8-85DC-9318C0BE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12F-4AC4-4563-83CE-4CCA5C3DC22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A21E0-37BC-4F37-8B91-09225B9B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CCF9B-4BDD-4002-8773-D4E69B7C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107-D9FB-4ECC-A278-01A88F003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48548-8A92-4B38-BB8F-2E3AC265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12F-4AC4-4563-83CE-4CCA5C3DC22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8A8BE-F60E-4E87-8720-635A737F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343AA-55D8-463B-8B1C-AA527583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107-D9FB-4ECC-A278-01A88F003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2C0F-BBDD-46CB-91AC-5A58ADD7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0753-954F-41BF-AA5D-F74D88AF4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BB8B-B40E-4508-905C-705B0A7E8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31A75-3B27-4F5C-840B-782A642E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12F-4AC4-4563-83CE-4CCA5C3DC22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55A1E-19CF-438B-B365-74477DD6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B164B-8EBC-4D8C-A5B9-63E00094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107-D9FB-4ECC-A278-01A88F003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D7E5-F61F-4035-8BD5-83778413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F2E58-63F0-4D12-9A19-7FB9E9249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E4CB9-FE77-4B69-B82A-DB4CE7016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D10AD-70E3-4BA3-8414-94AAEAB4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12F-4AC4-4563-83CE-4CCA5C3DC22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73330-4019-4A2E-A68D-ADDF76CC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851AA-4758-4236-B083-C1D162C3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107-D9FB-4ECC-A278-01A88F003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0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444B2-B077-447F-BFBF-5119E66A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B2654-D15A-4CBC-8727-2B6FDB37E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A871-2337-491E-A721-FF5DE9115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C612F-4AC4-4563-83CE-4CCA5C3DC22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FD614-EF6C-4CCD-9576-90B90C596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901FD-CBF5-4773-B7BF-5EB817E2A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A4107-D9FB-4ECC-A278-01A88F003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0093-144D-49F7-8C2C-CC012D91E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72907-5375-4072-B207-3AD1172BA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Boris Ruiz</a:t>
            </a:r>
          </a:p>
          <a:p>
            <a:r>
              <a:rPr lang="en-US" dirty="0"/>
              <a:t>Wilfredo Garcia</a:t>
            </a:r>
          </a:p>
        </p:txBody>
      </p:sp>
    </p:spTree>
    <p:extLst>
      <p:ext uri="{BB962C8B-B14F-4D97-AF65-F5344CB8AC3E}">
        <p14:creationId xmlns:p14="http://schemas.microsoft.com/office/powerpoint/2010/main" val="96659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Capstone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Boris Ruiz</dc:creator>
  <cp:lastModifiedBy>Boris Ruiz</cp:lastModifiedBy>
  <cp:revision>1</cp:revision>
  <dcterms:created xsi:type="dcterms:W3CDTF">2018-08-08T18:42:29Z</dcterms:created>
  <dcterms:modified xsi:type="dcterms:W3CDTF">2018-08-08T18:59:41Z</dcterms:modified>
</cp:coreProperties>
</file>