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6"/>
  </p:notesMasterIdLst>
  <p:handoutMasterIdLst>
    <p:handoutMasterId r:id="rId7"/>
  </p:handoutMasterIdLst>
  <p:sldIdLst>
    <p:sldId id="268" r:id="rId2"/>
    <p:sldId id="270" r:id="rId3"/>
    <p:sldId id="269" r:id="rId4"/>
    <p:sldId id="275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>
      <p:cViewPr varScale="1">
        <p:scale>
          <a:sx n="46" d="100"/>
          <a:sy n="46" d="100"/>
        </p:scale>
        <p:origin x="60" y="125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8/9/2018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8/9/2018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8/9/2018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1676400"/>
            <a:ext cx="10058400" cy="2209800"/>
          </a:xfrm>
        </p:spPr>
        <p:txBody>
          <a:bodyPr/>
          <a:lstStyle/>
          <a:p>
            <a:pPr algn="ctr"/>
            <a:r>
              <a:rPr lang="en-US" dirty="0"/>
              <a:t>Computer Science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2412" y="5029200"/>
            <a:ext cx="8991599" cy="838200"/>
          </a:xfrm>
        </p:spPr>
        <p:txBody>
          <a:bodyPr/>
          <a:lstStyle/>
          <a:p>
            <a:r>
              <a:rPr lang="en-US" dirty="0"/>
              <a:t>Yes </a:t>
            </a:r>
            <a:r>
              <a:rPr lang="en-US"/>
              <a:t>We Can-</a:t>
            </a:r>
            <a:r>
              <a:rPr lang="en-US" dirty="0" err="1"/>
              <a:t>ine</a:t>
            </a:r>
            <a:r>
              <a:rPr lang="en-US" dirty="0"/>
              <a:t> | Cosmic Software | By:  Wilfredo Garcia Gonzalez</a:t>
            </a:r>
          </a:p>
          <a:p>
            <a:r>
              <a:rPr lang="en-US" dirty="0"/>
              <a:t>					       Boris Ruiz </a:t>
            </a:r>
            <a:r>
              <a:rPr lang="en-US" dirty="0" err="1"/>
              <a:t>Pettersson</a:t>
            </a:r>
            <a:r>
              <a:rPr lang="en-US" dirty="0"/>
              <a:t>	</a:t>
            </a:r>
          </a:p>
        </p:txBody>
      </p:sp>
      <p:pic>
        <p:nvPicPr>
          <p:cNvPr id="1026" name="Picture 2" descr="https://lh6.googleusercontent.com/dwNgPeElRDQam-cs5tK5x3Y1antOqHzMPR0bNHURJvVPksJKsXgMJv5te41l2dvmFaB04vmMtRJGETndYGgiwTZDnGqjhNt51MJCHI1sbyEH_pmeCeT4tZqAQx4EmNZ7KzLz5cXu">
            <a:extLst>
              <a:ext uri="{FF2B5EF4-FFF2-40B4-BE49-F238E27FC236}">
                <a16:creationId xmlns:a16="http://schemas.microsoft.com/office/drawing/2014/main" id="{B3D001DD-35A4-4873-B26F-D379D6C3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5334000"/>
            <a:ext cx="685800" cy="6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V1jyEMaV5eTld3hGEHN9_sksYajAPxB6sh3cWJpF4TDZEyATqUJFrl517YjS6qmo4OO2ZsikQvKLRQmv9c8-kkIUOy4EWJ1KQF2p-BfkUdf1rSCAqf9s3km3T5e2nGGsrCX6A7QC">
            <a:extLst>
              <a:ext uri="{FF2B5EF4-FFF2-40B4-BE49-F238E27FC236}">
                <a16:creationId xmlns:a16="http://schemas.microsoft.com/office/drawing/2014/main" id="{088948DD-EDC9-4608-8B80-F58B9917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5261752"/>
            <a:ext cx="977212" cy="7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685800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9792" y="1465967"/>
            <a:ext cx="9143538" cy="39260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be working on the design and programming of a web page for the non-profit organization "Yes We Can-</a:t>
            </a:r>
            <a:r>
              <a:rPr lang="en-US" dirty="0" err="1"/>
              <a:t>ine</a:t>
            </a:r>
            <a:r>
              <a:rPr lang="en-US" dirty="0"/>
              <a:t>" established since 2014 and registered in the Department of State of Puerto Rico.</a:t>
            </a:r>
          </a:p>
          <a:p>
            <a:endParaRPr lang="en-US" dirty="0"/>
          </a:p>
          <a:p>
            <a:r>
              <a:rPr lang="en-US" dirty="0"/>
              <a:t>This organization is dedicated to rescue abandoned dogs in the street, take care of them and give them in adoption.</a:t>
            </a:r>
          </a:p>
          <a:p>
            <a:endParaRPr lang="en-US" dirty="0"/>
          </a:p>
          <a:p>
            <a:r>
              <a:rPr lang="en-US" dirty="0"/>
              <a:t>The organization needs an official website in order to continue growing and exercise its mission more easily.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Contribute to the non-profit organization depends more on its official website than social networks.</a:t>
            </a:r>
          </a:p>
          <a:p>
            <a:r>
              <a:rPr lang="en-US" dirty="0"/>
              <a:t>Design and program an attractive and functional web page that meets the requirements set forth in the Software Requirement </a:t>
            </a:r>
            <a:r>
              <a:rPr lang="en-US"/>
              <a:t>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33400"/>
          </a:xfrm>
        </p:spPr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295400"/>
            <a:ext cx="914353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needs to be done:</a:t>
            </a:r>
          </a:p>
          <a:p>
            <a:r>
              <a:rPr lang="en-US" dirty="0"/>
              <a:t>Establish what development and technology tools will be used to complete the project.</a:t>
            </a:r>
          </a:p>
          <a:p>
            <a:r>
              <a:rPr lang="en-US" dirty="0"/>
              <a:t>Make documents for the correct use of software engineering:</a:t>
            </a:r>
          </a:p>
          <a:p>
            <a:pPr marL="0" indent="0">
              <a:buNone/>
            </a:pPr>
            <a:r>
              <a:rPr lang="en-US" dirty="0"/>
              <a:t>	1. Software Requirement Specification</a:t>
            </a:r>
          </a:p>
          <a:p>
            <a:pPr marL="0" indent="0">
              <a:buNone/>
            </a:pPr>
            <a:r>
              <a:rPr lang="en-US" dirty="0"/>
              <a:t>	2. Software Design Description</a:t>
            </a:r>
          </a:p>
          <a:p>
            <a:pPr marL="0" indent="0">
              <a:buNone/>
            </a:pPr>
            <a:r>
              <a:rPr lang="en-US" dirty="0"/>
              <a:t>	3. Software Test Documents</a:t>
            </a:r>
          </a:p>
          <a:p>
            <a:pPr marL="0" indent="0">
              <a:buNone/>
            </a:pPr>
            <a:r>
              <a:rPr lang="en-US" dirty="0"/>
              <a:t>	4. Software Project Management Plan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53</TotalTime>
  <Words>200</Words>
  <Application>Microsoft Office PowerPoint</Application>
  <PresentationFormat>Custom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Project planning overview presentation</vt:lpstr>
      <vt:lpstr>Computer Science Project Overview</vt:lpstr>
      <vt:lpstr>Description</vt:lpstr>
      <vt:lpstr>Project Goals</vt:lpstr>
      <vt:lpstr>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Wilfredo Garcia</dc:creator>
  <cp:lastModifiedBy>Wilfredo Garcia</cp:lastModifiedBy>
  <cp:revision>9</cp:revision>
  <dcterms:created xsi:type="dcterms:W3CDTF">2018-08-09T16:39:50Z</dcterms:created>
  <dcterms:modified xsi:type="dcterms:W3CDTF">2018-08-09T17:45:25Z</dcterms:modified>
</cp:coreProperties>
</file>