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0" r:id="rId3"/>
    <p:sldId id="269" r:id="rId4"/>
    <p:sldId id="275" r:id="rId5"/>
    <p:sldId id="273" r:id="rId6"/>
    <p:sldId id="282" r:id="rId7"/>
    <p:sldId id="279" r:id="rId8"/>
    <p:sldId id="280" r:id="rId9"/>
    <p:sldId id="28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>
      <p:cViewPr varScale="1">
        <p:scale>
          <a:sx n="50" d="100"/>
          <a:sy n="50" d="100"/>
        </p:scale>
        <p:origin x="45" y="117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8/11/2018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676400"/>
            <a:ext cx="10058400" cy="2209800"/>
          </a:xfrm>
        </p:spPr>
        <p:txBody>
          <a:bodyPr/>
          <a:lstStyle/>
          <a:p>
            <a:pPr algn="ctr"/>
            <a:r>
              <a:rPr lang="en-US" dirty="0"/>
              <a:t>Computer Science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8991599" cy="838200"/>
          </a:xfrm>
        </p:spPr>
        <p:txBody>
          <a:bodyPr/>
          <a:lstStyle/>
          <a:p>
            <a:r>
              <a:rPr lang="en-US" dirty="0"/>
              <a:t>Yes </a:t>
            </a:r>
            <a:r>
              <a:rPr lang="en-US"/>
              <a:t>We Can-ine </a:t>
            </a:r>
            <a:r>
              <a:rPr lang="en-US" dirty="0"/>
              <a:t>| Cosmic Software | By:  Wilfredo Garcia Gonzalez</a:t>
            </a:r>
          </a:p>
          <a:p>
            <a:r>
              <a:rPr lang="en-US" dirty="0"/>
              <a:t>					       Boris Ruiz </a:t>
            </a:r>
            <a:r>
              <a:rPr lang="en-US" dirty="0" err="1"/>
              <a:t>Pettersson</a:t>
            </a:r>
            <a:r>
              <a:rPr lang="en-US" dirty="0"/>
              <a:t>	</a:t>
            </a:r>
          </a:p>
        </p:txBody>
      </p:sp>
      <p:pic>
        <p:nvPicPr>
          <p:cNvPr id="1026" name="Picture 2" descr="https://lh6.googleusercontent.com/dwNgPeElRDQam-cs5tK5x3Y1antOqHzMPR0bNHURJvVPksJKsXgMJv5te41l2dvmFaB04vmMtRJGETndYGgiwTZDnGqjhNt51MJCHI1sbyEH_pmeCeT4tZqAQx4EmNZ7KzLz5cXu">
            <a:extLst>
              <a:ext uri="{FF2B5EF4-FFF2-40B4-BE49-F238E27FC236}">
                <a16:creationId xmlns:a16="http://schemas.microsoft.com/office/drawing/2014/main" id="{B3D001DD-35A4-4873-B26F-D379D6C3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85800" cy="6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V1jyEMaV5eTld3hGEHN9_sksYajAPxB6sh3cWJpF4TDZEyATqUJFrl517YjS6qmo4OO2ZsikQvKLRQmv9c8-kkIUOy4EWJ1KQF2p-BfkUdf1rSCAqf9s3km3T5e2nGGsrCX6A7QC">
            <a:extLst>
              <a:ext uri="{FF2B5EF4-FFF2-40B4-BE49-F238E27FC236}">
                <a16:creationId xmlns:a16="http://schemas.microsoft.com/office/drawing/2014/main" id="{088948DD-EDC9-4608-8B80-F58B9917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5261752"/>
            <a:ext cx="977212" cy="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6858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9792" y="1465967"/>
            <a:ext cx="9143538" cy="3926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be working on the design and programming of a web page for the non-profit organization "Yes We Can-</a:t>
            </a:r>
            <a:r>
              <a:rPr lang="en-US" dirty="0" err="1"/>
              <a:t>ine</a:t>
            </a:r>
            <a:r>
              <a:rPr lang="en-US" dirty="0"/>
              <a:t>" established since 2014 and registered in the Department of State of Puerto Rico.</a:t>
            </a:r>
          </a:p>
          <a:p>
            <a:endParaRPr lang="en-US" dirty="0"/>
          </a:p>
          <a:p>
            <a:r>
              <a:rPr lang="en-US" dirty="0"/>
              <a:t>This organization is dedicated to rescue abandoned dogs in the street, take care of them and give them in adoption.</a:t>
            </a:r>
          </a:p>
          <a:p>
            <a:endParaRPr lang="en-US" dirty="0"/>
          </a:p>
          <a:p>
            <a:r>
              <a:rPr lang="en-US" dirty="0"/>
              <a:t>The organization needs an official website in order to continue growing and exercise its mission more easily.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Contribute to the non-profit organization depends more on its official website than social networks.</a:t>
            </a:r>
          </a:p>
          <a:p>
            <a:r>
              <a:rPr lang="en-US" dirty="0"/>
              <a:t>Design and program an attractive and functional web page that meets the requirements set forth in the Software Requirement Plan.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33400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295400"/>
            <a:ext cx="9143538" cy="4307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 needs to be done:</a:t>
            </a:r>
          </a:p>
          <a:p>
            <a:r>
              <a:rPr lang="en-US" dirty="0"/>
              <a:t>Establish what development and technology tools will be used to complete the project.</a:t>
            </a:r>
          </a:p>
          <a:p>
            <a:r>
              <a:rPr lang="en-US" dirty="0"/>
              <a:t>Make documents for the correct use of software engineering: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Software Requirement Specification</a:t>
            </a:r>
          </a:p>
          <a:p>
            <a:pPr marL="0" indent="0">
              <a:buNone/>
            </a:pPr>
            <a:r>
              <a:rPr lang="en-US" dirty="0"/>
              <a:t>	2. Software Design Description</a:t>
            </a:r>
          </a:p>
          <a:p>
            <a:pPr marL="0" indent="0">
              <a:buNone/>
            </a:pPr>
            <a:r>
              <a:rPr lang="en-US" dirty="0"/>
              <a:t>	3. Software Test Documents</a:t>
            </a:r>
          </a:p>
          <a:p>
            <a:pPr marL="0" indent="0">
              <a:buNone/>
            </a:pPr>
            <a:r>
              <a:rPr lang="en-US" dirty="0"/>
              <a:t>	4. Software Project Management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645935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371600"/>
            <a:ext cx="9143538" cy="42308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development environment chosen was Visual Studio Professional.</a:t>
            </a:r>
          </a:p>
          <a:p>
            <a:pPr lvl="1"/>
            <a:r>
              <a:rPr lang="en-US" dirty="0"/>
              <a:t>Benefits:  It is a very popular platform and has support for many programming tools and languages.</a:t>
            </a:r>
          </a:p>
          <a:p>
            <a:r>
              <a:rPr lang="en-US" dirty="0"/>
              <a:t>The language chosen for the project is the C # Asp.net frame.</a:t>
            </a:r>
          </a:p>
          <a:p>
            <a:pPr lvl="1"/>
            <a:r>
              <a:rPr lang="en-US" dirty="0"/>
              <a:t>Benefits: It provides a good standardization for the programming processes and excellent security.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6F07-B4EA-49E4-8E90-CF99667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838200"/>
          </a:xfrm>
        </p:spPr>
        <p:txBody>
          <a:bodyPr/>
          <a:lstStyle/>
          <a:p>
            <a:r>
              <a:rPr lang="es-PR" dirty="0"/>
              <a:t>Project </a:t>
            </a:r>
            <a:r>
              <a:rPr lang="es-PR" dirty="0" err="1"/>
              <a:t>Challenges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8C88-8AAA-4F0A-9C59-2E6EC55F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524000"/>
            <a:ext cx="9143538" cy="40784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Make a web page in which is cost efficient and in the future does not require any programmer if you want to edit some parts of the web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Researching, learning and self teaching us about the tools that we will use to complete the project.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077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36F9-9F49-4419-8542-A25E7A70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Until the Moment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AD8-C1A0-4B1F-AACD-68289D77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and modification of the SRS document in 2 occasions.</a:t>
            </a:r>
          </a:p>
          <a:p>
            <a:r>
              <a:rPr lang="en-US" dirty="0"/>
              <a:t>Creation and modification of the SPMP document in 2 occasions.</a:t>
            </a:r>
          </a:p>
          <a:p>
            <a:r>
              <a:rPr lang="en-US" dirty="0"/>
              <a:t>Meeting with a meeting minutes with the owner of the foundation.</a:t>
            </a:r>
          </a:p>
          <a:p>
            <a:r>
              <a:rPr lang="en-US" dirty="0"/>
              <a:t>Portfolio with weekly reports, and documents delivered to the teacher.</a:t>
            </a:r>
          </a:p>
          <a:p>
            <a:r>
              <a:rPr lang="en-US" dirty="0"/>
              <a:t>Creation of a folder in Google Drive with electronic copy of all documents presented to the teacher.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572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055D-A194-4173-BA10-D026CEDB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Until the Moment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886A-0EE9-4C3A-8B02-6733E3E6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prototype of the web page of the foundation.</a:t>
            </a:r>
          </a:p>
          <a:p>
            <a:r>
              <a:rPr lang="en-US" dirty="0"/>
              <a:t>Home section of the web page was completed.</a:t>
            </a:r>
          </a:p>
          <a:p>
            <a:r>
              <a:rPr lang="en-US" dirty="0"/>
              <a:t>Donation section of the web page was completed.</a:t>
            </a:r>
          </a:p>
          <a:p>
            <a:r>
              <a:rPr lang="en-US" dirty="0"/>
              <a:t>Gallery section of the web page was completed.</a:t>
            </a:r>
          </a:p>
          <a:p>
            <a:r>
              <a:rPr lang="en-US" dirty="0"/>
              <a:t>Contact Us section of the page was completed.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982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AD1-AB1A-4A25-945D-8E29800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Until the Moment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DD08-8449-4A80-9B6A-E69D6BD8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for the store section was created.</a:t>
            </a:r>
          </a:p>
          <a:p>
            <a:r>
              <a:rPr lang="en-US" dirty="0"/>
              <a:t>An exclusive Home administrator section was created for the owner.</a:t>
            </a:r>
          </a:p>
          <a:p>
            <a:r>
              <a:rPr lang="en-US" dirty="0"/>
              <a:t>An exclusive Contact Us administration section was created for the owner.</a:t>
            </a:r>
          </a:p>
          <a:p>
            <a:r>
              <a:rPr lang="en-US" dirty="0"/>
              <a:t>An exclusive Store administration section was created for the owner.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693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98</TotalTime>
  <Words>463</Words>
  <Application>Microsoft Office PowerPoint</Application>
  <PresentationFormat>Custom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Project planning overview presentation</vt:lpstr>
      <vt:lpstr>Computer Science Project Overview</vt:lpstr>
      <vt:lpstr>Description</vt:lpstr>
      <vt:lpstr>Project Goals</vt:lpstr>
      <vt:lpstr>Procedures</vt:lpstr>
      <vt:lpstr>Technology</vt:lpstr>
      <vt:lpstr>Project Challenges</vt:lpstr>
      <vt:lpstr>Work Done Until the Moment</vt:lpstr>
      <vt:lpstr>Work Done Until the Moment</vt:lpstr>
      <vt:lpstr>Work Done Until the Moment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Wilfredo Garcia</dc:creator>
  <cp:lastModifiedBy>Wilfredo Garcia</cp:lastModifiedBy>
  <cp:revision>11</cp:revision>
  <dcterms:created xsi:type="dcterms:W3CDTF">2018-08-09T16:39:50Z</dcterms:created>
  <dcterms:modified xsi:type="dcterms:W3CDTF">2018-08-11T16:47:17Z</dcterms:modified>
</cp:coreProperties>
</file>