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notesMasterIdLst>
    <p:notesMasterId r:id="rId16"/>
  </p:notesMasterIdLst>
  <p:sldIdLst>
    <p:sldId id="256" r:id="rId2"/>
    <p:sldId id="268" r:id="rId3"/>
    <p:sldId id="270" r:id="rId4"/>
    <p:sldId id="271" r:id="rId5"/>
    <p:sldId id="272" r:id="rId6"/>
    <p:sldId id="283" r:id="rId7"/>
    <p:sldId id="284" r:id="rId8"/>
    <p:sldId id="281" r:id="rId9"/>
    <p:sldId id="282" r:id="rId10"/>
    <p:sldId id="280" r:id="rId11"/>
    <p:sldId id="274" r:id="rId12"/>
    <p:sldId id="275" r:id="rId13"/>
    <p:sldId id="276" r:id="rId14"/>
    <p:sldId id="277" r:id="rId1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65271" autoAdjust="0"/>
  </p:normalViewPr>
  <p:slideViewPr>
    <p:cSldViewPr snapToGrid="0">
      <p:cViewPr varScale="1">
        <p:scale>
          <a:sx n="57" d="100"/>
          <a:sy n="57" d="100"/>
        </p:scale>
        <p:origin x="1680" y="34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notesViewPr>
    <p:cSldViewPr snapToGrid="0">
      <p:cViewPr varScale="1">
        <p:scale>
          <a:sx n="124" d="100"/>
          <a:sy n="124" d="100"/>
        </p:scale>
        <p:origin x="495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BD37FB-4DFC-4B73-8F29-9CAF52A6112B}" type="datetimeFigureOut">
              <a:rPr lang="zh-TW" altLang="en-US" smtClean="0"/>
              <a:t>2018/6/14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20B8F1-351F-4B73-B900-16A99ECC5E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37264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20B8F1-351F-4B73-B900-16A99ECC5E7C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52332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20B8F1-351F-4B73-B900-16A99ECC5E7C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93096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20B8F1-351F-4B73-B900-16A99ECC5E7C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38000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20B8F1-351F-4B73-B900-16A99ECC5E7C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51548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20B8F1-351F-4B73-B900-16A99ECC5E7C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23606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20B8F1-351F-4B73-B900-16A99ECC5E7C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7989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sz="1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20B8F1-351F-4B73-B900-16A99ECC5E7C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24666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20B8F1-351F-4B73-B900-16A99ECC5E7C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0929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20B8F1-351F-4B73-B900-16A99ECC5E7C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80371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20B8F1-351F-4B73-B900-16A99ECC5E7C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06973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20B8F1-351F-4B73-B900-16A99ECC5E7C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61939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 10"/>
          <p:cNvGrpSpPr/>
          <p:nvPr userDrawn="1"/>
        </p:nvGrpSpPr>
        <p:grpSpPr>
          <a:xfrm>
            <a:off x="1" y="5413248"/>
            <a:ext cx="12191999" cy="1444752"/>
            <a:chOff x="0" y="4443983"/>
            <a:chExt cx="12191999" cy="2414017"/>
          </a:xfrm>
        </p:grpSpPr>
        <p:sp>
          <p:nvSpPr>
            <p:cNvPr id="4" name="任意形状 3"/>
            <p:cNvSpPr/>
            <p:nvPr userDrawn="1"/>
          </p:nvSpPr>
          <p:spPr>
            <a:xfrm>
              <a:off x="0" y="4443983"/>
              <a:ext cx="12191999" cy="1079437"/>
            </a:xfrm>
            <a:custGeom>
              <a:avLst/>
              <a:gdLst>
                <a:gd name="connsiteX0" fmla="*/ 10439343 w 10873408"/>
                <a:gd name="connsiteY0" fmla="*/ 17 h 1822005"/>
                <a:gd name="connsiteX1" fmla="*/ 10823807 w 10873408"/>
                <a:gd name="connsiteY1" fmla="*/ 160670 h 1822005"/>
                <a:gd name="connsiteX2" fmla="*/ 10873408 w 10873408"/>
                <a:gd name="connsiteY2" fmla="*/ 184273 h 1822005"/>
                <a:gd name="connsiteX3" fmla="*/ 10873408 w 10873408"/>
                <a:gd name="connsiteY3" fmla="*/ 1327582 h 1822005"/>
                <a:gd name="connsiteX4" fmla="*/ 10843181 w 10873408"/>
                <a:gd name="connsiteY4" fmla="*/ 1332070 h 1822005"/>
                <a:gd name="connsiteX5" fmla="*/ 10732453 w 10873408"/>
                <a:gd name="connsiteY5" fmla="*/ 1325792 h 1822005"/>
                <a:gd name="connsiteX6" fmla="*/ 10399944 w 10873408"/>
                <a:gd name="connsiteY6" fmla="*/ 1090264 h 1822005"/>
                <a:gd name="connsiteX7" fmla="*/ 10247544 w 10873408"/>
                <a:gd name="connsiteY7" fmla="*/ 1298083 h 1822005"/>
                <a:gd name="connsiteX8" fmla="*/ 10039726 w 10873408"/>
                <a:gd name="connsiteY8" fmla="*/ 1256519 h 1822005"/>
                <a:gd name="connsiteX9" fmla="*/ 9471690 w 10873408"/>
                <a:gd name="connsiteY9" fmla="*/ 1353501 h 1822005"/>
                <a:gd name="connsiteX10" fmla="*/ 9139181 w 10873408"/>
                <a:gd name="connsiteY10" fmla="*/ 1145683 h 1822005"/>
                <a:gd name="connsiteX11" fmla="*/ 8751253 w 10873408"/>
                <a:gd name="connsiteY11" fmla="*/ 1187246 h 1822005"/>
                <a:gd name="connsiteX12" fmla="*/ 8501872 w 10873408"/>
                <a:gd name="connsiteY12" fmla="*/ 1381210 h 1822005"/>
                <a:gd name="connsiteX13" fmla="*/ 8127799 w 10873408"/>
                <a:gd name="connsiteY13" fmla="*/ 1547464 h 1822005"/>
                <a:gd name="connsiteX14" fmla="*/ 7753726 w 10873408"/>
                <a:gd name="connsiteY14" fmla="*/ 1450483 h 1822005"/>
                <a:gd name="connsiteX15" fmla="*/ 7268817 w 10873408"/>
                <a:gd name="connsiteY15" fmla="*/ 1422773 h 1822005"/>
                <a:gd name="connsiteX16" fmla="*/ 6853181 w 10873408"/>
                <a:gd name="connsiteY16" fmla="*/ 1505901 h 1822005"/>
                <a:gd name="connsiteX17" fmla="*/ 6437544 w 10873408"/>
                <a:gd name="connsiteY17" fmla="*/ 1381210 h 1822005"/>
                <a:gd name="connsiteX18" fmla="*/ 5689399 w 10873408"/>
                <a:gd name="connsiteY18" fmla="*/ 1395064 h 1822005"/>
                <a:gd name="connsiteX19" fmla="*/ 5135217 w 10873408"/>
                <a:gd name="connsiteY19" fmla="*/ 1242664 h 1822005"/>
                <a:gd name="connsiteX20" fmla="*/ 4608744 w 10873408"/>
                <a:gd name="connsiteY20" fmla="*/ 1173392 h 1822005"/>
                <a:gd name="connsiteX21" fmla="*/ 4220817 w 10873408"/>
                <a:gd name="connsiteY21" fmla="*/ 854737 h 1822005"/>
                <a:gd name="connsiteX22" fmla="*/ 3874453 w 10873408"/>
                <a:gd name="connsiteY22" fmla="*/ 1034846 h 1822005"/>
                <a:gd name="connsiteX23" fmla="*/ 3500381 w 10873408"/>
                <a:gd name="connsiteY23" fmla="*/ 1020992 h 1822005"/>
                <a:gd name="connsiteX24" fmla="*/ 3403399 w 10873408"/>
                <a:gd name="connsiteY24" fmla="*/ 1173392 h 1822005"/>
                <a:gd name="connsiteX25" fmla="*/ 3209435 w 10873408"/>
                <a:gd name="connsiteY25" fmla="*/ 1311937 h 1822005"/>
                <a:gd name="connsiteX26" fmla="*/ 3098599 w 10873408"/>
                <a:gd name="connsiteY26" fmla="*/ 1311937 h 1822005"/>
                <a:gd name="connsiteX27" fmla="*/ 2890781 w 10873408"/>
                <a:gd name="connsiteY27" fmla="*/ 1408919 h 1822005"/>
                <a:gd name="connsiteX28" fmla="*/ 2669108 w 10873408"/>
                <a:gd name="connsiteY28" fmla="*/ 1381210 h 1822005"/>
                <a:gd name="connsiteX29" fmla="*/ 2405872 w 10873408"/>
                <a:gd name="connsiteY29" fmla="*/ 1602883 h 1822005"/>
                <a:gd name="connsiteX30" fmla="*/ 2239617 w 10873408"/>
                <a:gd name="connsiteY30" fmla="*/ 1505901 h 1822005"/>
                <a:gd name="connsiteX31" fmla="*/ 1976381 w 10873408"/>
                <a:gd name="connsiteY31" fmla="*/ 1616737 h 1822005"/>
                <a:gd name="connsiteX32" fmla="*/ 1837835 w 10873408"/>
                <a:gd name="connsiteY32" fmla="*/ 1533610 h 1822005"/>
                <a:gd name="connsiteX33" fmla="*/ 1671581 w 10873408"/>
                <a:gd name="connsiteY33" fmla="*/ 1686010 h 1822005"/>
                <a:gd name="connsiteX34" fmla="*/ 1533035 w 10873408"/>
                <a:gd name="connsiteY34" fmla="*/ 1796846 h 1822005"/>
                <a:gd name="connsiteX35" fmla="*/ 1283653 w 10873408"/>
                <a:gd name="connsiteY35" fmla="*/ 1810701 h 1822005"/>
                <a:gd name="connsiteX36" fmla="*/ 1145108 w 10873408"/>
                <a:gd name="connsiteY36" fmla="*/ 1658301 h 1822005"/>
                <a:gd name="connsiteX37" fmla="*/ 881872 w 10873408"/>
                <a:gd name="connsiteY37" fmla="*/ 1561319 h 1822005"/>
                <a:gd name="connsiteX38" fmla="*/ 493944 w 10873408"/>
                <a:gd name="connsiteY38" fmla="*/ 1367355 h 1822005"/>
                <a:gd name="connsiteX39" fmla="*/ 216853 w 10873408"/>
                <a:gd name="connsiteY39" fmla="*/ 1311937 h 1822005"/>
                <a:gd name="connsiteX40" fmla="*/ 57661 w 10873408"/>
                <a:gd name="connsiteY40" fmla="*/ 1092632 h 1822005"/>
                <a:gd name="connsiteX41" fmla="*/ 0 w 10873408"/>
                <a:gd name="connsiteY41" fmla="*/ 999795 h 1822005"/>
                <a:gd name="connsiteX42" fmla="*/ 0 w 10873408"/>
                <a:gd name="connsiteY42" fmla="*/ 123606 h 1822005"/>
                <a:gd name="connsiteX43" fmla="*/ 36623 w 10873408"/>
                <a:gd name="connsiteY43" fmla="*/ 196714 h 1822005"/>
                <a:gd name="connsiteX44" fmla="*/ 286126 w 10873408"/>
                <a:gd name="connsiteY44" fmla="*/ 619210 h 1822005"/>
                <a:gd name="connsiteX45" fmla="*/ 798744 w 10873408"/>
                <a:gd name="connsiteY45" fmla="*/ 882446 h 1822005"/>
                <a:gd name="connsiteX46" fmla="*/ 978853 w 10873408"/>
                <a:gd name="connsiteY46" fmla="*/ 1020992 h 1822005"/>
                <a:gd name="connsiteX47" fmla="*/ 1283653 w 10873408"/>
                <a:gd name="connsiteY47" fmla="*/ 896301 h 1822005"/>
                <a:gd name="connsiteX48" fmla="*/ 1907108 w 10873408"/>
                <a:gd name="connsiteY48" fmla="*/ 536083 h 1822005"/>
                <a:gd name="connsiteX49" fmla="*/ 2488999 w 10873408"/>
                <a:gd name="connsiteY49" fmla="*/ 314410 h 1822005"/>
                <a:gd name="connsiteX50" fmla="*/ 3320272 w 10873408"/>
                <a:gd name="connsiteY50" fmla="*/ 466810 h 1822005"/>
                <a:gd name="connsiteX51" fmla="*/ 3916017 w 10873408"/>
                <a:gd name="connsiteY51" fmla="*/ 619210 h 1822005"/>
                <a:gd name="connsiteX52" fmla="*/ 4137690 w 10873408"/>
                <a:gd name="connsiteY52" fmla="*/ 702337 h 1822005"/>
                <a:gd name="connsiteX53" fmla="*/ 4442490 w 10873408"/>
                <a:gd name="connsiteY53" fmla="*/ 799319 h 1822005"/>
                <a:gd name="connsiteX54" fmla="*/ 4622599 w 10873408"/>
                <a:gd name="connsiteY54" fmla="*/ 979428 h 1822005"/>
                <a:gd name="connsiteX55" fmla="*/ 4955108 w 10873408"/>
                <a:gd name="connsiteY55" fmla="*/ 1062555 h 1822005"/>
                <a:gd name="connsiteX56" fmla="*/ 5287617 w 10873408"/>
                <a:gd name="connsiteY56" fmla="*/ 896301 h 1822005"/>
                <a:gd name="connsiteX57" fmla="*/ 5675544 w 10873408"/>
                <a:gd name="connsiteY57" fmla="*/ 993283 h 1822005"/>
                <a:gd name="connsiteX58" fmla="*/ 5938781 w 10873408"/>
                <a:gd name="connsiteY58" fmla="*/ 743901 h 1822005"/>
                <a:gd name="connsiteX59" fmla="*/ 6188162 w 10873408"/>
                <a:gd name="connsiteY59" fmla="*/ 702337 h 1822005"/>
                <a:gd name="connsiteX60" fmla="*/ 6645362 w 10873408"/>
                <a:gd name="connsiteY60" fmla="*/ 342119 h 1822005"/>
                <a:gd name="connsiteX61" fmla="*/ 6950162 w 10873408"/>
                <a:gd name="connsiteY61" fmla="*/ 605355 h 1822005"/>
                <a:gd name="connsiteX62" fmla="*/ 7227253 w 10873408"/>
                <a:gd name="connsiteY62" fmla="*/ 799319 h 1822005"/>
                <a:gd name="connsiteX63" fmla="*/ 7532053 w 10873408"/>
                <a:gd name="connsiteY63" fmla="*/ 1104119 h 1822005"/>
                <a:gd name="connsiteX64" fmla="*/ 8030817 w 10873408"/>
                <a:gd name="connsiteY64" fmla="*/ 882446 h 1822005"/>
                <a:gd name="connsiteX65" fmla="*/ 8557290 w 10873408"/>
                <a:gd name="connsiteY65" fmla="*/ 910155 h 1822005"/>
                <a:gd name="connsiteX66" fmla="*/ 8834381 w 10873408"/>
                <a:gd name="connsiteY66" fmla="*/ 1034846 h 1822005"/>
                <a:gd name="connsiteX67" fmla="*/ 9319290 w 10873408"/>
                <a:gd name="connsiteY67" fmla="*/ 577646 h 1822005"/>
                <a:gd name="connsiteX68" fmla="*/ 9804199 w 10873408"/>
                <a:gd name="connsiteY68" fmla="*/ 494519 h 1822005"/>
                <a:gd name="connsiteX69" fmla="*/ 10372235 w 10873408"/>
                <a:gd name="connsiteY69" fmla="*/ 9610 h 1822005"/>
                <a:gd name="connsiteX70" fmla="*/ 10439343 w 10873408"/>
                <a:gd name="connsiteY70" fmla="*/ 17 h 1822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10873408" h="1822005">
                  <a:moveTo>
                    <a:pt x="10439343" y="17"/>
                  </a:moveTo>
                  <a:cubicBezTo>
                    <a:pt x="10572693" y="-1471"/>
                    <a:pt x="10700848" y="95917"/>
                    <a:pt x="10823807" y="160670"/>
                  </a:cubicBezTo>
                  <a:lnTo>
                    <a:pt x="10873408" y="184273"/>
                  </a:lnTo>
                  <a:lnTo>
                    <a:pt x="10873408" y="1327582"/>
                  </a:lnTo>
                  <a:lnTo>
                    <a:pt x="10843181" y="1332070"/>
                  </a:lnTo>
                  <a:cubicBezTo>
                    <a:pt x="10803169" y="1335606"/>
                    <a:pt x="10765357" y="1335029"/>
                    <a:pt x="10732453" y="1325792"/>
                  </a:cubicBezTo>
                  <a:cubicBezTo>
                    <a:pt x="10600835" y="1288847"/>
                    <a:pt x="10480762" y="1094882"/>
                    <a:pt x="10399944" y="1090264"/>
                  </a:cubicBezTo>
                  <a:cubicBezTo>
                    <a:pt x="10319126" y="1085646"/>
                    <a:pt x="10307580" y="1270374"/>
                    <a:pt x="10247544" y="1298083"/>
                  </a:cubicBezTo>
                  <a:cubicBezTo>
                    <a:pt x="10187508" y="1325792"/>
                    <a:pt x="10169035" y="1247283"/>
                    <a:pt x="10039726" y="1256519"/>
                  </a:cubicBezTo>
                  <a:cubicBezTo>
                    <a:pt x="9910417" y="1265755"/>
                    <a:pt x="9621781" y="1371974"/>
                    <a:pt x="9471690" y="1353501"/>
                  </a:cubicBezTo>
                  <a:cubicBezTo>
                    <a:pt x="9321599" y="1335028"/>
                    <a:pt x="9259254" y="1173392"/>
                    <a:pt x="9139181" y="1145683"/>
                  </a:cubicBezTo>
                  <a:cubicBezTo>
                    <a:pt x="9019108" y="1117974"/>
                    <a:pt x="8857471" y="1147992"/>
                    <a:pt x="8751253" y="1187246"/>
                  </a:cubicBezTo>
                  <a:cubicBezTo>
                    <a:pt x="8645035" y="1226500"/>
                    <a:pt x="8605781" y="1321174"/>
                    <a:pt x="8501872" y="1381210"/>
                  </a:cubicBezTo>
                  <a:cubicBezTo>
                    <a:pt x="8397963" y="1441246"/>
                    <a:pt x="8252490" y="1535919"/>
                    <a:pt x="8127799" y="1547464"/>
                  </a:cubicBezTo>
                  <a:cubicBezTo>
                    <a:pt x="8003108" y="1559009"/>
                    <a:pt x="7896890" y="1471265"/>
                    <a:pt x="7753726" y="1450483"/>
                  </a:cubicBezTo>
                  <a:cubicBezTo>
                    <a:pt x="7610562" y="1429701"/>
                    <a:pt x="7418908" y="1413537"/>
                    <a:pt x="7268817" y="1422773"/>
                  </a:cubicBezTo>
                  <a:cubicBezTo>
                    <a:pt x="7118726" y="1432009"/>
                    <a:pt x="6991727" y="1512828"/>
                    <a:pt x="6853181" y="1505901"/>
                  </a:cubicBezTo>
                  <a:cubicBezTo>
                    <a:pt x="6714636" y="1498974"/>
                    <a:pt x="6631508" y="1399683"/>
                    <a:pt x="6437544" y="1381210"/>
                  </a:cubicBezTo>
                  <a:cubicBezTo>
                    <a:pt x="6243580" y="1362737"/>
                    <a:pt x="5906453" y="1418155"/>
                    <a:pt x="5689399" y="1395064"/>
                  </a:cubicBezTo>
                  <a:cubicBezTo>
                    <a:pt x="5472345" y="1371973"/>
                    <a:pt x="5315326" y="1279609"/>
                    <a:pt x="5135217" y="1242664"/>
                  </a:cubicBezTo>
                  <a:cubicBezTo>
                    <a:pt x="4955108" y="1205719"/>
                    <a:pt x="4761144" y="1238047"/>
                    <a:pt x="4608744" y="1173392"/>
                  </a:cubicBezTo>
                  <a:cubicBezTo>
                    <a:pt x="4456344" y="1108737"/>
                    <a:pt x="4343199" y="877828"/>
                    <a:pt x="4220817" y="854737"/>
                  </a:cubicBezTo>
                  <a:cubicBezTo>
                    <a:pt x="4098435" y="831646"/>
                    <a:pt x="3994526" y="1007137"/>
                    <a:pt x="3874453" y="1034846"/>
                  </a:cubicBezTo>
                  <a:cubicBezTo>
                    <a:pt x="3754380" y="1062555"/>
                    <a:pt x="3578890" y="997901"/>
                    <a:pt x="3500381" y="1020992"/>
                  </a:cubicBezTo>
                  <a:cubicBezTo>
                    <a:pt x="3421872" y="1044083"/>
                    <a:pt x="3451890" y="1124901"/>
                    <a:pt x="3403399" y="1173392"/>
                  </a:cubicBezTo>
                  <a:cubicBezTo>
                    <a:pt x="3354908" y="1221883"/>
                    <a:pt x="3260235" y="1288846"/>
                    <a:pt x="3209435" y="1311937"/>
                  </a:cubicBezTo>
                  <a:cubicBezTo>
                    <a:pt x="3158635" y="1335028"/>
                    <a:pt x="3151708" y="1295773"/>
                    <a:pt x="3098599" y="1311937"/>
                  </a:cubicBezTo>
                  <a:cubicBezTo>
                    <a:pt x="3045490" y="1328101"/>
                    <a:pt x="2962363" y="1397373"/>
                    <a:pt x="2890781" y="1408919"/>
                  </a:cubicBezTo>
                  <a:cubicBezTo>
                    <a:pt x="2819199" y="1420465"/>
                    <a:pt x="2749926" y="1348883"/>
                    <a:pt x="2669108" y="1381210"/>
                  </a:cubicBezTo>
                  <a:cubicBezTo>
                    <a:pt x="2588290" y="1413537"/>
                    <a:pt x="2477454" y="1582101"/>
                    <a:pt x="2405872" y="1602883"/>
                  </a:cubicBezTo>
                  <a:cubicBezTo>
                    <a:pt x="2334290" y="1623665"/>
                    <a:pt x="2311199" y="1503592"/>
                    <a:pt x="2239617" y="1505901"/>
                  </a:cubicBezTo>
                  <a:cubicBezTo>
                    <a:pt x="2168035" y="1508210"/>
                    <a:pt x="2043345" y="1612119"/>
                    <a:pt x="1976381" y="1616737"/>
                  </a:cubicBezTo>
                  <a:cubicBezTo>
                    <a:pt x="1909417" y="1621355"/>
                    <a:pt x="1888635" y="1522064"/>
                    <a:pt x="1837835" y="1533610"/>
                  </a:cubicBezTo>
                  <a:cubicBezTo>
                    <a:pt x="1787035" y="1545156"/>
                    <a:pt x="1722381" y="1642137"/>
                    <a:pt x="1671581" y="1686010"/>
                  </a:cubicBezTo>
                  <a:cubicBezTo>
                    <a:pt x="1620781" y="1729883"/>
                    <a:pt x="1597690" y="1776064"/>
                    <a:pt x="1533035" y="1796846"/>
                  </a:cubicBezTo>
                  <a:cubicBezTo>
                    <a:pt x="1468380" y="1817628"/>
                    <a:pt x="1348307" y="1833792"/>
                    <a:pt x="1283653" y="1810701"/>
                  </a:cubicBezTo>
                  <a:cubicBezTo>
                    <a:pt x="1218999" y="1787610"/>
                    <a:pt x="1212072" y="1699865"/>
                    <a:pt x="1145108" y="1658301"/>
                  </a:cubicBezTo>
                  <a:cubicBezTo>
                    <a:pt x="1078145" y="1616737"/>
                    <a:pt x="990399" y="1609810"/>
                    <a:pt x="881872" y="1561319"/>
                  </a:cubicBezTo>
                  <a:cubicBezTo>
                    <a:pt x="773345" y="1512828"/>
                    <a:pt x="604780" y="1408919"/>
                    <a:pt x="493944" y="1367355"/>
                  </a:cubicBezTo>
                  <a:cubicBezTo>
                    <a:pt x="383108" y="1325791"/>
                    <a:pt x="329998" y="1415846"/>
                    <a:pt x="216853" y="1311937"/>
                  </a:cubicBezTo>
                  <a:cubicBezTo>
                    <a:pt x="174424" y="1272971"/>
                    <a:pt x="116733" y="1186597"/>
                    <a:pt x="57661" y="1092632"/>
                  </a:cubicBezTo>
                  <a:lnTo>
                    <a:pt x="0" y="999795"/>
                  </a:lnTo>
                  <a:lnTo>
                    <a:pt x="0" y="123606"/>
                  </a:lnTo>
                  <a:lnTo>
                    <a:pt x="36623" y="196714"/>
                  </a:lnTo>
                  <a:cubicBezTo>
                    <a:pt x="126366" y="381626"/>
                    <a:pt x="215988" y="591501"/>
                    <a:pt x="286126" y="619210"/>
                  </a:cubicBezTo>
                  <a:cubicBezTo>
                    <a:pt x="473162" y="693101"/>
                    <a:pt x="683290" y="815482"/>
                    <a:pt x="798744" y="882446"/>
                  </a:cubicBezTo>
                  <a:cubicBezTo>
                    <a:pt x="914198" y="949410"/>
                    <a:pt x="898035" y="1018683"/>
                    <a:pt x="978853" y="1020992"/>
                  </a:cubicBezTo>
                  <a:cubicBezTo>
                    <a:pt x="1059671" y="1023301"/>
                    <a:pt x="1128944" y="977119"/>
                    <a:pt x="1283653" y="896301"/>
                  </a:cubicBezTo>
                  <a:cubicBezTo>
                    <a:pt x="1438362" y="815483"/>
                    <a:pt x="1706217" y="633065"/>
                    <a:pt x="1907108" y="536083"/>
                  </a:cubicBezTo>
                  <a:cubicBezTo>
                    <a:pt x="2107999" y="439101"/>
                    <a:pt x="2253472" y="325956"/>
                    <a:pt x="2488999" y="314410"/>
                  </a:cubicBezTo>
                  <a:cubicBezTo>
                    <a:pt x="2724526" y="302864"/>
                    <a:pt x="3082436" y="416010"/>
                    <a:pt x="3320272" y="466810"/>
                  </a:cubicBezTo>
                  <a:cubicBezTo>
                    <a:pt x="3558108" y="517610"/>
                    <a:pt x="3779781" y="579956"/>
                    <a:pt x="3916017" y="619210"/>
                  </a:cubicBezTo>
                  <a:cubicBezTo>
                    <a:pt x="4052253" y="658464"/>
                    <a:pt x="4049945" y="672319"/>
                    <a:pt x="4137690" y="702337"/>
                  </a:cubicBezTo>
                  <a:cubicBezTo>
                    <a:pt x="4225435" y="732355"/>
                    <a:pt x="4361672" y="753137"/>
                    <a:pt x="4442490" y="799319"/>
                  </a:cubicBezTo>
                  <a:cubicBezTo>
                    <a:pt x="4523308" y="845501"/>
                    <a:pt x="4537163" y="935555"/>
                    <a:pt x="4622599" y="979428"/>
                  </a:cubicBezTo>
                  <a:cubicBezTo>
                    <a:pt x="4708035" y="1023301"/>
                    <a:pt x="4844272" y="1076409"/>
                    <a:pt x="4955108" y="1062555"/>
                  </a:cubicBezTo>
                  <a:cubicBezTo>
                    <a:pt x="5065944" y="1048701"/>
                    <a:pt x="5167544" y="907846"/>
                    <a:pt x="5287617" y="896301"/>
                  </a:cubicBezTo>
                  <a:cubicBezTo>
                    <a:pt x="5407690" y="884756"/>
                    <a:pt x="5567017" y="1018683"/>
                    <a:pt x="5675544" y="993283"/>
                  </a:cubicBezTo>
                  <a:cubicBezTo>
                    <a:pt x="5784071" y="967883"/>
                    <a:pt x="5853345" y="792392"/>
                    <a:pt x="5938781" y="743901"/>
                  </a:cubicBezTo>
                  <a:cubicBezTo>
                    <a:pt x="6024217" y="695410"/>
                    <a:pt x="6070399" y="769301"/>
                    <a:pt x="6188162" y="702337"/>
                  </a:cubicBezTo>
                  <a:cubicBezTo>
                    <a:pt x="6305926" y="635373"/>
                    <a:pt x="6518362" y="358283"/>
                    <a:pt x="6645362" y="342119"/>
                  </a:cubicBezTo>
                  <a:cubicBezTo>
                    <a:pt x="6772362" y="325955"/>
                    <a:pt x="6853180" y="529155"/>
                    <a:pt x="6950162" y="605355"/>
                  </a:cubicBezTo>
                  <a:cubicBezTo>
                    <a:pt x="7047144" y="681555"/>
                    <a:pt x="7130271" y="716192"/>
                    <a:pt x="7227253" y="799319"/>
                  </a:cubicBezTo>
                  <a:cubicBezTo>
                    <a:pt x="7324235" y="882446"/>
                    <a:pt x="7398126" y="1090264"/>
                    <a:pt x="7532053" y="1104119"/>
                  </a:cubicBezTo>
                  <a:cubicBezTo>
                    <a:pt x="7665980" y="1117974"/>
                    <a:pt x="7859944" y="914773"/>
                    <a:pt x="8030817" y="882446"/>
                  </a:cubicBezTo>
                  <a:cubicBezTo>
                    <a:pt x="8201690" y="850119"/>
                    <a:pt x="8423363" y="884755"/>
                    <a:pt x="8557290" y="910155"/>
                  </a:cubicBezTo>
                  <a:cubicBezTo>
                    <a:pt x="8691217" y="935555"/>
                    <a:pt x="8707381" y="1090264"/>
                    <a:pt x="8834381" y="1034846"/>
                  </a:cubicBezTo>
                  <a:cubicBezTo>
                    <a:pt x="8961381" y="979428"/>
                    <a:pt x="9157654" y="667700"/>
                    <a:pt x="9319290" y="577646"/>
                  </a:cubicBezTo>
                  <a:cubicBezTo>
                    <a:pt x="9480926" y="487592"/>
                    <a:pt x="9628708" y="589192"/>
                    <a:pt x="9804199" y="494519"/>
                  </a:cubicBezTo>
                  <a:cubicBezTo>
                    <a:pt x="9979690" y="399846"/>
                    <a:pt x="10192126" y="60410"/>
                    <a:pt x="10372235" y="9610"/>
                  </a:cubicBezTo>
                  <a:cubicBezTo>
                    <a:pt x="10394749" y="3260"/>
                    <a:pt x="10417118" y="266"/>
                    <a:pt x="10439343" y="17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5" name="任意形状 4"/>
            <p:cNvSpPr/>
            <p:nvPr userDrawn="1"/>
          </p:nvSpPr>
          <p:spPr>
            <a:xfrm>
              <a:off x="1" y="5278690"/>
              <a:ext cx="5743205" cy="788846"/>
            </a:xfrm>
            <a:custGeom>
              <a:avLst/>
              <a:gdLst>
                <a:gd name="connsiteX0" fmla="*/ 4276235 w 5122065"/>
                <a:gd name="connsiteY0" fmla="*/ 0 h 1331509"/>
                <a:gd name="connsiteX1" fmla="*/ 4622599 w 5122065"/>
                <a:gd name="connsiteY1" fmla="*/ 263236 h 1331509"/>
                <a:gd name="connsiteX2" fmla="*/ 4959438 w 5122065"/>
                <a:gd name="connsiteY2" fmla="*/ 365414 h 1331509"/>
                <a:gd name="connsiteX3" fmla="*/ 5122065 w 5122065"/>
                <a:gd name="connsiteY3" fmla="*/ 413482 h 1331509"/>
                <a:gd name="connsiteX4" fmla="*/ 5089500 w 5122065"/>
                <a:gd name="connsiteY4" fmla="*/ 440694 h 1331509"/>
                <a:gd name="connsiteX5" fmla="*/ 4844272 w 5122065"/>
                <a:gd name="connsiteY5" fmla="*/ 665018 h 1331509"/>
                <a:gd name="connsiteX6" fmla="*/ 4345508 w 5122065"/>
                <a:gd name="connsiteY6" fmla="*/ 886691 h 1331509"/>
                <a:gd name="connsiteX7" fmla="*/ 4151544 w 5122065"/>
                <a:gd name="connsiteY7" fmla="*/ 1080654 h 1331509"/>
                <a:gd name="connsiteX8" fmla="*/ 3971435 w 5122065"/>
                <a:gd name="connsiteY8" fmla="*/ 1080654 h 1331509"/>
                <a:gd name="connsiteX9" fmla="*/ 3486526 w 5122065"/>
                <a:gd name="connsiteY9" fmla="*/ 1108364 h 1331509"/>
                <a:gd name="connsiteX10" fmla="*/ 3223290 w 5122065"/>
                <a:gd name="connsiteY10" fmla="*/ 1108364 h 1331509"/>
                <a:gd name="connsiteX11" fmla="*/ 2530562 w 5122065"/>
                <a:gd name="connsiteY11" fmla="*/ 1149927 h 1331509"/>
                <a:gd name="connsiteX12" fmla="*/ 2142635 w 5122065"/>
                <a:gd name="connsiteY12" fmla="*/ 997527 h 1331509"/>
                <a:gd name="connsiteX13" fmla="*/ 2017944 w 5122065"/>
                <a:gd name="connsiteY13" fmla="*/ 1039091 h 1331509"/>
                <a:gd name="connsiteX14" fmla="*/ 1726999 w 5122065"/>
                <a:gd name="connsiteY14" fmla="*/ 928254 h 1331509"/>
                <a:gd name="connsiteX15" fmla="*/ 1131253 w 5122065"/>
                <a:gd name="connsiteY15" fmla="*/ 969818 h 1331509"/>
                <a:gd name="connsiteX16" fmla="*/ 895726 w 5122065"/>
                <a:gd name="connsiteY16" fmla="*/ 1108364 h 1331509"/>
                <a:gd name="connsiteX17" fmla="*/ 535508 w 5122065"/>
                <a:gd name="connsiteY17" fmla="*/ 1191491 h 1331509"/>
                <a:gd name="connsiteX18" fmla="*/ 189144 w 5122065"/>
                <a:gd name="connsiteY18" fmla="*/ 1330036 h 1331509"/>
                <a:gd name="connsiteX19" fmla="*/ 38476 w 5122065"/>
                <a:gd name="connsiteY19" fmla="*/ 1267149 h 1331509"/>
                <a:gd name="connsiteX20" fmla="*/ 0 w 5122065"/>
                <a:gd name="connsiteY20" fmla="*/ 1238995 h 1331509"/>
                <a:gd name="connsiteX21" fmla="*/ 0 w 5122065"/>
                <a:gd name="connsiteY21" fmla="*/ 121717 h 1331509"/>
                <a:gd name="connsiteX22" fmla="*/ 19548 w 5122065"/>
                <a:gd name="connsiteY22" fmla="*/ 121309 h 1331509"/>
                <a:gd name="connsiteX23" fmla="*/ 466235 w 5122065"/>
                <a:gd name="connsiteY23" fmla="*/ 193964 h 1331509"/>
                <a:gd name="connsiteX24" fmla="*/ 729472 w 5122065"/>
                <a:gd name="connsiteY24" fmla="*/ 512618 h 1331509"/>
                <a:gd name="connsiteX25" fmla="*/ 923435 w 5122065"/>
                <a:gd name="connsiteY25" fmla="*/ 484909 h 1331509"/>
                <a:gd name="connsiteX26" fmla="*/ 1477617 w 5122065"/>
                <a:gd name="connsiteY26" fmla="*/ 678873 h 1331509"/>
                <a:gd name="connsiteX27" fmla="*/ 2419726 w 5122065"/>
                <a:gd name="connsiteY27" fmla="*/ 512618 h 1331509"/>
                <a:gd name="connsiteX28" fmla="*/ 3389544 w 5122065"/>
                <a:gd name="connsiteY28" fmla="*/ 290945 h 1331509"/>
                <a:gd name="connsiteX29" fmla="*/ 3514235 w 5122065"/>
                <a:gd name="connsiteY29" fmla="*/ 415636 h 1331509"/>
                <a:gd name="connsiteX30" fmla="*/ 3929872 w 5122065"/>
                <a:gd name="connsiteY30" fmla="*/ 263236 h 1331509"/>
                <a:gd name="connsiteX31" fmla="*/ 4276235 w 5122065"/>
                <a:gd name="connsiteY31" fmla="*/ 0 h 13315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5122065" h="1331509">
                  <a:moveTo>
                    <a:pt x="4276235" y="0"/>
                  </a:moveTo>
                  <a:cubicBezTo>
                    <a:pt x="4391689" y="0"/>
                    <a:pt x="4449417" y="180109"/>
                    <a:pt x="4622599" y="263236"/>
                  </a:cubicBezTo>
                  <a:cubicBezTo>
                    <a:pt x="4709190" y="304800"/>
                    <a:pt x="4832726" y="332509"/>
                    <a:pt x="4959438" y="365414"/>
                  </a:cubicBezTo>
                  <a:lnTo>
                    <a:pt x="5122065" y="413482"/>
                  </a:lnTo>
                  <a:lnTo>
                    <a:pt x="5089500" y="440694"/>
                  </a:lnTo>
                  <a:cubicBezTo>
                    <a:pt x="5010238" y="513665"/>
                    <a:pt x="4938079" y="608734"/>
                    <a:pt x="4844272" y="665018"/>
                  </a:cubicBezTo>
                  <a:cubicBezTo>
                    <a:pt x="4694181" y="755072"/>
                    <a:pt x="4460963" y="817418"/>
                    <a:pt x="4345508" y="886691"/>
                  </a:cubicBezTo>
                  <a:cubicBezTo>
                    <a:pt x="4230053" y="955964"/>
                    <a:pt x="4213889" y="1048327"/>
                    <a:pt x="4151544" y="1080654"/>
                  </a:cubicBezTo>
                  <a:cubicBezTo>
                    <a:pt x="4089199" y="1112981"/>
                    <a:pt x="4082271" y="1076036"/>
                    <a:pt x="3971435" y="1080654"/>
                  </a:cubicBezTo>
                  <a:cubicBezTo>
                    <a:pt x="3860599" y="1085272"/>
                    <a:pt x="3611217" y="1103746"/>
                    <a:pt x="3486526" y="1108364"/>
                  </a:cubicBezTo>
                  <a:cubicBezTo>
                    <a:pt x="3361835" y="1112982"/>
                    <a:pt x="3382617" y="1101437"/>
                    <a:pt x="3223290" y="1108364"/>
                  </a:cubicBezTo>
                  <a:cubicBezTo>
                    <a:pt x="3063963" y="1115291"/>
                    <a:pt x="2710671" y="1168400"/>
                    <a:pt x="2530562" y="1149927"/>
                  </a:cubicBezTo>
                  <a:cubicBezTo>
                    <a:pt x="2350453" y="1131454"/>
                    <a:pt x="2228071" y="1016000"/>
                    <a:pt x="2142635" y="997527"/>
                  </a:cubicBezTo>
                  <a:cubicBezTo>
                    <a:pt x="2057199" y="979054"/>
                    <a:pt x="2087217" y="1050636"/>
                    <a:pt x="2017944" y="1039091"/>
                  </a:cubicBezTo>
                  <a:cubicBezTo>
                    <a:pt x="1948671" y="1027546"/>
                    <a:pt x="1874781" y="939800"/>
                    <a:pt x="1726999" y="928254"/>
                  </a:cubicBezTo>
                  <a:cubicBezTo>
                    <a:pt x="1579217" y="916708"/>
                    <a:pt x="1269798" y="939800"/>
                    <a:pt x="1131253" y="969818"/>
                  </a:cubicBezTo>
                  <a:cubicBezTo>
                    <a:pt x="992708" y="999836"/>
                    <a:pt x="995017" y="1071419"/>
                    <a:pt x="895726" y="1108364"/>
                  </a:cubicBezTo>
                  <a:cubicBezTo>
                    <a:pt x="796435" y="1145309"/>
                    <a:pt x="653272" y="1154546"/>
                    <a:pt x="535508" y="1191491"/>
                  </a:cubicBezTo>
                  <a:cubicBezTo>
                    <a:pt x="417744" y="1228436"/>
                    <a:pt x="350780" y="1295400"/>
                    <a:pt x="189144" y="1330036"/>
                  </a:cubicBezTo>
                  <a:cubicBezTo>
                    <a:pt x="148735" y="1338695"/>
                    <a:pt x="96203" y="1308100"/>
                    <a:pt x="38476" y="1267149"/>
                  </a:cubicBezTo>
                  <a:lnTo>
                    <a:pt x="0" y="1238995"/>
                  </a:lnTo>
                  <a:lnTo>
                    <a:pt x="0" y="121717"/>
                  </a:lnTo>
                  <a:lnTo>
                    <a:pt x="19548" y="121309"/>
                  </a:lnTo>
                  <a:cubicBezTo>
                    <a:pt x="177238" y="124331"/>
                    <a:pt x="369542" y="156442"/>
                    <a:pt x="466235" y="193964"/>
                  </a:cubicBezTo>
                  <a:cubicBezTo>
                    <a:pt x="620944" y="254000"/>
                    <a:pt x="653272" y="464127"/>
                    <a:pt x="729472" y="512618"/>
                  </a:cubicBezTo>
                  <a:cubicBezTo>
                    <a:pt x="805672" y="561109"/>
                    <a:pt x="798744" y="457200"/>
                    <a:pt x="923435" y="484909"/>
                  </a:cubicBezTo>
                  <a:cubicBezTo>
                    <a:pt x="1048126" y="512618"/>
                    <a:pt x="1228235" y="674255"/>
                    <a:pt x="1477617" y="678873"/>
                  </a:cubicBezTo>
                  <a:cubicBezTo>
                    <a:pt x="1726999" y="683491"/>
                    <a:pt x="2101072" y="577273"/>
                    <a:pt x="2419726" y="512618"/>
                  </a:cubicBezTo>
                  <a:cubicBezTo>
                    <a:pt x="2738380" y="447963"/>
                    <a:pt x="3207126" y="307109"/>
                    <a:pt x="3389544" y="290945"/>
                  </a:cubicBezTo>
                  <a:cubicBezTo>
                    <a:pt x="3571962" y="274781"/>
                    <a:pt x="3424180" y="420254"/>
                    <a:pt x="3514235" y="415636"/>
                  </a:cubicBezTo>
                  <a:cubicBezTo>
                    <a:pt x="3604290" y="411018"/>
                    <a:pt x="3802872" y="332509"/>
                    <a:pt x="3929872" y="263236"/>
                  </a:cubicBezTo>
                  <a:cubicBezTo>
                    <a:pt x="4056872" y="193963"/>
                    <a:pt x="4160781" y="0"/>
                    <a:pt x="4276235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6" name="任意形状 5"/>
            <p:cNvSpPr/>
            <p:nvPr userDrawn="1"/>
          </p:nvSpPr>
          <p:spPr>
            <a:xfrm>
              <a:off x="5743205" y="5477571"/>
              <a:ext cx="3959039" cy="712575"/>
            </a:xfrm>
            <a:custGeom>
              <a:avLst/>
              <a:gdLst>
                <a:gd name="connsiteX0" fmla="*/ 239912 w 3530860"/>
                <a:gd name="connsiteY0" fmla="*/ 926 h 1202770"/>
                <a:gd name="connsiteX1" fmla="*/ 664316 w 3530860"/>
                <a:gd name="connsiteY1" fmla="*/ 93794 h 1202770"/>
                <a:gd name="connsiteX2" fmla="*/ 1606425 w 3530860"/>
                <a:gd name="connsiteY2" fmla="*/ 273903 h 1202770"/>
                <a:gd name="connsiteX3" fmla="*/ 2700934 w 3530860"/>
                <a:gd name="connsiteY3" fmla="*/ 412448 h 1202770"/>
                <a:gd name="connsiteX4" fmla="*/ 2784061 w 3530860"/>
                <a:gd name="connsiteY4" fmla="*/ 592557 h 1202770"/>
                <a:gd name="connsiteX5" fmla="*/ 3324388 w 3530860"/>
                <a:gd name="connsiteY5" fmla="*/ 564848 h 1202770"/>
                <a:gd name="connsiteX6" fmla="*/ 3483716 w 3530860"/>
                <a:gd name="connsiteY6" fmla="*/ 663562 h 1202770"/>
                <a:gd name="connsiteX7" fmla="*/ 3530860 w 3530860"/>
                <a:gd name="connsiteY7" fmla="*/ 705992 h 1202770"/>
                <a:gd name="connsiteX8" fmla="*/ 3474191 w 3530860"/>
                <a:gd name="connsiteY8" fmla="*/ 745823 h 1202770"/>
                <a:gd name="connsiteX9" fmla="*/ 3227407 w 3530860"/>
                <a:gd name="connsiteY9" fmla="*/ 897357 h 1202770"/>
                <a:gd name="connsiteX10" fmla="*/ 2700934 w 3530860"/>
                <a:gd name="connsiteY10" fmla="*/ 1008194 h 1202770"/>
                <a:gd name="connsiteX11" fmla="*/ 2174461 w 3530860"/>
                <a:gd name="connsiteY11" fmla="*/ 1202157 h 1202770"/>
                <a:gd name="connsiteX12" fmla="*/ 1537152 w 3530860"/>
                <a:gd name="connsiteY12" fmla="*/ 938921 h 1202770"/>
                <a:gd name="connsiteX13" fmla="*/ 692025 w 3530860"/>
                <a:gd name="connsiteY13" fmla="*/ 675685 h 1202770"/>
                <a:gd name="connsiteX14" fmla="*/ 193261 w 3530860"/>
                <a:gd name="connsiteY14" fmla="*/ 163067 h 1202770"/>
                <a:gd name="connsiteX15" fmla="*/ 25599 w 3530860"/>
                <a:gd name="connsiteY15" fmla="*/ 85351 h 1202770"/>
                <a:gd name="connsiteX16" fmla="*/ 0 w 3530860"/>
                <a:gd name="connsiteY16" fmla="*/ 77785 h 1202770"/>
                <a:gd name="connsiteX17" fmla="*/ 16074 w 3530860"/>
                <a:gd name="connsiteY17" fmla="*/ 64353 h 1202770"/>
                <a:gd name="connsiteX18" fmla="*/ 123988 w 3530860"/>
                <a:gd name="connsiteY18" fmla="*/ 10667 h 1202770"/>
                <a:gd name="connsiteX19" fmla="*/ 239912 w 3530860"/>
                <a:gd name="connsiteY19" fmla="*/ 926 h 1202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530860" h="1202770">
                  <a:moveTo>
                    <a:pt x="239912" y="926"/>
                  </a:moveTo>
                  <a:cubicBezTo>
                    <a:pt x="356052" y="8502"/>
                    <a:pt x="479011" y="60889"/>
                    <a:pt x="664316" y="93794"/>
                  </a:cubicBezTo>
                  <a:cubicBezTo>
                    <a:pt x="911389" y="137667"/>
                    <a:pt x="1266989" y="220794"/>
                    <a:pt x="1606425" y="273903"/>
                  </a:cubicBezTo>
                  <a:cubicBezTo>
                    <a:pt x="1945861" y="327012"/>
                    <a:pt x="2504661" y="359339"/>
                    <a:pt x="2700934" y="412448"/>
                  </a:cubicBezTo>
                  <a:cubicBezTo>
                    <a:pt x="2897207" y="465557"/>
                    <a:pt x="2680152" y="567157"/>
                    <a:pt x="2784061" y="592557"/>
                  </a:cubicBezTo>
                  <a:cubicBezTo>
                    <a:pt x="2887970" y="617957"/>
                    <a:pt x="3181224" y="534830"/>
                    <a:pt x="3324388" y="564848"/>
                  </a:cubicBezTo>
                  <a:cubicBezTo>
                    <a:pt x="3395970" y="579857"/>
                    <a:pt x="3439843" y="620844"/>
                    <a:pt x="3483716" y="663562"/>
                  </a:cubicBezTo>
                  <a:lnTo>
                    <a:pt x="3530860" y="705992"/>
                  </a:lnTo>
                  <a:lnTo>
                    <a:pt x="3474191" y="745823"/>
                  </a:lnTo>
                  <a:cubicBezTo>
                    <a:pt x="3394238" y="803839"/>
                    <a:pt x="3310534" y="863875"/>
                    <a:pt x="3227407" y="897357"/>
                  </a:cubicBezTo>
                  <a:cubicBezTo>
                    <a:pt x="3061153" y="964321"/>
                    <a:pt x="2876425" y="957394"/>
                    <a:pt x="2700934" y="1008194"/>
                  </a:cubicBezTo>
                  <a:cubicBezTo>
                    <a:pt x="2525443" y="1058994"/>
                    <a:pt x="2368425" y="1213702"/>
                    <a:pt x="2174461" y="1202157"/>
                  </a:cubicBezTo>
                  <a:cubicBezTo>
                    <a:pt x="1980497" y="1190612"/>
                    <a:pt x="1784225" y="1026666"/>
                    <a:pt x="1537152" y="938921"/>
                  </a:cubicBezTo>
                  <a:cubicBezTo>
                    <a:pt x="1290079" y="851176"/>
                    <a:pt x="916007" y="804994"/>
                    <a:pt x="692025" y="675685"/>
                  </a:cubicBezTo>
                  <a:cubicBezTo>
                    <a:pt x="468043" y="546376"/>
                    <a:pt x="391843" y="287758"/>
                    <a:pt x="193261" y="163067"/>
                  </a:cubicBezTo>
                  <a:cubicBezTo>
                    <a:pt x="143616" y="131894"/>
                    <a:pt x="86321" y="106783"/>
                    <a:pt x="25599" y="85351"/>
                  </a:cubicBezTo>
                  <a:lnTo>
                    <a:pt x="0" y="77785"/>
                  </a:lnTo>
                  <a:lnTo>
                    <a:pt x="16074" y="64353"/>
                  </a:lnTo>
                  <a:cubicBezTo>
                    <a:pt x="49376" y="39675"/>
                    <a:pt x="84734" y="20481"/>
                    <a:pt x="123988" y="10667"/>
                  </a:cubicBezTo>
                  <a:cubicBezTo>
                    <a:pt x="163243" y="854"/>
                    <a:pt x="201198" y="-1600"/>
                    <a:pt x="239912" y="92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7" name="任意形状 6"/>
            <p:cNvSpPr/>
            <p:nvPr userDrawn="1"/>
          </p:nvSpPr>
          <p:spPr>
            <a:xfrm>
              <a:off x="9702245" y="5734152"/>
              <a:ext cx="1910118" cy="332679"/>
            </a:xfrm>
            <a:custGeom>
              <a:avLst/>
              <a:gdLst>
                <a:gd name="connsiteX0" fmla="*/ 1125297 w 1703535"/>
                <a:gd name="connsiteY0" fmla="*/ 143 h 561535"/>
                <a:gd name="connsiteX1" fmla="*/ 1262110 w 1703535"/>
                <a:gd name="connsiteY1" fmla="*/ 20925 h 561535"/>
                <a:gd name="connsiteX2" fmla="*/ 1456074 w 1703535"/>
                <a:gd name="connsiteY2" fmla="*/ 214889 h 561535"/>
                <a:gd name="connsiteX3" fmla="*/ 1691601 w 1703535"/>
                <a:gd name="connsiteY3" fmla="*/ 394998 h 561535"/>
                <a:gd name="connsiteX4" fmla="*/ 1703535 w 1703535"/>
                <a:gd name="connsiteY4" fmla="*/ 402494 h 561535"/>
                <a:gd name="connsiteX5" fmla="*/ 1629797 w 1703535"/>
                <a:gd name="connsiteY5" fmla="*/ 437536 h 561535"/>
                <a:gd name="connsiteX6" fmla="*/ 1414510 w 1703535"/>
                <a:gd name="connsiteY6" fmla="*/ 561252 h 561535"/>
                <a:gd name="connsiteX7" fmla="*/ 1054292 w 1703535"/>
                <a:gd name="connsiteY7" fmla="*/ 436561 h 561535"/>
                <a:gd name="connsiteX8" fmla="*/ 791056 w 1703535"/>
                <a:gd name="connsiteY8" fmla="*/ 505834 h 561535"/>
                <a:gd name="connsiteX9" fmla="*/ 652510 w 1703535"/>
                <a:gd name="connsiteY9" fmla="*/ 394998 h 561535"/>
                <a:gd name="connsiteX10" fmla="*/ 112183 w 1703535"/>
                <a:gd name="connsiteY10" fmla="*/ 339580 h 561535"/>
                <a:gd name="connsiteX11" fmla="*/ 22128 w 1703535"/>
                <a:gd name="connsiteY11" fmla="*/ 292821 h 561535"/>
                <a:gd name="connsiteX12" fmla="*/ 0 w 1703535"/>
                <a:gd name="connsiteY12" fmla="*/ 272905 h 561535"/>
                <a:gd name="connsiteX13" fmla="*/ 59904 w 1703535"/>
                <a:gd name="connsiteY13" fmla="*/ 230800 h 561535"/>
                <a:gd name="connsiteX14" fmla="*/ 167601 w 1703535"/>
                <a:gd name="connsiteY14" fmla="*/ 173325 h 561535"/>
                <a:gd name="connsiteX15" fmla="*/ 513965 w 1703535"/>
                <a:gd name="connsiteY15" fmla="*/ 159470 h 561535"/>
                <a:gd name="connsiteX16" fmla="*/ 957310 w 1703535"/>
                <a:gd name="connsiteY16" fmla="*/ 20925 h 561535"/>
                <a:gd name="connsiteX17" fmla="*/ 1125297 w 1703535"/>
                <a:gd name="connsiteY17" fmla="*/ 143 h 561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703535" h="561535">
                  <a:moveTo>
                    <a:pt x="1125297" y="143"/>
                  </a:moveTo>
                  <a:cubicBezTo>
                    <a:pt x="1175519" y="-1011"/>
                    <a:pt x="1220546" y="4762"/>
                    <a:pt x="1262110" y="20925"/>
                  </a:cubicBezTo>
                  <a:cubicBezTo>
                    <a:pt x="1345237" y="53252"/>
                    <a:pt x="1384492" y="152544"/>
                    <a:pt x="1456074" y="214889"/>
                  </a:cubicBezTo>
                  <a:cubicBezTo>
                    <a:pt x="1527656" y="277234"/>
                    <a:pt x="1555365" y="309562"/>
                    <a:pt x="1691601" y="394998"/>
                  </a:cubicBezTo>
                  <a:lnTo>
                    <a:pt x="1703535" y="402494"/>
                  </a:lnTo>
                  <a:lnTo>
                    <a:pt x="1629797" y="437536"/>
                  </a:lnTo>
                  <a:cubicBezTo>
                    <a:pt x="1550891" y="488516"/>
                    <a:pt x="1497637" y="556057"/>
                    <a:pt x="1414510" y="561252"/>
                  </a:cubicBezTo>
                  <a:cubicBezTo>
                    <a:pt x="1303674" y="568179"/>
                    <a:pt x="1158201" y="445797"/>
                    <a:pt x="1054292" y="436561"/>
                  </a:cubicBezTo>
                  <a:cubicBezTo>
                    <a:pt x="950383" y="427325"/>
                    <a:pt x="858020" y="512761"/>
                    <a:pt x="791056" y="505834"/>
                  </a:cubicBezTo>
                  <a:cubicBezTo>
                    <a:pt x="724092" y="498907"/>
                    <a:pt x="765656" y="422707"/>
                    <a:pt x="652510" y="394998"/>
                  </a:cubicBezTo>
                  <a:cubicBezTo>
                    <a:pt x="539364" y="367289"/>
                    <a:pt x="255347" y="383453"/>
                    <a:pt x="112183" y="339580"/>
                  </a:cubicBezTo>
                  <a:cubicBezTo>
                    <a:pt x="76392" y="328612"/>
                    <a:pt x="47528" y="312015"/>
                    <a:pt x="22128" y="292821"/>
                  </a:cubicBezTo>
                  <a:lnTo>
                    <a:pt x="0" y="272905"/>
                  </a:lnTo>
                  <a:lnTo>
                    <a:pt x="59904" y="230800"/>
                  </a:lnTo>
                  <a:cubicBezTo>
                    <a:pt x="97462" y="206374"/>
                    <a:pt x="133542" y="186025"/>
                    <a:pt x="167601" y="173325"/>
                  </a:cubicBezTo>
                  <a:cubicBezTo>
                    <a:pt x="303837" y="122525"/>
                    <a:pt x="382347" y="184870"/>
                    <a:pt x="513965" y="159470"/>
                  </a:cubicBezTo>
                  <a:cubicBezTo>
                    <a:pt x="645583" y="134070"/>
                    <a:pt x="832619" y="44016"/>
                    <a:pt x="957310" y="20925"/>
                  </a:cubicBezTo>
                  <a:cubicBezTo>
                    <a:pt x="1019656" y="9380"/>
                    <a:pt x="1075074" y="1298"/>
                    <a:pt x="1125297" y="143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8" name="任意形状 7"/>
            <p:cNvSpPr/>
            <p:nvPr userDrawn="1"/>
          </p:nvSpPr>
          <p:spPr>
            <a:xfrm>
              <a:off x="11612362" y="5920949"/>
              <a:ext cx="579637" cy="228574"/>
            </a:xfrm>
            <a:custGeom>
              <a:avLst/>
              <a:gdLst>
                <a:gd name="connsiteX0" fmla="*/ 516948 w 516948"/>
                <a:gd name="connsiteY0" fmla="*/ 0 h 385814"/>
                <a:gd name="connsiteX1" fmla="*/ 516948 w 516948"/>
                <a:gd name="connsiteY1" fmla="*/ 385814 h 385814"/>
                <a:gd name="connsiteX2" fmla="*/ 415392 w 516948"/>
                <a:gd name="connsiteY2" fmla="*/ 335249 h 385814"/>
                <a:gd name="connsiteX3" fmla="*/ 44134 w 516948"/>
                <a:gd name="connsiteY3" fmla="*/ 114916 h 385814"/>
                <a:gd name="connsiteX4" fmla="*/ 0 w 516948"/>
                <a:gd name="connsiteY4" fmla="*/ 87194 h 385814"/>
                <a:gd name="connsiteX5" fmla="*/ 15775 w 516948"/>
                <a:gd name="connsiteY5" fmla="*/ 79698 h 385814"/>
                <a:gd name="connsiteX6" fmla="*/ 480132 w 516948"/>
                <a:gd name="connsiteY6" fmla="*/ 11033 h 385814"/>
                <a:gd name="connsiteX7" fmla="*/ 516948 w 516948"/>
                <a:gd name="connsiteY7" fmla="*/ 0 h 385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6948" h="385814">
                  <a:moveTo>
                    <a:pt x="516948" y="0"/>
                  </a:moveTo>
                  <a:lnTo>
                    <a:pt x="516948" y="385814"/>
                  </a:lnTo>
                  <a:lnTo>
                    <a:pt x="415392" y="335249"/>
                  </a:lnTo>
                  <a:cubicBezTo>
                    <a:pt x="282619" y="263722"/>
                    <a:pt x="145336" y="178439"/>
                    <a:pt x="44134" y="114916"/>
                  </a:cubicBezTo>
                  <a:lnTo>
                    <a:pt x="0" y="87194"/>
                  </a:lnTo>
                  <a:lnTo>
                    <a:pt x="15775" y="79698"/>
                  </a:lnTo>
                  <a:cubicBezTo>
                    <a:pt x="134981" y="43330"/>
                    <a:pt x="353191" y="40551"/>
                    <a:pt x="480132" y="11033"/>
                  </a:cubicBezTo>
                  <a:lnTo>
                    <a:pt x="5169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9" name="任意形状 8"/>
            <p:cNvSpPr/>
            <p:nvPr userDrawn="1"/>
          </p:nvSpPr>
          <p:spPr>
            <a:xfrm>
              <a:off x="0" y="4949130"/>
              <a:ext cx="12191999" cy="1023477"/>
            </a:xfrm>
            <a:custGeom>
              <a:avLst/>
              <a:gdLst>
                <a:gd name="connsiteX0" fmla="*/ 4175722 w 10873408"/>
                <a:gd name="connsiteY0" fmla="*/ 2061 h 1727548"/>
                <a:gd name="connsiteX1" fmla="*/ 4220817 w 10873408"/>
                <a:gd name="connsiteY1" fmla="*/ 2088 h 1727548"/>
                <a:gd name="connsiteX2" fmla="*/ 4608744 w 10873408"/>
                <a:gd name="connsiteY2" fmla="*/ 320743 h 1727548"/>
                <a:gd name="connsiteX3" fmla="*/ 5135217 w 10873408"/>
                <a:gd name="connsiteY3" fmla="*/ 390015 h 1727548"/>
                <a:gd name="connsiteX4" fmla="*/ 5689399 w 10873408"/>
                <a:gd name="connsiteY4" fmla="*/ 542415 h 1727548"/>
                <a:gd name="connsiteX5" fmla="*/ 6437544 w 10873408"/>
                <a:gd name="connsiteY5" fmla="*/ 528561 h 1727548"/>
                <a:gd name="connsiteX6" fmla="*/ 6853181 w 10873408"/>
                <a:gd name="connsiteY6" fmla="*/ 653252 h 1727548"/>
                <a:gd name="connsiteX7" fmla="*/ 7268817 w 10873408"/>
                <a:gd name="connsiteY7" fmla="*/ 570124 h 1727548"/>
                <a:gd name="connsiteX8" fmla="*/ 7753726 w 10873408"/>
                <a:gd name="connsiteY8" fmla="*/ 597834 h 1727548"/>
                <a:gd name="connsiteX9" fmla="*/ 8127799 w 10873408"/>
                <a:gd name="connsiteY9" fmla="*/ 694815 h 1727548"/>
                <a:gd name="connsiteX10" fmla="*/ 8501872 w 10873408"/>
                <a:gd name="connsiteY10" fmla="*/ 528561 h 1727548"/>
                <a:gd name="connsiteX11" fmla="*/ 8751253 w 10873408"/>
                <a:gd name="connsiteY11" fmla="*/ 334597 h 1727548"/>
                <a:gd name="connsiteX12" fmla="*/ 9139181 w 10873408"/>
                <a:gd name="connsiteY12" fmla="*/ 293034 h 1727548"/>
                <a:gd name="connsiteX13" fmla="*/ 9471690 w 10873408"/>
                <a:gd name="connsiteY13" fmla="*/ 500852 h 1727548"/>
                <a:gd name="connsiteX14" fmla="*/ 10039726 w 10873408"/>
                <a:gd name="connsiteY14" fmla="*/ 403870 h 1727548"/>
                <a:gd name="connsiteX15" fmla="*/ 10247544 w 10873408"/>
                <a:gd name="connsiteY15" fmla="*/ 445434 h 1727548"/>
                <a:gd name="connsiteX16" fmla="*/ 10399944 w 10873408"/>
                <a:gd name="connsiteY16" fmla="*/ 237615 h 1727548"/>
                <a:gd name="connsiteX17" fmla="*/ 10732453 w 10873408"/>
                <a:gd name="connsiteY17" fmla="*/ 473143 h 1727548"/>
                <a:gd name="connsiteX18" fmla="*/ 10843181 w 10873408"/>
                <a:gd name="connsiteY18" fmla="*/ 479421 h 1727548"/>
                <a:gd name="connsiteX19" fmla="*/ 10873408 w 10873408"/>
                <a:gd name="connsiteY19" fmla="*/ 474933 h 1727548"/>
                <a:gd name="connsiteX20" fmla="*/ 10873408 w 10873408"/>
                <a:gd name="connsiteY20" fmla="*/ 1640354 h 1727548"/>
                <a:gd name="connsiteX21" fmla="*/ 10836592 w 10873408"/>
                <a:gd name="connsiteY21" fmla="*/ 1651387 h 1727548"/>
                <a:gd name="connsiteX22" fmla="*/ 10372235 w 10873408"/>
                <a:gd name="connsiteY22" fmla="*/ 1720052 h 1727548"/>
                <a:gd name="connsiteX23" fmla="*/ 10356460 w 10873408"/>
                <a:gd name="connsiteY23" fmla="*/ 1727548 h 1727548"/>
                <a:gd name="connsiteX24" fmla="*/ 10344526 w 10873408"/>
                <a:gd name="connsiteY24" fmla="*/ 1720052 h 1727548"/>
                <a:gd name="connsiteX25" fmla="*/ 10108999 w 10873408"/>
                <a:gd name="connsiteY25" fmla="*/ 1539943 h 1727548"/>
                <a:gd name="connsiteX26" fmla="*/ 9915035 w 10873408"/>
                <a:gd name="connsiteY26" fmla="*/ 1345979 h 1727548"/>
                <a:gd name="connsiteX27" fmla="*/ 9610235 w 10873408"/>
                <a:gd name="connsiteY27" fmla="*/ 1345979 h 1727548"/>
                <a:gd name="connsiteX28" fmla="*/ 9166890 w 10873408"/>
                <a:gd name="connsiteY28" fmla="*/ 1484524 h 1727548"/>
                <a:gd name="connsiteX29" fmla="*/ 8820526 w 10873408"/>
                <a:gd name="connsiteY29" fmla="*/ 1498379 h 1727548"/>
                <a:gd name="connsiteX30" fmla="*/ 8712829 w 10873408"/>
                <a:gd name="connsiteY30" fmla="*/ 1555854 h 1727548"/>
                <a:gd name="connsiteX31" fmla="*/ 8652925 w 10873408"/>
                <a:gd name="connsiteY31" fmla="*/ 1597959 h 1727548"/>
                <a:gd name="connsiteX32" fmla="*/ 8605781 w 10873408"/>
                <a:gd name="connsiteY32" fmla="*/ 1555529 h 1727548"/>
                <a:gd name="connsiteX33" fmla="*/ 8446453 w 10873408"/>
                <a:gd name="connsiteY33" fmla="*/ 1456815 h 1727548"/>
                <a:gd name="connsiteX34" fmla="*/ 7906126 w 10873408"/>
                <a:gd name="connsiteY34" fmla="*/ 1484524 h 1727548"/>
                <a:gd name="connsiteX35" fmla="*/ 7822999 w 10873408"/>
                <a:gd name="connsiteY35" fmla="*/ 1304415 h 1727548"/>
                <a:gd name="connsiteX36" fmla="*/ 6728490 w 10873408"/>
                <a:gd name="connsiteY36" fmla="*/ 1165870 h 1727548"/>
                <a:gd name="connsiteX37" fmla="*/ 5786381 w 10873408"/>
                <a:gd name="connsiteY37" fmla="*/ 985761 h 1727548"/>
                <a:gd name="connsiteX38" fmla="*/ 5246053 w 10873408"/>
                <a:gd name="connsiteY38" fmla="*/ 902634 h 1727548"/>
                <a:gd name="connsiteX39" fmla="*/ 5138139 w 10873408"/>
                <a:gd name="connsiteY39" fmla="*/ 956320 h 1727548"/>
                <a:gd name="connsiteX40" fmla="*/ 5122065 w 10873408"/>
                <a:gd name="connsiteY40" fmla="*/ 969752 h 1727548"/>
                <a:gd name="connsiteX41" fmla="*/ 4959438 w 10873408"/>
                <a:gd name="connsiteY41" fmla="*/ 921684 h 1727548"/>
                <a:gd name="connsiteX42" fmla="*/ 4622599 w 10873408"/>
                <a:gd name="connsiteY42" fmla="*/ 819506 h 1727548"/>
                <a:gd name="connsiteX43" fmla="*/ 4276235 w 10873408"/>
                <a:gd name="connsiteY43" fmla="*/ 556270 h 1727548"/>
                <a:gd name="connsiteX44" fmla="*/ 3929872 w 10873408"/>
                <a:gd name="connsiteY44" fmla="*/ 819506 h 1727548"/>
                <a:gd name="connsiteX45" fmla="*/ 3514235 w 10873408"/>
                <a:gd name="connsiteY45" fmla="*/ 971906 h 1727548"/>
                <a:gd name="connsiteX46" fmla="*/ 3389544 w 10873408"/>
                <a:gd name="connsiteY46" fmla="*/ 847215 h 1727548"/>
                <a:gd name="connsiteX47" fmla="*/ 2419726 w 10873408"/>
                <a:gd name="connsiteY47" fmla="*/ 1068888 h 1727548"/>
                <a:gd name="connsiteX48" fmla="*/ 1477617 w 10873408"/>
                <a:gd name="connsiteY48" fmla="*/ 1235143 h 1727548"/>
                <a:gd name="connsiteX49" fmla="*/ 923435 w 10873408"/>
                <a:gd name="connsiteY49" fmla="*/ 1041179 h 1727548"/>
                <a:gd name="connsiteX50" fmla="*/ 729472 w 10873408"/>
                <a:gd name="connsiteY50" fmla="*/ 1068888 h 1727548"/>
                <a:gd name="connsiteX51" fmla="*/ 466235 w 10873408"/>
                <a:gd name="connsiteY51" fmla="*/ 750234 h 1727548"/>
                <a:gd name="connsiteX52" fmla="*/ 19548 w 10873408"/>
                <a:gd name="connsiteY52" fmla="*/ 677579 h 1727548"/>
                <a:gd name="connsiteX53" fmla="*/ 0 w 10873408"/>
                <a:gd name="connsiteY53" fmla="*/ 677987 h 1727548"/>
                <a:gd name="connsiteX54" fmla="*/ 0 w 10873408"/>
                <a:gd name="connsiteY54" fmla="*/ 147146 h 1727548"/>
                <a:gd name="connsiteX55" fmla="*/ 57661 w 10873408"/>
                <a:gd name="connsiteY55" fmla="*/ 239983 h 1727548"/>
                <a:gd name="connsiteX56" fmla="*/ 216853 w 10873408"/>
                <a:gd name="connsiteY56" fmla="*/ 459288 h 1727548"/>
                <a:gd name="connsiteX57" fmla="*/ 493944 w 10873408"/>
                <a:gd name="connsiteY57" fmla="*/ 514706 h 1727548"/>
                <a:gd name="connsiteX58" fmla="*/ 881872 w 10873408"/>
                <a:gd name="connsiteY58" fmla="*/ 708670 h 1727548"/>
                <a:gd name="connsiteX59" fmla="*/ 1145108 w 10873408"/>
                <a:gd name="connsiteY59" fmla="*/ 805652 h 1727548"/>
                <a:gd name="connsiteX60" fmla="*/ 1283653 w 10873408"/>
                <a:gd name="connsiteY60" fmla="*/ 958052 h 1727548"/>
                <a:gd name="connsiteX61" fmla="*/ 1533035 w 10873408"/>
                <a:gd name="connsiteY61" fmla="*/ 944197 h 1727548"/>
                <a:gd name="connsiteX62" fmla="*/ 1671581 w 10873408"/>
                <a:gd name="connsiteY62" fmla="*/ 833361 h 1727548"/>
                <a:gd name="connsiteX63" fmla="*/ 1837835 w 10873408"/>
                <a:gd name="connsiteY63" fmla="*/ 680961 h 1727548"/>
                <a:gd name="connsiteX64" fmla="*/ 1976381 w 10873408"/>
                <a:gd name="connsiteY64" fmla="*/ 764088 h 1727548"/>
                <a:gd name="connsiteX65" fmla="*/ 2239617 w 10873408"/>
                <a:gd name="connsiteY65" fmla="*/ 653252 h 1727548"/>
                <a:gd name="connsiteX66" fmla="*/ 2405872 w 10873408"/>
                <a:gd name="connsiteY66" fmla="*/ 750234 h 1727548"/>
                <a:gd name="connsiteX67" fmla="*/ 2669108 w 10873408"/>
                <a:gd name="connsiteY67" fmla="*/ 528561 h 1727548"/>
                <a:gd name="connsiteX68" fmla="*/ 2890781 w 10873408"/>
                <a:gd name="connsiteY68" fmla="*/ 556270 h 1727548"/>
                <a:gd name="connsiteX69" fmla="*/ 3098599 w 10873408"/>
                <a:gd name="connsiteY69" fmla="*/ 459288 h 1727548"/>
                <a:gd name="connsiteX70" fmla="*/ 3209435 w 10873408"/>
                <a:gd name="connsiteY70" fmla="*/ 459288 h 1727548"/>
                <a:gd name="connsiteX71" fmla="*/ 3403399 w 10873408"/>
                <a:gd name="connsiteY71" fmla="*/ 320743 h 1727548"/>
                <a:gd name="connsiteX72" fmla="*/ 3500381 w 10873408"/>
                <a:gd name="connsiteY72" fmla="*/ 168343 h 1727548"/>
                <a:gd name="connsiteX73" fmla="*/ 3874453 w 10873408"/>
                <a:gd name="connsiteY73" fmla="*/ 182197 h 1727548"/>
                <a:gd name="connsiteX74" fmla="*/ 4175722 w 10873408"/>
                <a:gd name="connsiteY74" fmla="*/ 2061 h 1727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10873408" h="1727548">
                  <a:moveTo>
                    <a:pt x="4175722" y="2061"/>
                  </a:moveTo>
                  <a:cubicBezTo>
                    <a:pt x="4190510" y="-582"/>
                    <a:pt x="4205519" y="-798"/>
                    <a:pt x="4220817" y="2088"/>
                  </a:cubicBezTo>
                  <a:cubicBezTo>
                    <a:pt x="4343199" y="25179"/>
                    <a:pt x="4456344" y="256088"/>
                    <a:pt x="4608744" y="320743"/>
                  </a:cubicBezTo>
                  <a:cubicBezTo>
                    <a:pt x="4761144" y="385398"/>
                    <a:pt x="4955108" y="353070"/>
                    <a:pt x="5135217" y="390015"/>
                  </a:cubicBezTo>
                  <a:cubicBezTo>
                    <a:pt x="5315326" y="426960"/>
                    <a:pt x="5472345" y="519324"/>
                    <a:pt x="5689399" y="542415"/>
                  </a:cubicBezTo>
                  <a:cubicBezTo>
                    <a:pt x="5906453" y="565506"/>
                    <a:pt x="6243580" y="510088"/>
                    <a:pt x="6437544" y="528561"/>
                  </a:cubicBezTo>
                  <a:cubicBezTo>
                    <a:pt x="6631508" y="547034"/>
                    <a:pt x="6714636" y="646325"/>
                    <a:pt x="6853181" y="653252"/>
                  </a:cubicBezTo>
                  <a:cubicBezTo>
                    <a:pt x="6991727" y="660179"/>
                    <a:pt x="7118726" y="579360"/>
                    <a:pt x="7268817" y="570124"/>
                  </a:cubicBezTo>
                  <a:cubicBezTo>
                    <a:pt x="7418908" y="560888"/>
                    <a:pt x="7610562" y="577052"/>
                    <a:pt x="7753726" y="597834"/>
                  </a:cubicBezTo>
                  <a:cubicBezTo>
                    <a:pt x="7896890" y="618616"/>
                    <a:pt x="8003108" y="706360"/>
                    <a:pt x="8127799" y="694815"/>
                  </a:cubicBezTo>
                  <a:cubicBezTo>
                    <a:pt x="8252490" y="683270"/>
                    <a:pt x="8397963" y="588597"/>
                    <a:pt x="8501872" y="528561"/>
                  </a:cubicBezTo>
                  <a:cubicBezTo>
                    <a:pt x="8605781" y="468525"/>
                    <a:pt x="8645035" y="373851"/>
                    <a:pt x="8751253" y="334597"/>
                  </a:cubicBezTo>
                  <a:cubicBezTo>
                    <a:pt x="8857471" y="295343"/>
                    <a:pt x="9019108" y="265325"/>
                    <a:pt x="9139181" y="293034"/>
                  </a:cubicBezTo>
                  <a:cubicBezTo>
                    <a:pt x="9259254" y="320743"/>
                    <a:pt x="9321599" y="482379"/>
                    <a:pt x="9471690" y="500852"/>
                  </a:cubicBezTo>
                  <a:cubicBezTo>
                    <a:pt x="9621781" y="519325"/>
                    <a:pt x="9910417" y="413106"/>
                    <a:pt x="10039726" y="403870"/>
                  </a:cubicBezTo>
                  <a:cubicBezTo>
                    <a:pt x="10169035" y="394634"/>
                    <a:pt x="10187508" y="473143"/>
                    <a:pt x="10247544" y="445434"/>
                  </a:cubicBezTo>
                  <a:cubicBezTo>
                    <a:pt x="10307580" y="417725"/>
                    <a:pt x="10319126" y="232997"/>
                    <a:pt x="10399944" y="237615"/>
                  </a:cubicBezTo>
                  <a:cubicBezTo>
                    <a:pt x="10480762" y="242233"/>
                    <a:pt x="10600835" y="436198"/>
                    <a:pt x="10732453" y="473143"/>
                  </a:cubicBezTo>
                  <a:cubicBezTo>
                    <a:pt x="10765357" y="482380"/>
                    <a:pt x="10803169" y="482957"/>
                    <a:pt x="10843181" y="479421"/>
                  </a:cubicBezTo>
                  <a:lnTo>
                    <a:pt x="10873408" y="474933"/>
                  </a:lnTo>
                  <a:lnTo>
                    <a:pt x="10873408" y="1640354"/>
                  </a:lnTo>
                  <a:lnTo>
                    <a:pt x="10836592" y="1651387"/>
                  </a:lnTo>
                  <a:cubicBezTo>
                    <a:pt x="10709651" y="1680905"/>
                    <a:pt x="10491441" y="1683684"/>
                    <a:pt x="10372235" y="1720052"/>
                  </a:cubicBezTo>
                  <a:lnTo>
                    <a:pt x="10356460" y="1727548"/>
                  </a:lnTo>
                  <a:lnTo>
                    <a:pt x="10344526" y="1720052"/>
                  </a:lnTo>
                  <a:cubicBezTo>
                    <a:pt x="10208290" y="1634616"/>
                    <a:pt x="10180581" y="1602288"/>
                    <a:pt x="10108999" y="1539943"/>
                  </a:cubicBezTo>
                  <a:cubicBezTo>
                    <a:pt x="10037417" y="1477598"/>
                    <a:pt x="9998162" y="1378306"/>
                    <a:pt x="9915035" y="1345979"/>
                  </a:cubicBezTo>
                  <a:cubicBezTo>
                    <a:pt x="9831908" y="1313652"/>
                    <a:pt x="9734926" y="1322888"/>
                    <a:pt x="9610235" y="1345979"/>
                  </a:cubicBezTo>
                  <a:cubicBezTo>
                    <a:pt x="9485544" y="1369070"/>
                    <a:pt x="9298508" y="1459124"/>
                    <a:pt x="9166890" y="1484524"/>
                  </a:cubicBezTo>
                  <a:cubicBezTo>
                    <a:pt x="9035272" y="1509924"/>
                    <a:pt x="8956762" y="1447579"/>
                    <a:pt x="8820526" y="1498379"/>
                  </a:cubicBezTo>
                  <a:cubicBezTo>
                    <a:pt x="8786467" y="1511079"/>
                    <a:pt x="8750387" y="1531428"/>
                    <a:pt x="8712829" y="1555854"/>
                  </a:cubicBezTo>
                  <a:lnTo>
                    <a:pt x="8652925" y="1597959"/>
                  </a:lnTo>
                  <a:lnTo>
                    <a:pt x="8605781" y="1555529"/>
                  </a:lnTo>
                  <a:cubicBezTo>
                    <a:pt x="8561908" y="1512811"/>
                    <a:pt x="8518035" y="1471824"/>
                    <a:pt x="8446453" y="1456815"/>
                  </a:cubicBezTo>
                  <a:cubicBezTo>
                    <a:pt x="8303289" y="1426797"/>
                    <a:pt x="8010035" y="1509924"/>
                    <a:pt x="7906126" y="1484524"/>
                  </a:cubicBezTo>
                  <a:cubicBezTo>
                    <a:pt x="7802217" y="1459124"/>
                    <a:pt x="8019272" y="1357524"/>
                    <a:pt x="7822999" y="1304415"/>
                  </a:cubicBezTo>
                  <a:cubicBezTo>
                    <a:pt x="7626726" y="1251306"/>
                    <a:pt x="7067926" y="1218979"/>
                    <a:pt x="6728490" y="1165870"/>
                  </a:cubicBezTo>
                  <a:cubicBezTo>
                    <a:pt x="6389054" y="1112761"/>
                    <a:pt x="6033454" y="1029634"/>
                    <a:pt x="5786381" y="985761"/>
                  </a:cubicBezTo>
                  <a:cubicBezTo>
                    <a:pt x="5539308" y="941888"/>
                    <a:pt x="5403071" y="863380"/>
                    <a:pt x="5246053" y="902634"/>
                  </a:cubicBezTo>
                  <a:cubicBezTo>
                    <a:pt x="5206799" y="912448"/>
                    <a:pt x="5171441" y="931642"/>
                    <a:pt x="5138139" y="956320"/>
                  </a:cubicBezTo>
                  <a:lnTo>
                    <a:pt x="5122065" y="969752"/>
                  </a:lnTo>
                  <a:lnTo>
                    <a:pt x="4959438" y="921684"/>
                  </a:lnTo>
                  <a:cubicBezTo>
                    <a:pt x="4832726" y="888779"/>
                    <a:pt x="4709190" y="861070"/>
                    <a:pt x="4622599" y="819506"/>
                  </a:cubicBezTo>
                  <a:cubicBezTo>
                    <a:pt x="4449417" y="736379"/>
                    <a:pt x="4391689" y="556270"/>
                    <a:pt x="4276235" y="556270"/>
                  </a:cubicBezTo>
                  <a:cubicBezTo>
                    <a:pt x="4160781" y="556270"/>
                    <a:pt x="4056872" y="750233"/>
                    <a:pt x="3929872" y="819506"/>
                  </a:cubicBezTo>
                  <a:cubicBezTo>
                    <a:pt x="3802872" y="888779"/>
                    <a:pt x="3604290" y="967288"/>
                    <a:pt x="3514235" y="971906"/>
                  </a:cubicBezTo>
                  <a:cubicBezTo>
                    <a:pt x="3424180" y="976524"/>
                    <a:pt x="3571962" y="831051"/>
                    <a:pt x="3389544" y="847215"/>
                  </a:cubicBezTo>
                  <a:cubicBezTo>
                    <a:pt x="3207126" y="863379"/>
                    <a:pt x="2738380" y="1004233"/>
                    <a:pt x="2419726" y="1068888"/>
                  </a:cubicBezTo>
                  <a:cubicBezTo>
                    <a:pt x="2101072" y="1133543"/>
                    <a:pt x="1726999" y="1239761"/>
                    <a:pt x="1477617" y="1235143"/>
                  </a:cubicBezTo>
                  <a:cubicBezTo>
                    <a:pt x="1228235" y="1230525"/>
                    <a:pt x="1048126" y="1068888"/>
                    <a:pt x="923435" y="1041179"/>
                  </a:cubicBezTo>
                  <a:cubicBezTo>
                    <a:pt x="798744" y="1013470"/>
                    <a:pt x="805672" y="1117379"/>
                    <a:pt x="729472" y="1068888"/>
                  </a:cubicBezTo>
                  <a:cubicBezTo>
                    <a:pt x="653272" y="1020397"/>
                    <a:pt x="620944" y="810270"/>
                    <a:pt x="466235" y="750234"/>
                  </a:cubicBezTo>
                  <a:cubicBezTo>
                    <a:pt x="369542" y="712712"/>
                    <a:pt x="177238" y="680601"/>
                    <a:pt x="19548" y="677579"/>
                  </a:cubicBezTo>
                  <a:lnTo>
                    <a:pt x="0" y="677987"/>
                  </a:lnTo>
                  <a:lnTo>
                    <a:pt x="0" y="147146"/>
                  </a:lnTo>
                  <a:lnTo>
                    <a:pt x="57661" y="239983"/>
                  </a:lnTo>
                  <a:cubicBezTo>
                    <a:pt x="116733" y="333948"/>
                    <a:pt x="174424" y="420322"/>
                    <a:pt x="216853" y="459288"/>
                  </a:cubicBezTo>
                  <a:cubicBezTo>
                    <a:pt x="329998" y="563197"/>
                    <a:pt x="383108" y="473142"/>
                    <a:pt x="493944" y="514706"/>
                  </a:cubicBezTo>
                  <a:cubicBezTo>
                    <a:pt x="604780" y="556270"/>
                    <a:pt x="773345" y="660179"/>
                    <a:pt x="881872" y="708670"/>
                  </a:cubicBezTo>
                  <a:cubicBezTo>
                    <a:pt x="990399" y="757161"/>
                    <a:pt x="1078145" y="764088"/>
                    <a:pt x="1145108" y="805652"/>
                  </a:cubicBezTo>
                  <a:cubicBezTo>
                    <a:pt x="1212072" y="847216"/>
                    <a:pt x="1218999" y="934961"/>
                    <a:pt x="1283653" y="958052"/>
                  </a:cubicBezTo>
                  <a:cubicBezTo>
                    <a:pt x="1348307" y="981143"/>
                    <a:pt x="1468380" y="964979"/>
                    <a:pt x="1533035" y="944197"/>
                  </a:cubicBezTo>
                  <a:cubicBezTo>
                    <a:pt x="1597690" y="923415"/>
                    <a:pt x="1620781" y="877234"/>
                    <a:pt x="1671581" y="833361"/>
                  </a:cubicBezTo>
                  <a:cubicBezTo>
                    <a:pt x="1722381" y="789488"/>
                    <a:pt x="1787035" y="692507"/>
                    <a:pt x="1837835" y="680961"/>
                  </a:cubicBezTo>
                  <a:cubicBezTo>
                    <a:pt x="1888635" y="669415"/>
                    <a:pt x="1909417" y="768706"/>
                    <a:pt x="1976381" y="764088"/>
                  </a:cubicBezTo>
                  <a:cubicBezTo>
                    <a:pt x="2043345" y="759470"/>
                    <a:pt x="2168035" y="655561"/>
                    <a:pt x="2239617" y="653252"/>
                  </a:cubicBezTo>
                  <a:cubicBezTo>
                    <a:pt x="2311199" y="650943"/>
                    <a:pt x="2334290" y="771016"/>
                    <a:pt x="2405872" y="750234"/>
                  </a:cubicBezTo>
                  <a:cubicBezTo>
                    <a:pt x="2477454" y="729452"/>
                    <a:pt x="2588290" y="560888"/>
                    <a:pt x="2669108" y="528561"/>
                  </a:cubicBezTo>
                  <a:cubicBezTo>
                    <a:pt x="2749926" y="496234"/>
                    <a:pt x="2819199" y="567816"/>
                    <a:pt x="2890781" y="556270"/>
                  </a:cubicBezTo>
                  <a:cubicBezTo>
                    <a:pt x="2962363" y="544724"/>
                    <a:pt x="3045490" y="475452"/>
                    <a:pt x="3098599" y="459288"/>
                  </a:cubicBezTo>
                  <a:cubicBezTo>
                    <a:pt x="3151708" y="443124"/>
                    <a:pt x="3158635" y="482379"/>
                    <a:pt x="3209435" y="459288"/>
                  </a:cubicBezTo>
                  <a:cubicBezTo>
                    <a:pt x="3260235" y="436197"/>
                    <a:pt x="3354908" y="369234"/>
                    <a:pt x="3403399" y="320743"/>
                  </a:cubicBezTo>
                  <a:cubicBezTo>
                    <a:pt x="3451890" y="272252"/>
                    <a:pt x="3421872" y="191434"/>
                    <a:pt x="3500381" y="168343"/>
                  </a:cubicBezTo>
                  <a:cubicBezTo>
                    <a:pt x="3578890" y="145252"/>
                    <a:pt x="3754380" y="209906"/>
                    <a:pt x="3874453" y="182197"/>
                  </a:cubicBezTo>
                  <a:cubicBezTo>
                    <a:pt x="3979517" y="157952"/>
                    <a:pt x="4072205" y="20561"/>
                    <a:pt x="4175722" y="2061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任意形状 9"/>
            <p:cNvSpPr/>
            <p:nvPr userDrawn="1"/>
          </p:nvSpPr>
          <p:spPr>
            <a:xfrm>
              <a:off x="0" y="5523655"/>
              <a:ext cx="12191999" cy="1334345"/>
            </a:xfrm>
            <a:custGeom>
              <a:avLst/>
              <a:gdLst>
                <a:gd name="connsiteX0" fmla="*/ 2847466 w 12191999"/>
                <a:gd name="connsiteY0" fmla="*/ 1046402 h 1334345"/>
                <a:gd name="connsiteX1" fmla="*/ 2891951 w 12191999"/>
                <a:gd name="connsiteY1" fmla="*/ 1059437 h 1334345"/>
                <a:gd name="connsiteX2" fmla="*/ 2931128 w 12191999"/>
                <a:gd name="connsiteY2" fmla="*/ 1072321 h 1334345"/>
                <a:gd name="connsiteX3" fmla="*/ 2891953 w 12191999"/>
                <a:gd name="connsiteY3" fmla="*/ 1059438 h 1334345"/>
                <a:gd name="connsiteX4" fmla="*/ 2673480 w 12191999"/>
                <a:gd name="connsiteY4" fmla="*/ 1012610 h 1334345"/>
                <a:gd name="connsiteX5" fmla="*/ 2481271 w 12191999"/>
                <a:gd name="connsiteY5" fmla="*/ 1061188 h 1334345"/>
                <a:gd name="connsiteX6" fmla="*/ 2438898 w 12191999"/>
                <a:gd name="connsiteY6" fmla="*/ 1067709 h 1334345"/>
                <a:gd name="connsiteX7" fmla="*/ 2419283 w 12191999"/>
                <a:gd name="connsiteY7" fmla="*/ 1063157 h 1334345"/>
                <a:gd name="connsiteX8" fmla="*/ 2438897 w 12191999"/>
                <a:gd name="connsiteY8" fmla="*/ 1067709 h 1334345"/>
                <a:gd name="connsiteX9" fmla="*/ 2438898 w 12191999"/>
                <a:gd name="connsiteY9" fmla="*/ 1067709 h 1334345"/>
                <a:gd name="connsiteX10" fmla="*/ 2438898 w 12191999"/>
                <a:gd name="connsiteY10" fmla="*/ 1067709 h 1334345"/>
                <a:gd name="connsiteX11" fmla="*/ 2590271 w 12191999"/>
                <a:gd name="connsiteY11" fmla="*/ 1020751 h 1334345"/>
                <a:gd name="connsiteX12" fmla="*/ 2673481 w 12191999"/>
                <a:gd name="connsiteY12" fmla="*/ 1012610 h 1334345"/>
                <a:gd name="connsiteX13" fmla="*/ 2692964 w 12191999"/>
                <a:gd name="connsiteY13" fmla="*/ 1014492 h 1334345"/>
                <a:gd name="connsiteX14" fmla="*/ 2734057 w 12191999"/>
                <a:gd name="connsiteY14" fmla="*/ 1018461 h 1334345"/>
                <a:gd name="connsiteX15" fmla="*/ 2734056 w 12191999"/>
                <a:gd name="connsiteY15" fmla="*/ 1018461 h 1334345"/>
                <a:gd name="connsiteX16" fmla="*/ 2692964 w 12191999"/>
                <a:gd name="connsiteY16" fmla="*/ 1014492 h 1334345"/>
                <a:gd name="connsiteX17" fmla="*/ 2673482 w 12191999"/>
                <a:gd name="connsiteY17" fmla="*/ 1012610 h 1334345"/>
                <a:gd name="connsiteX18" fmla="*/ 2673481 w 12191999"/>
                <a:gd name="connsiteY18" fmla="*/ 1012610 h 1334345"/>
                <a:gd name="connsiteX19" fmla="*/ 344633 w 12191999"/>
                <a:gd name="connsiteY19" fmla="*/ 863663 h 1334345"/>
                <a:gd name="connsiteX20" fmla="*/ 419394 w 12191999"/>
                <a:gd name="connsiteY20" fmla="*/ 878925 h 1334345"/>
                <a:gd name="connsiteX21" fmla="*/ 714553 w 12191999"/>
                <a:gd name="connsiteY21" fmla="*/ 895341 h 1334345"/>
                <a:gd name="connsiteX22" fmla="*/ 739734 w 12191999"/>
                <a:gd name="connsiteY22" fmla="*/ 900282 h 1334345"/>
                <a:gd name="connsiteX23" fmla="*/ 777297 w 12191999"/>
                <a:gd name="connsiteY23" fmla="*/ 907653 h 1334345"/>
                <a:gd name="connsiteX24" fmla="*/ 788191 w 12191999"/>
                <a:gd name="connsiteY24" fmla="*/ 910703 h 1334345"/>
                <a:gd name="connsiteX25" fmla="*/ 777298 w 12191999"/>
                <a:gd name="connsiteY25" fmla="*/ 907653 h 1334345"/>
                <a:gd name="connsiteX26" fmla="*/ 739734 w 12191999"/>
                <a:gd name="connsiteY26" fmla="*/ 900282 h 1334345"/>
                <a:gd name="connsiteX27" fmla="*/ 714551 w 12191999"/>
                <a:gd name="connsiteY27" fmla="*/ 895340 h 1334345"/>
                <a:gd name="connsiteX28" fmla="*/ 419392 w 12191999"/>
                <a:gd name="connsiteY28" fmla="*/ 878924 h 1334345"/>
                <a:gd name="connsiteX29" fmla="*/ 1631096 w 12191999"/>
                <a:gd name="connsiteY29" fmla="*/ 788636 h 1334345"/>
                <a:gd name="connsiteX30" fmla="*/ 1289333 w 12191999"/>
                <a:gd name="connsiteY30" fmla="*/ 870716 h 1334345"/>
                <a:gd name="connsiteX31" fmla="*/ 1025245 w 12191999"/>
                <a:gd name="connsiteY31" fmla="*/ 895340 h 1334345"/>
                <a:gd name="connsiteX32" fmla="*/ 932036 w 12191999"/>
                <a:gd name="connsiteY32" fmla="*/ 944588 h 1334345"/>
                <a:gd name="connsiteX33" fmla="*/ 888223 w 12191999"/>
                <a:gd name="connsiteY33" fmla="*/ 938432 h 1334345"/>
                <a:gd name="connsiteX34" fmla="*/ 885869 w 12191999"/>
                <a:gd name="connsiteY34" fmla="*/ 937786 h 1334345"/>
                <a:gd name="connsiteX35" fmla="*/ 888224 w 12191999"/>
                <a:gd name="connsiteY35" fmla="*/ 938433 h 1334345"/>
                <a:gd name="connsiteX36" fmla="*/ 932037 w 12191999"/>
                <a:gd name="connsiteY36" fmla="*/ 944589 h 1334345"/>
                <a:gd name="connsiteX37" fmla="*/ 1025246 w 12191999"/>
                <a:gd name="connsiteY37" fmla="*/ 895341 h 1334345"/>
                <a:gd name="connsiteX38" fmla="*/ 1289335 w 12191999"/>
                <a:gd name="connsiteY38" fmla="*/ 870716 h 1334345"/>
                <a:gd name="connsiteX39" fmla="*/ 1541652 w 12191999"/>
                <a:gd name="connsiteY39" fmla="*/ 798383 h 1334345"/>
                <a:gd name="connsiteX40" fmla="*/ 1631097 w 12191999"/>
                <a:gd name="connsiteY40" fmla="*/ 788636 h 1334345"/>
                <a:gd name="connsiteX41" fmla="*/ 1676425 w 12191999"/>
                <a:gd name="connsiteY41" fmla="*/ 791618 h 1334345"/>
                <a:gd name="connsiteX42" fmla="*/ 1676426 w 12191999"/>
                <a:gd name="connsiteY42" fmla="*/ 791618 h 1334345"/>
                <a:gd name="connsiteX43" fmla="*/ 1631097 w 12191999"/>
                <a:gd name="connsiteY43" fmla="*/ 788636 h 1334345"/>
                <a:gd name="connsiteX44" fmla="*/ 1631097 w 12191999"/>
                <a:gd name="connsiteY44" fmla="*/ 788636 h 1334345"/>
                <a:gd name="connsiteX45" fmla="*/ 5743206 w 12191999"/>
                <a:gd name="connsiteY45" fmla="*/ 0 h 1334345"/>
                <a:gd name="connsiteX46" fmla="*/ 5771910 w 12191999"/>
                <a:gd name="connsiteY46" fmla="*/ 4482 h 1334345"/>
                <a:gd name="connsiteX47" fmla="*/ 5959903 w 12191999"/>
                <a:gd name="connsiteY47" fmla="*/ 50525 h 1334345"/>
                <a:gd name="connsiteX48" fmla="*/ 6519150 w 12191999"/>
                <a:gd name="connsiteY48" fmla="*/ 354223 h 1334345"/>
                <a:gd name="connsiteX49" fmla="*/ 7466764 w 12191999"/>
                <a:gd name="connsiteY49" fmla="*/ 510176 h 1334345"/>
                <a:gd name="connsiteX50" fmla="*/ 8181358 w 12191999"/>
                <a:gd name="connsiteY50" fmla="*/ 666129 h 1334345"/>
                <a:gd name="connsiteX51" fmla="*/ 8771675 w 12191999"/>
                <a:gd name="connsiteY51" fmla="*/ 551216 h 1334345"/>
                <a:gd name="connsiteX52" fmla="*/ 9361992 w 12191999"/>
                <a:gd name="connsiteY52" fmla="*/ 485551 h 1334345"/>
                <a:gd name="connsiteX53" fmla="*/ 9638702 w 12191999"/>
                <a:gd name="connsiteY53" fmla="*/ 395776 h 1334345"/>
                <a:gd name="connsiteX54" fmla="*/ 9702244 w 12191999"/>
                <a:gd name="connsiteY54" fmla="*/ 372178 h 1334345"/>
                <a:gd name="connsiteX55" fmla="*/ 9727055 w 12191999"/>
                <a:gd name="connsiteY55" fmla="*/ 383977 h 1334345"/>
                <a:gd name="connsiteX56" fmla="*/ 9828031 w 12191999"/>
                <a:gd name="connsiteY56" fmla="*/ 411680 h 1334345"/>
                <a:gd name="connsiteX57" fmla="*/ 10433882 w 12191999"/>
                <a:gd name="connsiteY57" fmla="*/ 444512 h 1334345"/>
                <a:gd name="connsiteX58" fmla="*/ 10589229 w 12191999"/>
                <a:gd name="connsiteY58" fmla="*/ 510176 h 1334345"/>
                <a:gd name="connsiteX59" fmla="*/ 10884387 w 12191999"/>
                <a:gd name="connsiteY59" fmla="*/ 469135 h 1334345"/>
                <a:gd name="connsiteX60" fmla="*/ 11288288 w 12191999"/>
                <a:gd name="connsiteY60" fmla="*/ 543008 h 1334345"/>
                <a:gd name="connsiteX61" fmla="*/ 11529682 w 12191999"/>
                <a:gd name="connsiteY61" fmla="*/ 469713 h 1334345"/>
                <a:gd name="connsiteX62" fmla="*/ 11612362 w 12191999"/>
                <a:gd name="connsiteY62" fmla="*/ 448952 h 1334345"/>
                <a:gd name="connsiteX63" fmla="*/ 11661848 w 12191999"/>
                <a:gd name="connsiteY63" fmla="*/ 465376 h 1334345"/>
                <a:gd name="connsiteX64" fmla="*/ 12078128 w 12191999"/>
                <a:gd name="connsiteY64" fmla="*/ 595911 h 1334345"/>
                <a:gd name="connsiteX65" fmla="*/ 12191999 w 12191999"/>
                <a:gd name="connsiteY65" fmla="*/ 625868 h 1334345"/>
                <a:gd name="connsiteX66" fmla="*/ 12191999 w 12191999"/>
                <a:gd name="connsiteY66" fmla="*/ 1072321 h 1334345"/>
                <a:gd name="connsiteX67" fmla="*/ 12191999 w 12191999"/>
                <a:gd name="connsiteY67" fmla="*/ 1334345 h 1334345"/>
                <a:gd name="connsiteX68" fmla="*/ 0 w 12191999"/>
                <a:gd name="connsiteY68" fmla="*/ 1334345 h 1334345"/>
                <a:gd name="connsiteX69" fmla="*/ 0 w 12191999"/>
                <a:gd name="connsiteY69" fmla="*/ 1072321 h 1334345"/>
                <a:gd name="connsiteX70" fmla="*/ 1 w 12191999"/>
                <a:gd name="connsiteY70" fmla="*/ 1072321 h 1334345"/>
                <a:gd name="connsiteX71" fmla="*/ 1 w 12191999"/>
                <a:gd name="connsiteY71" fmla="*/ 813658 h 1334345"/>
                <a:gd name="connsiteX72" fmla="*/ 20711 w 12191999"/>
                <a:gd name="connsiteY72" fmla="*/ 812426 h 1334345"/>
                <a:gd name="connsiteX73" fmla="*/ 22430 w 12191999"/>
                <a:gd name="connsiteY73" fmla="*/ 812443 h 1334345"/>
                <a:gd name="connsiteX74" fmla="*/ 108700 w 12191999"/>
                <a:gd name="connsiteY74" fmla="*/ 813260 h 1334345"/>
                <a:gd name="connsiteX75" fmla="*/ 170240 w 12191999"/>
                <a:gd name="connsiteY75" fmla="*/ 821105 h 1334345"/>
                <a:gd name="connsiteX76" fmla="*/ 192198 w 12191999"/>
                <a:gd name="connsiteY76" fmla="*/ 823904 h 1334345"/>
                <a:gd name="connsiteX77" fmla="*/ 192199 w 12191999"/>
                <a:gd name="connsiteY77" fmla="*/ 823904 h 1334345"/>
                <a:gd name="connsiteX78" fmla="*/ 170240 w 12191999"/>
                <a:gd name="connsiteY78" fmla="*/ 821105 h 1334345"/>
                <a:gd name="connsiteX79" fmla="*/ 108699 w 12191999"/>
                <a:gd name="connsiteY79" fmla="*/ 813259 h 1334345"/>
                <a:gd name="connsiteX80" fmla="*/ 22430 w 12191999"/>
                <a:gd name="connsiteY80" fmla="*/ 812443 h 1334345"/>
                <a:gd name="connsiteX81" fmla="*/ 20711 w 12191999"/>
                <a:gd name="connsiteY81" fmla="*/ 812426 h 1334345"/>
                <a:gd name="connsiteX82" fmla="*/ 20711 w 12191999"/>
                <a:gd name="connsiteY82" fmla="*/ 812426 h 1334345"/>
                <a:gd name="connsiteX83" fmla="*/ 20710 w 12191999"/>
                <a:gd name="connsiteY83" fmla="*/ 812426 h 1334345"/>
                <a:gd name="connsiteX84" fmla="*/ 0 w 12191999"/>
                <a:gd name="connsiteY84" fmla="*/ 813658 h 1334345"/>
                <a:gd name="connsiteX85" fmla="*/ 0 w 12191999"/>
                <a:gd name="connsiteY85" fmla="*/ 489071 h 1334345"/>
                <a:gd name="connsiteX86" fmla="*/ 43142 w 12191999"/>
                <a:gd name="connsiteY86" fmla="*/ 505751 h 1334345"/>
                <a:gd name="connsiteX87" fmla="*/ 212081 w 12191999"/>
                <a:gd name="connsiteY87" fmla="*/ 543008 h 1334345"/>
                <a:gd name="connsiteX88" fmla="*/ 600448 w 12191999"/>
                <a:gd name="connsiteY88" fmla="*/ 460927 h 1334345"/>
                <a:gd name="connsiteX89" fmla="*/ 1004349 w 12191999"/>
                <a:gd name="connsiteY89" fmla="*/ 411680 h 1334345"/>
                <a:gd name="connsiteX90" fmla="*/ 1268437 w 12191999"/>
                <a:gd name="connsiteY90" fmla="*/ 329598 h 1334345"/>
                <a:gd name="connsiteX91" fmla="*/ 1936428 w 12191999"/>
                <a:gd name="connsiteY91" fmla="*/ 304974 h 1334345"/>
                <a:gd name="connsiteX92" fmla="*/ 2262655 w 12191999"/>
                <a:gd name="connsiteY92" fmla="*/ 370639 h 1334345"/>
                <a:gd name="connsiteX93" fmla="*/ 2402467 w 12191999"/>
                <a:gd name="connsiteY93" fmla="*/ 346015 h 1334345"/>
                <a:gd name="connsiteX94" fmla="*/ 2837437 w 12191999"/>
                <a:gd name="connsiteY94" fmla="*/ 436303 h 1334345"/>
                <a:gd name="connsiteX95" fmla="*/ 3614171 w 12191999"/>
                <a:gd name="connsiteY95" fmla="*/ 411680 h 1334345"/>
                <a:gd name="connsiteX96" fmla="*/ 3909329 w 12191999"/>
                <a:gd name="connsiteY96" fmla="*/ 411680 h 1334345"/>
                <a:gd name="connsiteX97" fmla="*/ 4453042 w 12191999"/>
                <a:gd name="connsiteY97" fmla="*/ 395263 h 1334345"/>
                <a:gd name="connsiteX98" fmla="*/ 4654993 w 12191999"/>
                <a:gd name="connsiteY98" fmla="*/ 395263 h 1334345"/>
                <a:gd name="connsiteX99" fmla="*/ 4872478 w 12191999"/>
                <a:gd name="connsiteY99" fmla="*/ 280350 h 1334345"/>
                <a:gd name="connsiteX100" fmla="*/ 5431725 w 12191999"/>
                <a:gd name="connsiteY100" fmla="*/ 149021 h 1334345"/>
                <a:gd name="connsiteX101" fmla="*/ 5706691 w 12191999"/>
                <a:gd name="connsiteY101" fmla="*/ 16122 h 1334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12191999" h="1334345">
                  <a:moveTo>
                    <a:pt x="2847466" y="1046402"/>
                  </a:moveTo>
                  <a:lnTo>
                    <a:pt x="2891951" y="1059437"/>
                  </a:lnTo>
                  <a:lnTo>
                    <a:pt x="2931128" y="1072321"/>
                  </a:lnTo>
                  <a:lnTo>
                    <a:pt x="2891953" y="1059438"/>
                  </a:lnTo>
                  <a:close/>
                  <a:moveTo>
                    <a:pt x="2673480" y="1012610"/>
                  </a:moveTo>
                  <a:cubicBezTo>
                    <a:pt x="2576552" y="1010281"/>
                    <a:pt x="2524921" y="1045805"/>
                    <a:pt x="2481271" y="1061188"/>
                  </a:cubicBezTo>
                  <a:lnTo>
                    <a:pt x="2438898" y="1067709"/>
                  </a:lnTo>
                  <a:lnTo>
                    <a:pt x="2419283" y="1063157"/>
                  </a:lnTo>
                  <a:lnTo>
                    <a:pt x="2438897" y="1067709"/>
                  </a:lnTo>
                  <a:lnTo>
                    <a:pt x="2438898" y="1067709"/>
                  </a:lnTo>
                  <a:lnTo>
                    <a:pt x="2438898" y="1067709"/>
                  </a:lnTo>
                  <a:cubicBezTo>
                    <a:pt x="2481376" y="1072198"/>
                    <a:pt x="2519394" y="1037214"/>
                    <a:pt x="2590271" y="1020751"/>
                  </a:cubicBezTo>
                  <a:lnTo>
                    <a:pt x="2673481" y="1012610"/>
                  </a:lnTo>
                  <a:lnTo>
                    <a:pt x="2692964" y="1014492"/>
                  </a:lnTo>
                  <a:lnTo>
                    <a:pt x="2734057" y="1018461"/>
                  </a:lnTo>
                  <a:lnTo>
                    <a:pt x="2734056" y="1018461"/>
                  </a:lnTo>
                  <a:lnTo>
                    <a:pt x="2692964" y="1014492"/>
                  </a:lnTo>
                  <a:lnTo>
                    <a:pt x="2673482" y="1012610"/>
                  </a:lnTo>
                  <a:lnTo>
                    <a:pt x="2673481" y="1012610"/>
                  </a:lnTo>
                  <a:close/>
                  <a:moveTo>
                    <a:pt x="344633" y="863663"/>
                  </a:moveTo>
                  <a:cubicBezTo>
                    <a:pt x="369391" y="870033"/>
                    <a:pt x="394150" y="875504"/>
                    <a:pt x="419394" y="878925"/>
                  </a:cubicBezTo>
                  <a:cubicBezTo>
                    <a:pt x="520369" y="892605"/>
                    <a:pt x="629112" y="884396"/>
                    <a:pt x="714553" y="895341"/>
                  </a:cubicBezTo>
                  <a:lnTo>
                    <a:pt x="739734" y="900282"/>
                  </a:lnTo>
                  <a:lnTo>
                    <a:pt x="777297" y="907653"/>
                  </a:lnTo>
                  <a:lnTo>
                    <a:pt x="788191" y="910703"/>
                  </a:lnTo>
                  <a:lnTo>
                    <a:pt x="777298" y="907653"/>
                  </a:lnTo>
                  <a:lnTo>
                    <a:pt x="739734" y="900282"/>
                  </a:lnTo>
                  <a:lnTo>
                    <a:pt x="714551" y="895340"/>
                  </a:lnTo>
                  <a:cubicBezTo>
                    <a:pt x="629111" y="884396"/>
                    <a:pt x="520368" y="892604"/>
                    <a:pt x="419392" y="878924"/>
                  </a:cubicBezTo>
                  <a:close/>
                  <a:moveTo>
                    <a:pt x="1631096" y="788636"/>
                  </a:moveTo>
                  <a:cubicBezTo>
                    <a:pt x="1511997" y="787268"/>
                    <a:pt x="1390309" y="852932"/>
                    <a:pt x="1289333" y="870716"/>
                  </a:cubicBezTo>
                  <a:cubicBezTo>
                    <a:pt x="1188359" y="888500"/>
                    <a:pt x="1084794" y="883028"/>
                    <a:pt x="1025245" y="895340"/>
                  </a:cubicBezTo>
                  <a:cubicBezTo>
                    <a:pt x="965695" y="907653"/>
                    <a:pt x="983818" y="944588"/>
                    <a:pt x="932036" y="944588"/>
                  </a:cubicBezTo>
                  <a:cubicBezTo>
                    <a:pt x="919090" y="944588"/>
                    <a:pt x="904365" y="942194"/>
                    <a:pt x="888223" y="938432"/>
                  </a:cubicBezTo>
                  <a:lnTo>
                    <a:pt x="885869" y="937786"/>
                  </a:lnTo>
                  <a:lnTo>
                    <a:pt x="888224" y="938433"/>
                  </a:lnTo>
                  <a:cubicBezTo>
                    <a:pt x="904366" y="942195"/>
                    <a:pt x="919091" y="944589"/>
                    <a:pt x="932037" y="944589"/>
                  </a:cubicBezTo>
                  <a:cubicBezTo>
                    <a:pt x="983819" y="944589"/>
                    <a:pt x="965696" y="907653"/>
                    <a:pt x="1025246" y="895341"/>
                  </a:cubicBezTo>
                  <a:cubicBezTo>
                    <a:pt x="1084795" y="883028"/>
                    <a:pt x="1188360" y="888500"/>
                    <a:pt x="1289335" y="870716"/>
                  </a:cubicBezTo>
                  <a:cubicBezTo>
                    <a:pt x="1365066" y="857378"/>
                    <a:pt x="1452449" y="817107"/>
                    <a:pt x="1541652" y="798383"/>
                  </a:cubicBezTo>
                  <a:lnTo>
                    <a:pt x="1631097" y="788636"/>
                  </a:lnTo>
                  <a:lnTo>
                    <a:pt x="1676425" y="791618"/>
                  </a:lnTo>
                  <a:lnTo>
                    <a:pt x="1676426" y="791618"/>
                  </a:lnTo>
                  <a:lnTo>
                    <a:pt x="1631097" y="788636"/>
                  </a:lnTo>
                  <a:lnTo>
                    <a:pt x="1631097" y="788636"/>
                  </a:lnTo>
                  <a:close/>
                  <a:moveTo>
                    <a:pt x="5743206" y="0"/>
                  </a:moveTo>
                  <a:lnTo>
                    <a:pt x="5771910" y="4482"/>
                  </a:lnTo>
                  <a:cubicBezTo>
                    <a:pt x="5839996" y="17180"/>
                    <a:pt x="5904237" y="32057"/>
                    <a:pt x="5959903" y="50525"/>
                  </a:cubicBezTo>
                  <a:cubicBezTo>
                    <a:pt x="6182566" y="124398"/>
                    <a:pt x="6268008" y="277615"/>
                    <a:pt x="6519150" y="354223"/>
                  </a:cubicBezTo>
                  <a:cubicBezTo>
                    <a:pt x="6770294" y="430831"/>
                    <a:pt x="7189729" y="458192"/>
                    <a:pt x="7466764" y="510176"/>
                  </a:cubicBezTo>
                  <a:cubicBezTo>
                    <a:pt x="7743799" y="562160"/>
                    <a:pt x="7963872" y="659289"/>
                    <a:pt x="8181358" y="666129"/>
                  </a:cubicBezTo>
                  <a:cubicBezTo>
                    <a:pt x="8398843" y="672968"/>
                    <a:pt x="8574902" y="581312"/>
                    <a:pt x="8771675" y="551216"/>
                  </a:cubicBezTo>
                  <a:cubicBezTo>
                    <a:pt x="8968447" y="521120"/>
                    <a:pt x="9175576" y="525224"/>
                    <a:pt x="9361992" y="485551"/>
                  </a:cubicBezTo>
                  <a:cubicBezTo>
                    <a:pt x="9455199" y="465715"/>
                    <a:pt x="9549054" y="430147"/>
                    <a:pt x="9638702" y="395776"/>
                  </a:cubicBezTo>
                  <a:lnTo>
                    <a:pt x="9702244" y="372178"/>
                  </a:lnTo>
                  <a:lnTo>
                    <a:pt x="9727055" y="383977"/>
                  </a:lnTo>
                  <a:cubicBezTo>
                    <a:pt x="9755535" y="395349"/>
                    <a:pt x="9787899" y="405181"/>
                    <a:pt x="9828031" y="411680"/>
                  </a:cubicBezTo>
                  <a:cubicBezTo>
                    <a:pt x="9988556" y="437672"/>
                    <a:pt x="10307015" y="428096"/>
                    <a:pt x="10433882" y="444512"/>
                  </a:cubicBezTo>
                  <a:cubicBezTo>
                    <a:pt x="10560749" y="460927"/>
                    <a:pt x="10514144" y="506072"/>
                    <a:pt x="10589229" y="510176"/>
                  </a:cubicBezTo>
                  <a:cubicBezTo>
                    <a:pt x="10664314" y="514280"/>
                    <a:pt x="10767877" y="463663"/>
                    <a:pt x="10884387" y="469135"/>
                  </a:cubicBezTo>
                  <a:cubicBezTo>
                    <a:pt x="11000897" y="474607"/>
                    <a:pt x="11164011" y="547112"/>
                    <a:pt x="11288288" y="543008"/>
                  </a:cubicBezTo>
                  <a:cubicBezTo>
                    <a:pt x="11381495" y="539930"/>
                    <a:pt x="11441207" y="499916"/>
                    <a:pt x="11529682" y="469713"/>
                  </a:cubicBezTo>
                  <a:lnTo>
                    <a:pt x="11612362" y="448952"/>
                  </a:lnTo>
                  <a:lnTo>
                    <a:pt x="11661848" y="465376"/>
                  </a:lnTo>
                  <a:cubicBezTo>
                    <a:pt x="11775323" y="503010"/>
                    <a:pt x="11929254" y="553535"/>
                    <a:pt x="12078128" y="595911"/>
                  </a:cubicBezTo>
                  <a:lnTo>
                    <a:pt x="12191999" y="625868"/>
                  </a:lnTo>
                  <a:lnTo>
                    <a:pt x="12191999" y="1072321"/>
                  </a:lnTo>
                  <a:lnTo>
                    <a:pt x="12191999" y="1334345"/>
                  </a:lnTo>
                  <a:lnTo>
                    <a:pt x="0" y="1334345"/>
                  </a:lnTo>
                  <a:lnTo>
                    <a:pt x="0" y="1072321"/>
                  </a:lnTo>
                  <a:lnTo>
                    <a:pt x="1" y="1072321"/>
                  </a:lnTo>
                  <a:lnTo>
                    <a:pt x="1" y="813658"/>
                  </a:lnTo>
                  <a:lnTo>
                    <a:pt x="20711" y="812426"/>
                  </a:lnTo>
                  <a:lnTo>
                    <a:pt x="22430" y="812443"/>
                  </a:lnTo>
                  <a:lnTo>
                    <a:pt x="108700" y="813260"/>
                  </a:lnTo>
                  <a:lnTo>
                    <a:pt x="170240" y="821105"/>
                  </a:lnTo>
                  <a:lnTo>
                    <a:pt x="192198" y="823904"/>
                  </a:lnTo>
                  <a:lnTo>
                    <a:pt x="192199" y="823904"/>
                  </a:lnTo>
                  <a:lnTo>
                    <a:pt x="170240" y="821105"/>
                  </a:lnTo>
                  <a:lnTo>
                    <a:pt x="108699" y="813259"/>
                  </a:lnTo>
                  <a:lnTo>
                    <a:pt x="22430" y="812443"/>
                  </a:lnTo>
                  <a:lnTo>
                    <a:pt x="20711" y="812426"/>
                  </a:lnTo>
                  <a:lnTo>
                    <a:pt x="20711" y="812426"/>
                  </a:lnTo>
                  <a:lnTo>
                    <a:pt x="20710" y="812426"/>
                  </a:lnTo>
                  <a:lnTo>
                    <a:pt x="0" y="813658"/>
                  </a:lnTo>
                  <a:lnTo>
                    <a:pt x="0" y="489071"/>
                  </a:lnTo>
                  <a:lnTo>
                    <a:pt x="43142" y="505751"/>
                  </a:lnTo>
                  <a:cubicBezTo>
                    <a:pt x="107870" y="530012"/>
                    <a:pt x="166772" y="548138"/>
                    <a:pt x="212081" y="543008"/>
                  </a:cubicBezTo>
                  <a:cubicBezTo>
                    <a:pt x="393318" y="522488"/>
                    <a:pt x="468403" y="482815"/>
                    <a:pt x="600448" y="460927"/>
                  </a:cubicBezTo>
                  <a:cubicBezTo>
                    <a:pt x="732493" y="439040"/>
                    <a:pt x="893017" y="433567"/>
                    <a:pt x="1004349" y="411680"/>
                  </a:cubicBezTo>
                  <a:cubicBezTo>
                    <a:pt x="1115680" y="389791"/>
                    <a:pt x="1113092" y="347383"/>
                    <a:pt x="1268437" y="329598"/>
                  </a:cubicBezTo>
                  <a:cubicBezTo>
                    <a:pt x="1423783" y="311814"/>
                    <a:pt x="1770725" y="298134"/>
                    <a:pt x="1936428" y="304974"/>
                  </a:cubicBezTo>
                  <a:cubicBezTo>
                    <a:pt x="2102131" y="311814"/>
                    <a:pt x="2184982" y="363799"/>
                    <a:pt x="2262655" y="370639"/>
                  </a:cubicBezTo>
                  <a:cubicBezTo>
                    <a:pt x="2340329" y="377479"/>
                    <a:pt x="2306671" y="335070"/>
                    <a:pt x="2402467" y="346015"/>
                  </a:cubicBezTo>
                  <a:cubicBezTo>
                    <a:pt x="2498264" y="356959"/>
                    <a:pt x="2635487" y="425359"/>
                    <a:pt x="2837437" y="436303"/>
                  </a:cubicBezTo>
                  <a:cubicBezTo>
                    <a:pt x="3039388" y="447247"/>
                    <a:pt x="3435523" y="415783"/>
                    <a:pt x="3614171" y="411680"/>
                  </a:cubicBezTo>
                  <a:cubicBezTo>
                    <a:pt x="3792819" y="407575"/>
                    <a:pt x="3769517" y="414416"/>
                    <a:pt x="3909329" y="411680"/>
                  </a:cubicBezTo>
                  <a:cubicBezTo>
                    <a:pt x="4049141" y="408943"/>
                    <a:pt x="4328764" y="397999"/>
                    <a:pt x="4453042" y="395263"/>
                  </a:cubicBezTo>
                  <a:cubicBezTo>
                    <a:pt x="4577318" y="392527"/>
                    <a:pt x="4585086" y="414414"/>
                    <a:pt x="4654993" y="395263"/>
                  </a:cubicBezTo>
                  <a:cubicBezTo>
                    <a:pt x="4724898" y="376111"/>
                    <a:pt x="4743022" y="321391"/>
                    <a:pt x="4872478" y="280350"/>
                  </a:cubicBezTo>
                  <a:cubicBezTo>
                    <a:pt x="5001933" y="239310"/>
                    <a:pt x="5263433" y="202374"/>
                    <a:pt x="5431725" y="149021"/>
                  </a:cubicBezTo>
                  <a:cubicBezTo>
                    <a:pt x="5536908" y="115676"/>
                    <a:pt x="5617817" y="59353"/>
                    <a:pt x="5706691" y="161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60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2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lang="en-US" dirty="0"/>
          </a:p>
        </p:txBody>
      </p:sp>
      <p:sp>
        <p:nvSpPr>
          <p:cNvPr id="17" name="內容版面配置區 16"/>
          <p:cNvSpPr>
            <a:spLocks noGrp="1"/>
          </p:cNvSpPr>
          <p:nvPr>
            <p:ph sz="quarter" idx="10"/>
          </p:nvPr>
        </p:nvSpPr>
        <p:spPr>
          <a:xfrm>
            <a:off x="838200" y="1278367"/>
            <a:ext cx="10515600" cy="4160938"/>
          </a:xfrm>
        </p:spPr>
        <p:txBody>
          <a:bodyPr/>
          <a:lstStyle>
            <a:lvl1pPr>
              <a:defRPr sz="22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 sz="2000"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 sz="1800"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</a:lstStyle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13" name="日期版面配置區 1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8FD9F95A-3E21-4938-9856-F221E4C228A1}" type="datetime1">
              <a:rPr lang="zh-TW" altLang="en-US" smtClean="0"/>
              <a:t>2018/6/14</a:t>
            </a:fld>
            <a:endParaRPr lang="zh-TW" altLang="en-US"/>
          </a:p>
        </p:txBody>
      </p:sp>
      <p:sp>
        <p:nvSpPr>
          <p:cNvPr id="15" name="頁尾版面配置區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6" name="投影片編號版面配置區 1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 lang="zh-TW" altLang="en-US" sz="3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7046441-FD75-4091-A28E-43B66E6CE11C}" type="slidenum">
              <a:rPr lang="en-US" altLang="zh-TW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2814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EBECF-9B5F-45B5-99A0-005E115E192D}" type="datetime1">
              <a:rPr lang="zh-TW" altLang="en-US" smtClean="0"/>
              <a:t>2018/6/14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46441-FD75-4091-A28E-43B66E6CE11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1577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73E05-C14B-43DE-8757-3D86B0653C2B}" type="datetime1">
              <a:rPr lang="zh-TW" altLang="en-US" smtClean="0"/>
              <a:t>2018/6/14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46441-FD75-4091-A28E-43B66E6CE11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30363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1F29C-3F95-4088-8305-E45D9109A6A9}" type="datetime1">
              <a:rPr lang="zh-TW" altLang="en-US" smtClean="0"/>
              <a:t>2018/6/14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46441-FD75-4091-A28E-43B66E6CE11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093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3E86E-3B51-4DF4-B40D-C33B5CF265DC}" type="datetime1">
              <a:rPr lang="zh-TW" altLang="en-US" smtClean="0"/>
              <a:t>2018/6/14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3200" b="1">
                <a:solidFill>
                  <a:schemeClr val="tx1"/>
                </a:solidFill>
              </a:defRPr>
            </a:lvl1pPr>
          </a:lstStyle>
          <a:p>
            <a:fld id="{67046441-FD75-4091-A28E-43B66E6CE11C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037762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15C04-3CE4-4A0E-B8A7-75E05A67729F}" type="datetime1">
              <a:rPr lang="zh-TW" altLang="en-US" smtClean="0"/>
              <a:t>2018/6/14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zh-TW" altLang="en-US" sz="3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7046441-FD75-4091-A28E-43B66E6CE11C}" type="slidenum">
              <a:rPr lang="en-US" altLang="zh-TW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0028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7B46A-3D6D-4920-92D5-1D100F1997BF}" type="datetime1">
              <a:rPr lang="zh-TW" altLang="en-US" smtClean="0"/>
              <a:t>2018/6/14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46441-FD75-4091-A28E-43B66E6CE11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4513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C043B-3BE2-463E-BEA6-62798AB0FBD7}" type="datetime1">
              <a:rPr lang="zh-TW" altLang="en-US" smtClean="0"/>
              <a:t>2018/6/14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46441-FD75-4091-A28E-43B66E6CE11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0139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04325-3A56-4986-B537-F480FE493929}" type="datetime1">
              <a:rPr lang="zh-TW" altLang="en-US" smtClean="0"/>
              <a:t>2018/6/14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46441-FD75-4091-A28E-43B66E6CE11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5826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45538-4B79-4373-A85A-9AB2216BB5FA}" type="datetime1">
              <a:rPr lang="zh-TW" altLang="en-US" smtClean="0"/>
              <a:t>2018/6/14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46441-FD75-4091-A28E-43B66E6CE11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5269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3AFBB-89AF-45A2-8844-D242649A771C}" type="datetime1">
              <a:rPr lang="zh-TW" altLang="en-US" smtClean="0"/>
              <a:t>2018/6/14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46441-FD75-4091-A28E-43B66E6CE11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578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50D5F-6023-49D4-9B25-E4686DA92D3D}" type="datetime1">
              <a:rPr lang="zh-TW" altLang="en-US" smtClean="0"/>
              <a:t>2018/6/14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46441-FD75-4091-A28E-43B66E6CE11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8695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541825-E835-4A70-8965-D08984C94D1F}" type="datetime1">
              <a:rPr lang="zh-TW" altLang="en-US" smtClean="0"/>
              <a:t>2018/6/14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046441-FD75-4091-A28E-43B66E6CE11C}" type="slidenum">
              <a:rPr lang="zh-TW" altLang="en-US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65116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slideLayout" Target="../slideLayouts/slideLayout3.xml"/><Relationship Id="rId18" Type="http://schemas.openxmlformats.org/officeDocument/2006/relationships/slide" Target="slide11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slide" Target="slide4.xml"/><Relationship Id="rId2" Type="http://schemas.openxmlformats.org/officeDocument/2006/relationships/tags" Target="../tags/tag2.xml"/><Relationship Id="rId16" Type="http://schemas.openxmlformats.org/officeDocument/2006/relationships/slide" Target="slide13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slide" Target="slide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11.png"/><Relationship Id="rId4" Type="http://schemas.microsoft.com/office/2007/relationships/hdphoto" Target="../media/hdphoto1.wdp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/>
          <p:cNvSpPr>
            <a:spLocks noGrp="1"/>
          </p:cNvSpPr>
          <p:nvPr/>
        </p:nvSpPr>
        <p:spPr>
          <a:xfrm>
            <a:off x="5016211" y="1875721"/>
            <a:ext cx="9144000" cy="91217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TW" altLang="en-US" sz="60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</a:lstStyle>
          <a:p>
            <a:r>
              <a:rPr lang="en-US" altLang="zh-TW" sz="4400" b="1" dirty="0" smtClean="0">
                <a:solidFill>
                  <a:srgbClr val="002060"/>
                </a:solidFill>
              </a:rPr>
              <a:t>KDD CUP</a:t>
            </a:r>
            <a:r>
              <a:rPr lang="zh-TW" altLang="en-US" sz="4400" b="1" dirty="0" smtClean="0">
                <a:solidFill>
                  <a:srgbClr val="002060"/>
                </a:solidFill>
              </a:rPr>
              <a:t> </a:t>
            </a:r>
            <a:r>
              <a:rPr lang="en-US" altLang="zh-TW" sz="4400" b="1" dirty="0" smtClean="0">
                <a:solidFill>
                  <a:srgbClr val="002060"/>
                </a:solidFill>
              </a:rPr>
              <a:t>2018</a:t>
            </a:r>
            <a:r>
              <a:rPr lang="zh-TW" altLang="en-US" sz="4400" b="1" dirty="0" smtClean="0">
                <a:solidFill>
                  <a:srgbClr val="002060"/>
                </a:solidFill>
              </a:rPr>
              <a:t> </a:t>
            </a:r>
            <a:r>
              <a:rPr lang="en-US" altLang="zh-TW" sz="4400" b="1" dirty="0" smtClean="0">
                <a:solidFill>
                  <a:srgbClr val="002060"/>
                </a:solidFill>
              </a:rPr>
              <a:t/>
            </a:r>
            <a:br>
              <a:rPr lang="en-US" altLang="zh-TW" sz="4400" b="1" dirty="0" smtClean="0">
                <a:solidFill>
                  <a:srgbClr val="002060"/>
                </a:solidFill>
              </a:rPr>
            </a:br>
            <a:r>
              <a:rPr lang="zh-TW" altLang="en-US" sz="3200" b="1" dirty="0" smtClean="0">
                <a:solidFill>
                  <a:srgbClr val="0070C0"/>
                </a:solidFill>
              </a:rPr>
              <a:t>期末報告</a:t>
            </a:r>
            <a:endParaRPr lang="zh-TW" altLang="en-US" sz="3200" b="1" dirty="0">
              <a:solidFill>
                <a:srgbClr val="0070C0"/>
              </a:solidFill>
            </a:endParaRPr>
          </a:p>
        </p:txBody>
      </p:sp>
      <p:sp>
        <p:nvSpPr>
          <p:cNvPr id="8" name="副標題 2"/>
          <p:cNvSpPr>
            <a:spLocks noGrp="1"/>
          </p:cNvSpPr>
          <p:nvPr/>
        </p:nvSpPr>
        <p:spPr>
          <a:xfrm>
            <a:off x="6943725" y="4047119"/>
            <a:ext cx="50292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000" dirty="0" smtClean="0"/>
              <a:t>指導老師：李漢銘 教授</a:t>
            </a:r>
            <a:endParaRPr lang="en-US" altLang="zh-TW" sz="2000" dirty="0" smtClean="0"/>
          </a:p>
          <a:p>
            <a:r>
              <a:rPr lang="zh-TW" altLang="en-US" sz="2000" dirty="0"/>
              <a:t> </a:t>
            </a:r>
            <a:r>
              <a:rPr lang="zh-TW" altLang="en-US" sz="2000" dirty="0" smtClean="0"/>
              <a:t>    學生：</a:t>
            </a:r>
            <a:r>
              <a:rPr lang="en-US" altLang="zh-TW" sz="2000" dirty="0" smtClean="0">
                <a:solidFill>
                  <a:srgbClr val="000000"/>
                </a:solidFill>
                <a:latin typeface="Arial" panose="020B0604020202020204" pitchFamily="34" charset="0"/>
              </a:rPr>
              <a:t>M10615032 </a:t>
            </a:r>
            <a:r>
              <a:rPr lang="zh-TW" altLang="en-US" sz="2000" dirty="0" smtClean="0">
                <a:solidFill>
                  <a:srgbClr val="000000"/>
                </a:solidFill>
                <a:latin typeface="Arial" panose="020B0604020202020204" pitchFamily="34" charset="0"/>
              </a:rPr>
              <a:t>宋</a:t>
            </a:r>
            <a:r>
              <a:rPr lang="zh-TW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狄</a:t>
            </a:r>
            <a:r>
              <a:rPr lang="zh-TW" altLang="en-US" sz="2000" dirty="0" smtClean="0">
                <a:solidFill>
                  <a:srgbClr val="000000"/>
                </a:solidFill>
                <a:latin typeface="Arial" panose="020B0604020202020204" pitchFamily="34" charset="0"/>
              </a:rPr>
              <a:t>勳</a:t>
            </a:r>
            <a:endParaRPr lang="en-US" altLang="zh-TW" sz="2000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altLang="zh-TW" sz="2000" dirty="0" smtClean="0">
                <a:solidFill>
                  <a:srgbClr val="000000"/>
                </a:solidFill>
                <a:latin typeface="Arial" panose="020B0604020202020204" pitchFamily="34" charset="0"/>
              </a:rPr>
              <a:t>	</a:t>
            </a:r>
            <a:r>
              <a:rPr lang="zh-TW" altLang="en-US" sz="2000" smtClean="0">
                <a:solidFill>
                  <a:srgbClr val="000000"/>
                </a:solidFill>
                <a:latin typeface="Arial" panose="020B0604020202020204" pitchFamily="34" charset="0"/>
              </a:rPr>
              <a:t>  </a:t>
            </a:r>
            <a:r>
              <a:rPr lang="en-US" altLang="zh-TW" sz="2000" smtClean="0">
                <a:solidFill>
                  <a:srgbClr val="000000"/>
                </a:solidFill>
                <a:latin typeface="Arial" panose="020B0604020202020204" pitchFamily="34" charset="0"/>
              </a:rPr>
              <a:t>M10615095 </a:t>
            </a:r>
            <a:r>
              <a:rPr lang="zh-TW" altLang="en-US" sz="2000" dirty="0" smtClean="0">
                <a:solidFill>
                  <a:srgbClr val="000000"/>
                </a:solidFill>
                <a:latin typeface="Arial" panose="020B0604020202020204" pitchFamily="34" charset="0"/>
              </a:rPr>
              <a:t>謝義桐</a:t>
            </a:r>
            <a:endParaRPr lang="zh-TW" altLang="en-US" sz="2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zh-TW" alt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en-US" altLang="zh-TW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zh-TW" altLang="en-US" dirty="0"/>
          </a:p>
        </p:txBody>
      </p:sp>
      <p:pic>
        <p:nvPicPr>
          <p:cNvPr id="10" name="图片 3">
            <a:extLst>
              <a:ext uri="{FF2B5EF4-FFF2-40B4-BE49-F238E27FC236}">
                <a16:creationId xmlns:a16="http://schemas.microsoft.com/office/drawing/2014/main" id="{B46C8E5B-E5AF-4CE6-B579-DFF2834F8E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6" y="1975"/>
            <a:ext cx="7022758" cy="6856025"/>
          </a:xfrm>
          <a:prstGeom prst="rect">
            <a:avLst/>
          </a:prstGeom>
        </p:spPr>
      </p:pic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46441-FD75-4091-A28E-43B66E6CE11C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2926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字方塊 19"/>
          <p:cNvSpPr txBox="1"/>
          <p:nvPr/>
        </p:nvSpPr>
        <p:spPr>
          <a:xfrm>
            <a:off x="8401049" y="981064"/>
            <a:ext cx="18821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>
                <a:solidFill>
                  <a:srgbClr val="FF0000"/>
                </a:solidFill>
              </a:rPr>
              <a:t>Grid Weather Points</a:t>
            </a:r>
            <a:endParaRPr lang="zh-TW" altLang="en-US" sz="1600" dirty="0">
              <a:solidFill>
                <a:srgbClr val="FF0000"/>
              </a:solidFill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zh-TW" altLang="en-US" dirty="0" smtClean="0"/>
              <a:t>測試資料不</a:t>
            </a:r>
            <a:r>
              <a:rPr lang="zh-TW" altLang="en-US" dirty="0"/>
              <a:t>精確</a:t>
            </a:r>
            <a:endParaRPr lang="en-US" altLang="zh-TW" dirty="0"/>
          </a:p>
        </p:txBody>
      </p:sp>
      <p:pic>
        <p:nvPicPr>
          <p:cNvPr id="11" name="內容版面配置區 10"/>
          <p:cNvPicPr>
            <a:picLocks noGrp="1" noChangeAspect="1"/>
          </p:cNvPicPr>
          <p:nvPr>
            <p:ph sz="quarter" idx="10"/>
          </p:nvPr>
        </p:nvPicPr>
        <p:blipFill>
          <a:blip r:embed="rId3"/>
          <a:stretch>
            <a:fillRect/>
          </a:stretch>
        </p:blipFill>
        <p:spPr>
          <a:xfrm>
            <a:off x="838200" y="1318260"/>
            <a:ext cx="5605238" cy="4282496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0932" y="1318260"/>
            <a:ext cx="3762375" cy="4257675"/>
          </a:xfrm>
          <a:prstGeom prst="rect">
            <a:avLst/>
          </a:prstGeom>
        </p:spPr>
      </p:pic>
      <p:sp>
        <p:nvSpPr>
          <p:cNvPr id="6" name="乘號 5"/>
          <p:cNvSpPr/>
          <p:nvPr/>
        </p:nvSpPr>
        <p:spPr>
          <a:xfrm>
            <a:off x="7833360" y="1440180"/>
            <a:ext cx="220980" cy="228600"/>
          </a:xfrm>
          <a:prstGeom prst="mathMultiply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乘號 7"/>
          <p:cNvSpPr/>
          <p:nvPr/>
        </p:nvSpPr>
        <p:spPr>
          <a:xfrm>
            <a:off x="7833360" y="5044440"/>
            <a:ext cx="220980" cy="228600"/>
          </a:xfrm>
          <a:prstGeom prst="mathMultiply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乘號 8"/>
          <p:cNvSpPr/>
          <p:nvPr/>
        </p:nvSpPr>
        <p:spPr>
          <a:xfrm>
            <a:off x="10622280" y="1440180"/>
            <a:ext cx="220980" cy="228600"/>
          </a:xfrm>
          <a:prstGeom prst="mathMultiply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乘號 9"/>
          <p:cNvSpPr/>
          <p:nvPr/>
        </p:nvSpPr>
        <p:spPr>
          <a:xfrm>
            <a:off x="10622280" y="5044440"/>
            <a:ext cx="220980" cy="228600"/>
          </a:xfrm>
          <a:prstGeom prst="mathMultiply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8450580" y="4442460"/>
            <a:ext cx="1485900" cy="259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AQ Stations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16" name="直線單箭頭接點 15"/>
          <p:cNvCxnSpPr>
            <a:endCxn id="20" idx="1"/>
          </p:cNvCxnSpPr>
          <p:nvPr/>
        </p:nvCxnSpPr>
        <p:spPr>
          <a:xfrm flipV="1">
            <a:off x="8054340" y="1150341"/>
            <a:ext cx="346709" cy="289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 flipH="1" flipV="1">
            <a:off x="10231275" y="1164810"/>
            <a:ext cx="449582" cy="289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文字方塊 25"/>
          <p:cNvSpPr txBox="1"/>
          <p:nvPr/>
        </p:nvSpPr>
        <p:spPr>
          <a:xfrm>
            <a:off x="8511539" y="5697855"/>
            <a:ext cx="18821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>
                <a:solidFill>
                  <a:srgbClr val="FF0000"/>
                </a:solidFill>
              </a:rPr>
              <a:t>Grid Weather Points</a:t>
            </a:r>
            <a:endParaRPr lang="zh-TW" altLang="en-US" sz="1600" dirty="0">
              <a:solidFill>
                <a:srgbClr val="FF0000"/>
              </a:solidFill>
            </a:endParaRPr>
          </a:p>
        </p:txBody>
      </p:sp>
      <p:cxnSp>
        <p:nvCxnSpPr>
          <p:cNvPr id="27" name="直線單箭頭接點 26"/>
          <p:cNvCxnSpPr/>
          <p:nvPr/>
        </p:nvCxnSpPr>
        <p:spPr>
          <a:xfrm>
            <a:off x="8054340" y="5379720"/>
            <a:ext cx="384810" cy="474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>
            <a:endCxn id="26" idx="3"/>
          </p:cNvCxnSpPr>
          <p:nvPr/>
        </p:nvCxnSpPr>
        <p:spPr>
          <a:xfrm flipH="1">
            <a:off x="10393679" y="5273040"/>
            <a:ext cx="339092" cy="594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8" name="Picture 4" descr="#png#ç®­å¤´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0198" y="2949141"/>
            <a:ext cx="1020734" cy="1020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7046441-FD75-4091-A28E-43B66E6CE11C}" type="slidenum">
              <a:rPr lang="en-US" altLang="zh-TW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322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測試資料不精確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TW" altLang="en-US" dirty="0"/>
              <a:t>使用</a:t>
            </a:r>
            <a:r>
              <a:rPr lang="en-US" altLang="zh-TW" dirty="0" err="1"/>
              <a:t>Caiyun</a:t>
            </a:r>
            <a:r>
              <a:rPr lang="zh-TW" altLang="en-US" dirty="0"/>
              <a:t>提供的</a:t>
            </a:r>
            <a:r>
              <a:rPr lang="en-US" altLang="zh-TW" dirty="0"/>
              <a:t>48</a:t>
            </a:r>
            <a:r>
              <a:rPr lang="zh-TW" altLang="en-US" dirty="0"/>
              <a:t>小時預測網格天氣資料，較為不精準</a:t>
            </a:r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213" y="2182788"/>
            <a:ext cx="6953020" cy="2618999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9937" y="2077637"/>
            <a:ext cx="2800350" cy="272415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816100" y="2182788"/>
            <a:ext cx="1657350" cy="2618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9804400" y="2077637"/>
            <a:ext cx="1385887" cy="27241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1867578" y="4801787"/>
            <a:ext cx="17598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小數點只到第一位</a:t>
            </a:r>
            <a:endParaRPr lang="zh-TW" altLang="en-US" sz="14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9821972" y="4801787"/>
            <a:ext cx="17598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小數點到第三位</a:t>
            </a:r>
            <a:endParaRPr lang="zh-TW" altLang="en-US" sz="14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7046441-FD75-4091-A28E-43B66E6CE11C}" type="slidenum">
              <a:rPr lang="en-US" altLang="zh-TW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395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改進方法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TW" altLang="en-US" sz="2400" dirty="0"/>
              <a:t>在經緯度小範圍的變化中</a:t>
            </a:r>
            <a:r>
              <a:rPr lang="zh-TW" altLang="en-US" sz="2400" dirty="0" smtClean="0"/>
              <a:t>，特</a:t>
            </a:r>
            <a:r>
              <a:rPr lang="zh-TW" altLang="en-US" sz="2400" dirty="0"/>
              <a:t>徵</a:t>
            </a:r>
            <a:r>
              <a:rPr lang="zh-TW" altLang="en-US" sz="2400" dirty="0" smtClean="0"/>
              <a:t>是</a:t>
            </a:r>
            <a:r>
              <a:rPr lang="zh-TW" altLang="en-US" sz="2400" dirty="0"/>
              <a:t>有一定的規律性的</a:t>
            </a:r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843" y="2508306"/>
            <a:ext cx="11136313" cy="1347937"/>
          </a:xfrm>
          <a:prstGeom prst="rect">
            <a:avLst/>
          </a:prstGeom>
        </p:spPr>
      </p:pic>
      <p:cxnSp>
        <p:nvCxnSpPr>
          <p:cNvPr id="5" name="直線接點 4"/>
          <p:cNvCxnSpPr/>
          <p:nvPr/>
        </p:nvCxnSpPr>
        <p:spPr>
          <a:xfrm>
            <a:off x="7936706" y="2455861"/>
            <a:ext cx="19844" cy="141922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/>
          <p:cNvCxnSpPr/>
          <p:nvPr/>
        </p:nvCxnSpPr>
        <p:spPr>
          <a:xfrm>
            <a:off x="8521700" y="2455861"/>
            <a:ext cx="25400" cy="141922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/>
          <p:cNvCxnSpPr/>
          <p:nvPr/>
        </p:nvCxnSpPr>
        <p:spPr>
          <a:xfrm>
            <a:off x="9575800" y="2472661"/>
            <a:ext cx="25400" cy="141922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/>
          <p:cNvCxnSpPr/>
          <p:nvPr/>
        </p:nvCxnSpPr>
        <p:spPr>
          <a:xfrm>
            <a:off x="10166350" y="2472661"/>
            <a:ext cx="22225" cy="141922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/>
        </p:nvCxnSpPr>
        <p:spPr>
          <a:xfrm>
            <a:off x="11006137" y="2466311"/>
            <a:ext cx="20638" cy="142557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10942238" y="2207597"/>
            <a:ext cx="8719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err="1" smtClean="0">
                <a:solidFill>
                  <a:srgbClr val="FF0000"/>
                </a:solidFill>
              </a:rPr>
              <a:t>Wind_speed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810250" y="2472661"/>
            <a:ext cx="5853906" cy="14153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10094316" y="2201247"/>
            <a:ext cx="11763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err="1" smtClean="0">
                <a:solidFill>
                  <a:srgbClr val="FF0000"/>
                </a:solidFill>
              </a:rPr>
              <a:t>Wind_direction</a:t>
            </a:r>
            <a:endParaRPr lang="zh-TW" altLang="en-US" sz="1050" dirty="0">
              <a:solidFill>
                <a:srgbClr val="FF0000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9504560" y="2189530"/>
            <a:ext cx="7616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 smtClean="0">
                <a:solidFill>
                  <a:srgbClr val="FF0000"/>
                </a:solidFill>
              </a:rPr>
              <a:t>Humidity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8663780" y="2187611"/>
            <a:ext cx="11128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 smtClean="0">
                <a:solidFill>
                  <a:srgbClr val="FF0000"/>
                </a:solidFill>
              </a:rPr>
              <a:t>Pressure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7738666" y="2187611"/>
            <a:ext cx="10235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 smtClean="0">
                <a:solidFill>
                  <a:srgbClr val="FF0000"/>
                </a:solidFill>
              </a:rPr>
              <a:t>Temperature</a:t>
            </a:r>
            <a:endParaRPr lang="zh-TW" altLang="en-US" sz="1600" dirty="0">
              <a:solidFill>
                <a:srgbClr val="FF0000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6517084" y="2175025"/>
            <a:ext cx="14275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rgbClr val="FF0000"/>
                </a:solidFill>
              </a:rPr>
              <a:t>Weather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7" name="向下箭號 16"/>
          <p:cNvSpPr/>
          <p:nvPr/>
        </p:nvSpPr>
        <p:spPr>
          <a:xfrm>
            <a:off x="8774112" y="2544592"/>
            <a:ext cx="608445" cy="1359360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向下箭號 17"/>
          <p:cNvSpPr/>
          <p:nvPr/>
        </p:nvSpPr>
        <p:spPr>
          <a:xfrm>
            <a:off x="9581139" y="2530608"/>
            <a:ext cx="608445" cy="1359360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向下箭號 18"/>
          <p:cNvSpPr/>
          <p:nvPr/>
        </p:nvSpPr>
        <p:spPr>
          <a:xfrm>
            <a:off x="10300494" y="2530608"/>
            <a:ext cx="608445" cy="1359360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向下箭號 19"/>
          <p:cNvSpPr/>
          <p:nvPr/>
        </p:nvSpPr>
        <p:spPr>
          <a:xfrm>
            <a:off x="11044021" y="2530608"/>
            <a:ext cx="608445" cy="1359360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投影片編號版面配置區 20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7046441-FD75-4091-A28E-43B66E6CE11C}" type="slidenum">
              <a:rPr lang="en-US" altLang="zh-TW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040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二維內插法</a:t>
            </a:r>
            <a:endParaRPr lang="zh-TW" altLang="en-US" dirty="0"/>
          </a:p>
        </p:txBody>
      </p:sp>
      <p:sp>
        <p:nvSpPr>
          <p:cNvPr id="3" name="橢圓 2"/>
          <p:cNvSpPr/>
          <p:nvPr/>
        </p:nvSpPr>
        <p:spPr>
          <a:xfrm>
            <a:off x="6339840" y="4825638"/>
            <a:ext cx="163286" cy="16328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10378440" y="4825638"/>
            <a:ext cx="163286" cy="16328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/>
          <p:cNvSpPr/>
          <p:nvPr/>
        </p:nvSpPr>
        <p:spPr>
          <a:xfrm>
            <a:off x="6339840" y="1407524"/>
            <a:ext cx="163286" cy="16328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乘號 3"/>
          <p:cNvSpPr/>
          <p:nvPr/>
        </p:nvSpPr>
        <p:spPr>
          <a:xfrm>
            <a:off x="7678782" y="4783713"/>
            <a:ext cx="304801" cy="247135"/>
          </a:xfrm>
          <a:prstGeom prst="mathMultiply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乘號 8"/>
          <p:cNvSpPr/>
          <p:nvPr/>
        </p:nvSpPr>
        <p:spPr>
          <a:xfrm>
            <a:off x="7668168" y="1365599"/>
            <a:ext cx="304801" cy="247135"/>
          </a:xfrm>
          <a:prstGeom prst="mathMultiply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" name="直線接點 12"/>
          <p:cNvCxnSpPr>
            <a:stCxn id="3" idx="0"/>
            <a:endCxn id="7" idx="4"/>
          </p:cNvCxnSpPr>
          <p:nvPr/>
        </p:nvCxnSpPr>
        <p:spPr>
          <a:xfrm flipV="1">
            <a:off x="6421483" y="1570810"/>
            <a:ext cx="0" cy="32548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接點 18"/>
          <p:cNvCxnSpPr>
            <a:stCxn id="3" idx="6"/>
            <a:endCxn id="6" idx="2"/>
          </p:cNvCxnSpPr>
          <p:nvPr/>
        </p:nvCxnSpPr>
        <p:spPr>
          <a:xfrm>
            <a:off x="6503126" y="4907281"/>
            <a:ext cx="387531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弧形 29"/>
          <p:cNvSpPr/>
          <p:nvPr/>
        </p:nvSpPr>
        <p:spPr>
          <a:xfrm rot="9237376">
            <a:off x="6436700" y="4788086"/>
            <a:ext cx="392430" cy="335280"/>
          </a:xfrm>
          <a:prstGeom prst="arc">
            <a:avLst>
              <a:gd name="adj1" fmla="val 17855490"/>
              <a:gd name="adj2" fmla="val 199954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弧形 11"/>
          <p:cNvSpPr/>
          <p:nvPr/>
        </p:nvSpPr>
        <p:spPr>
          <a:xfrm rot="3101228">
            <a:off x="7462248" y="4788086"/>
            <a:ext cx="392430" cy="335280"/>
          </a:xfrm>
          <a:prstGeom prst="arc">
            <a:avLst>
              <a:gd name="adj1" fmla="val 17855490"/>
              <a:gd name="adj2" fmla="val 199954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弧形 13"/>
          <p:cNvSpPr/>
          <p:nvPr/>
        </p:nvSpPr>
        <p:spPr>
          <a:xfrm rot="9237376">
            <a:off x="7837370" y="4783005"/>
            <a:ext cx="392430" cy="335280"/>
          </a:xfrm>
          <a:prstGeom prst="arc">
            <a:avLst>
              <a:gd name="adj1" fmla="val 17855490"/>
              <a:gd name="adj2" fmla="val 199954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弧形 14"/>
          <p:cNvSpPr/>
          <p:nvPr/>
        </p:nvSpPr>
        <p:spPr>
          <a:xfrm rot="3101228">
            <a:off x="10096032" y="4788086"/>
            <a:ext cx="392430" cy="335280"/>
          </a:xfrm>
          <a:prstGeom prst="arc">
            <a:avLst>
              <a:gd name="adj1" fmla="val 17855490"/>
              <a:gd name="adj2" fmla="val 199954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6" name="直線接點 15"/>
          <p:cNvCxnSpPr/>
          <p:nvPr/>
        </p:nvCxnSpPr>
        <p:spPr>
          <a:xfrm>
            <a:off x="6421483" y="2575561"/>
            <a:ext cx="4038600" cy="76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接點 16"/>
          <p:cNvCxnSpPr>
            <a:stCxn id="12" idx="0"/>
            <a:endCxn id="24" idx="2"/>
          </p:cNvCxnSpPr>
          <p:nvPr/>
        </p:nvCxnSpPr>
        <p:spPr>
          <a:xfrm flipH="1" flipV="1">
            <a:off x="7827176" y="1478464"/>
            <a:ext cx="990" cy="34451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線接點 22"/>
          <p:cNvCxnSpPr/>
          <p:nvPr/>
        </p:nvCxnSpPr>
        <p:spPr>
          <a:xfrm>
            <a:off x="6468364" y="1476467"/>
            <a:ext cx="387531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弧形 23"/>
          <p:cNvSpPr/>
          <p:nvPr/>
        </p:nvSpPr>
        <p:spPr>
          <a:xfrm rot="13516372">
            <a:off x="7667749" y="1493251"/>
            <a:ext cx="392430" cy="335280"/>
          </a:xfrm>
          <a:prstGeom prst="arc">
            <a:avLst>
              <a:gd name="adj1" fmla="val 17855490"/>
              <a:gd name="adj2" fmla="val 199954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弧形 26"/>
          <p:cNvSpPr/>
          <p:nvPr/>
        </p:nvSpPr>
        <p:spPr>
          <a:xfrm rot="8740498">
            <a:off x="7624354" y="2232956"/>
            <a:ext cx="392430" cy="335280"/>
          </a:xfrm>
          <a:prstGeom prst="arc">
            <a:avLst>
              <a:gd name="adj1" fmla="val 17855490"/>
              <a:gd name="adj2" fmla="val 199954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弧形 31"/>
          <p:cNvSpPr/>
          <p:nvPr/>
        </p:nvSpPr>
        <p:spPr>
          <a:xfrm rot="13516372">
            <a:off x="7667748" y="2594718"/>
            <a:ext cx="392430" cy="335280"/>
          </a:xfrm>
          <a:prstGeom prst="arc">
            <a:avLst>
              <a:gd name="adj1" fmla="val 17855490"/>
              <a:gd name="adj2" fmla="val 199954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弧形 32"/>
          <p:cNvSpPr/>
          <p:nvPr/>
        </p:nvSpPr>
        <p:spPr>
          <a:xfrm rot="8740498">
            <a:off x="7620702" y="4572195"/>
            <a:ext cx="392430" cy="335280"/>
          </a:xfrm>
          <a:prstGeom prst="arc">
            <a:avLst>
              <a:gd name="adj1" fmla="val 17855490"/>
              <a:gd name="adj2" fmla="val 199954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橢圓 33"/>
          <p:cNvSpPr/>
          <p:nvPr/>
        </p:nvSpPr>
        <p:spPr>
          <a:xfrm>
            <a:off x="10354218" y="1412996"/>
            <a:ext cx="163286" cy="16328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5" name="直線接點 34"/>
          <p:cNvCxnSpPr/>
          <p:nvPr/>
        </p:nvCxnSpPr>
        <p:spPr>
          <a:xfrm flipV="1">
            <a:off x="10462478" y="1570810"/>
            <a:ext cx="0" cy="32548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文字方塊 35"/>
          <p:cNvSpPr txBox="1"/>
          <p:nvPr/>
        </p:nvSpPr>
        <p:spPr>
          <a:xfrm>
            <a:off x="5842363" y="4923595"/>
            <a:ext cx="579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10</a:t>
            </a:r>
            <a:endParaRPr lang="zh-TW" altLang="en-US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10651941" y="4907280"/>
            <a:ext cx="579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15</a:t>
            </a:r>
            <a:endParaRPr lang="zh-TW" altLang="en-US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5842363" y="1494639"/>
            <a:ext cx="579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18</a:t>
            </a:r>
            <a:endParaRPr lang="zh-TW" altLang="en-US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10651357" y="1494639"/>
            <a:ext cx="579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5</a:t>
            </a:r>
            <a:endParaRPr lang="zh-TW" altLang="en-US" dirty="0"/>
          </a:p>
        </p:txBody>
      </p:sp>
      <p:sp>
        <p:nvSpPr>
          <p:cNvPr id="42" name="文字方塊 41"/>
          <p:cNvSpPr txBox="1"/>
          <p:nvPr/>
        </p:nvSpPr>
        <p:spPr>
          <a:xfrm>
            <a:off x="6908266" y="4846182"/>
            <a:ext cx="579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0.4</a:t>
            </a:r>
            <a:endParaRPr lang="zh-TW" altLang="en-US" dirty="0"/>
          </a:p>
        </p:txBody>
      </p:sp>
      <p:sp>
        <p:nvSpPr>
          <p:cNvPr id="43" name="文字方塊 42"/>
          <p:cNvSpPr txBox="1"/>
          <p:nvPr/>
        </p:nvSpPr>
        <p:spPr>
          <a:xfrm>
            <a:off x="8992233" y="4846182"/>
            <a:ext cx="579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0.6</a:t>
            </a:r>
            <a:endParaRPr lang="zh-TW" altLang="en-US" dirty="0"/>
          </a:p>
        </p:txBody>
      </p:sp>
      <p:sp>
        <p:nvSpPr>
          <p:cNvPr id="44" name="文字方塊 43"/>
          <p:cNvSpPr txBox="1"/>
          <p:nvPr/>
        </p:nvSpPr>
        <p:spPr>
          <a:xfrm>
            <a:off x="7368903" y="1857171"/>
            <a:ext cx="579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0.3</a:t>
            </a:r>
            <a:endParaRPr lang="zh-TW" altLang="en-US" dirty="0"/>
          </a:p>
        </p:txBody>
      </p:sp>
      <p:sp>
        <p:nvSpPr>
          <p:cNvPr id="45" name="文字方塊 44"/>
          <p:cNvSpPr txBox="1"/>
          <p:nvPr/>
        </p:nvSpPr>
        <p:spPr>
          <a:xfrm>
            <a:off x="7378608" y="3489096"/>
            <a:ext cx="579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0.7</a:t>
            </a:r>
            <a:endParaRPr lang="zh-TW" altLang="en-US" dirty="0"/>
          </a:p>
        </p:txBody>
      </p:sp>
      <p:sp>
        <p:nvSpPr>
          <p:cNvPr id="46" name="文字方塊 45"/>
          <p:cNvSpPr txBox="1"/>
          <p:nvPr/>
        </p:nvSpPr>
        <p:spPr>
          <a:xfrm>
            <a:off x="7637328" y="5159171"/>
            <a:ext cx="579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00B050"/>
                </a:solidFill>
              </a:rPr>
              <a:t>12</a:t>
            </a:r>
            <a:endParaRPr lang="zh-TW" altLang="en-US" dirty="0">
              <a:solidFill>
                <a:srgbClr val="00B050"/>
              </a:solidFill>
            </a:endParaRPr>
          </a:p>
        </p:txBody>
      </p:sp>
      <p:sp>
        <p:nvSpPr>
          <p:cNvPr id="47" name="文字方塊 46"/>
          <p:cNvSpPr txBox="1"/>
          <p:nvPr/>
        </p:nvSpPr>
        <p:spPr>
          <a:xfrm>
            <a:off x="7533265" y="1013348"/>
            <a:ext cx="661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B050"/>
                </a:solidFill>
              </a:rPr>
              <a:t>12.8</a:t>
            </a:r>
            <a:endParaRPr lang="zh-TW" altLang="en-US" dirty="0">
              <a:solidFill>
                <a:srgbClr val="00B050"/>
              </a:solidFill>
            </a:endParaRPr>
          </a:p>
        </p:txBody>
      </p:sp>
      <p:sp>
        <p:nvSpPr>
          <p:cNvPr id="48" name="文字方塊 47"/>
          <p:cNvSpPr txBox="1"/>
          <p:nvPr/>
        </p:nvSpPr>
        <p:spPr>
          <a:xfrm>
            <a:off x="7816916" y="2568925"/>
            <a:ext cx="854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12.56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1" name="橢圓 40"/>
          <p:cNvSpPr/>
          <p:nvPr/>
        </p:nvSpPr>
        <p:spPr>
          <a:xfrm>
            <a:off x="904074" y="4846182"/>
            <a:ext cx="163286" cy="16328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橢圓 48"/>
          <p:cNvSpPr/>
          <p:nvPr/>
        </p:nvSpPr>
        <p:spPr>
          <a:xfrm>
            <a:off x="4942674" y="4846182"/>
            <a:ext cx="163286" cy="16328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橢圓 49"/>
          <p:cNvSpPr/>
          <p:nvPr/>
        </p:nvSpPr>
        <p:spPr>
          <a:xfrm>
            <a:off x="904074" y="1428068"/>
            <a:ext cx="163286" cy="16328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乘號 50"/>
          <p:cNvSpPr/>
          <p:nvPr/>
        </p:nvSpPr>
        <p:spPr>
          <a:xfrm>
            <a:off x="2243016" y="4804257"/>
            <a:ext cx="304801" cy="247135"/>
          </a:xfrm>
          <a:prstGeom prst="mathMultiply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乘號 51"/>
          <p:cNvSpPr/>
          <p:nvPr/>
        </p:nvSpPr>
        <p:spPr>
          <a:xfrm>
            <a:off x="2232402" y="1386143"/>
            <a:ext cx="304801" cy="247135"/>
          </a:xfrm>
          <a:prstGeom prst="mathMultiply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3" name="直線接點 52"/>
          <p:cNvCxnSpPr>
            <a:stCxn id="41" idx="0"/>
            <a:endCxn id="50" idx="4"/>
          </p:cNvCxnSpPr>
          <p:nvPr/>
        </p:nvCxnSpPr>
        <p:spPr>
          <a:xfrm flipV="1">
            <a:off x="985717" y="1591354"/>
            <a:ext cx="0" cy="32548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線接點 53"/>
          <p:cNvCxnSpPr>
            <a:stCxn id="41" idx="6"/>
            <a:endCxn id="49" idx="2"/>
          </p:cNvCxnSpPr>
          <p:nvPr/>
        </p:nvCxnSpPr>
        <p:spPr>
          <a:xfrm>
            <a:off x="1067360" y="4927825"/>
            <a:ext cx="387531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弧形 54"/>
          <p:cNvSpPr/>
          <p:nvPr/>
        </p:nvSpPr>
        <p:spPr>
          <a:xfrm rot="9237376">
            <a:off x="1000934" y="4808630"/>
            <a:ext cx="392430" cy="335280"/>
          </a:xfrm>
          <a:prstGeom prst="arc">
            <a:avLst>
              <a:gd name="adj1" fmla="val 17855490"/>
              <a:gd name="adj2" fmla="val 199954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弧形 55"/>
          <p:cNvSpPr/>
          <p:nvPr/>
        </p:nvSpPr>
        <p:spPr>
          <a:xfrm rot="3101228">
            <a:off x="2026482" y="4808630"/>
            <a:ext cx="392430" cy="335280"/>
          </a:xfrm>
          <a:prstGeom prst="arc">
            <a:avLst>
              <a:gd name="adj1" fmla="val 17855490"/>
              <a:gd name="adj2" fmla="val 199954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弧形 56"/>
          <p:cNvSpPr/>
          <p:nvPr/>
        </p:nvSpPr>
        <p:spPr>
          <a:xfrm rot="9237376">
            <a:off x="2401604" y="4803549"/>
            <a:ext cx="392430" cy="335280"/>
          </a:xfrm>
          <a:prstGeom prst="arc">
            <a:avLst>
              <a:gd name="adj1" fmla="val 17855490"/>
              <a:gd name="adj2" fmla="val 199954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弧形 57"/>
          <p:cNvSpPr/>
          <p:nvPr/>
        </p:nvSpPr>
        <p:spPr>
          <a:xfrm rot="3101228">
            <a:off x="4660266" y="4808630"/>
            <a:ext cx="392430" cy="335280"/>
          </a:xfrm>
          <a:prstGeom prst="arc">
            <a:avLst>
              <a:gd name="adj1" fmla="val 17855490"/>
              <a:gd name="adj2" fmla="val 199954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9" name="直線接點 58"/>
          <p:cNvCxnSpPr/>
          <p:nvPr/>
        </p:nvCxnSpPr>
        <p:spPr>
          <a:xfrm>
            <a:off x="985717" y="2596105"/>
            <a:ext cx="4038600" cy="76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線接點 59"/>
          <p:cNvCxnSpPr>
            <a:stCxn id="56" idx="0"/>
            <a:endCxn id="62" idx="2"/>
          </p:cNvCxnSpPr>
          <p:nvPr/>
        </p:nvCxnSpPr>
        <p:spPr>
          <a:xfrm flipH="1" flipV="1">
            <a:off x="2391410" y="1499008"/>
            <a:ext cx="990" cy="34451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線接點 60"/>
          <p:cNvCxnSpPr/>
          <p:nvPr/>
        </p:nvCxnSpPr>
        <p:spPr>
          <a:xfrm>
            <a:off x="1032598" y="1497011"/>
            <a:ext cx="387531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弧形 61"/>
          <p:cNvSpPr/>
          <p:nvPr/>
        </p:nvSpPr>
        <p:spPr>
          <a:xfrm rot="13516372">
            <a:off x="2231983" y="1513795"/>
            <a:ext cx="392430" cy="335280"/>
          </a:xfrm>
          <a:prstGeom prst="arc">
            <a:avLst>
              <a:gd name="adj1" fmla="val 17855490"/>
              <a:gd name="adj2" fmla="val 199954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弧形 62"/>
          <p:cNvSpPr/>
          <p:nvPr/>
        </p:nvSpPr>
        <p:spPr>
          <a:xfrm rot="8740498">
            <a:off x="2188588" y="2253500"/>
            <a:ext cx="392430" cy="335280"/>
          </a:xfrm>
          <a:prstGeom prst="arc">
            <a:avLst>
              <a:gd name="adj1" fmla="val 17855490"/>
              <a:gd name="adj2" fmla="val 199954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弧形 63"/>
          <p:cNvSpPr/>
          <p:nvPr/>
        </p:nvSpPr>
        <p:spPr>
          <a:xfrm rot="13516372">
            <a:off x="2231982" y="2615262"/>
            <a:ext cx="392430" cy="335280"/>
          </a:xfrm>
          <a:prstGeom prst="arc">
            <a:avLst>
              <a:gd name="adj1" fmla="val 17855490"/>
              <a:gd name="adj2" fmla="val 199954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弧形 64"/>
          <p:cNvSpPr/>
          <p:nvPr/>
        </p:nvSpPr>
        <p:spPr>
          <a:xfrm rot="8740498">
            <a:off x="2184936" y="4592739"/>
            <a:ext cx="392430" cy="335280"/>
          </a:xfrm>
          <a:prstGeom prst="arc">
            <a:avLst>
              <a:gd name="adj1" fmla="val 17855490"/>
              <a:gd name="adj2" fmla="val 199954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6" name="橢圓 65"/>
          <p:cNvSpPr/>
          <p:nvPr/>
        </p:nvSpPr>
        <p:spPr>
          <a:xfrm>
            <a:off x="4918452" y="1433540"/>
            <a:ext cx="163286" cy="16328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7" name="直線接點 66"/>
          <p:cNvCxnSpPr/>
          <p:nvPr/>
        </p:nvCxnSpPr>
        <p:spPr>
          <a:xfrm flipV="1">
            <a:off x="5026712" y="1591354"/>
            <a:ext cx="0" cy="32548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文字方塊 67"/>
          <p:cNvSpPr txBox="1"/>
          <p:nvPr/>
        </p:nvSpPr>
        <p:spPr>
          <a:xfrm>
            <a:off x="406597" y="4944139"/>
            <a:ext cx="579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Z</a:t>
            </a:r>
            <a:r>
              <a:rPr lang="en-US" altLang="zh-TW" baseline="-25000" dirty="0"/>
              <a:t>11</a:t>
            </a:r>
            <a:endParaRPr lang="zh-TW" altLang="en-US" dirty="0"/>
          </a:p>
        </p:txBody>
      </p:sp>
      <p:sp>
        <p:nvSpPr>
          <p:cNvPr id="69" name="文字方塊 68"/>
          <p:cNvSpPr txBox="1"/>
          <p:nvPr/>
        </p:nvSpPr>
        <p:spPr>
          <a:xfrm>
            <a:off x="5216175" y="4927824"/>
            <a:ext cx="579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Z</a:t>
            </a:r>
            <a:r>
              <a:rPr lang="en-US" altLang="zh-TW" baseline="-25000" dirty="0"/>
              <a:t>21</a:t>
            </a:r>
            <a:endParaRPr lang="zh-TW" altLang="en-US" dirty="0"/>
          </a:p>
        </p:txBody>
      </p:sp>
      <p:sp>
        <p:nvSpPr>
          <p:cNvPr id="70" name="文字方塊 69"/>
          <p:cNvSpPr txBox="1"/>
          <p:nvPr/>
        </p:nvSpPr>
        <p:spPr>
          <a:xfrm>
            <a:off x="406597" y="1515183"/>
            <a:ext cx="579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Z</a:t>
            </a:r>
            <a:r>
              <a:rPr lang="en-US" altLang="zh-TW" baseline="-25000" dirty="0"/>
              <a:t>12</a:t>
            </a:r>
            <a:endParaRPr lang="zh-TW" altLang="en-US" dirty="0"/>
          </a:p>
        </p:txBody>
      </p:sp>
      <p:sp>
        <p:nvSpPr>
          <p:cNvPr id="71" name="文字方塊 70"/>
          <p:cNvSpPr txBox="1"/>
          <p:nvPr/>
        </p:nvSpPr>
        <p:spPr>
          <a:xfrm>
            <a:off x="5215591" y="1515183"/>
            <a:ext cx="579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Z</a:t>
            </a:r>
            <a:r>
              <a:rPr lang="en-US" altLang="zh-TW" baseline="-25000" dirty="0"/>
              <a:t>22</a:t>
            </a:r>
            <a:endParaRPr lang="zh-TW" altLang="en-US" dirty="0"/>
          </a:p>
        </p:txBody>
      </p:sp>
      <p:sp>
        <p:nvSpPr>
          <p:cNvPr id="72" name="文字方塊 71"/>
          <p:cNvSpPr txBox="1"/>
          <p:nvPr/>
        </p:nvSpPr>
        <p:spPr>
          <a:xfrm>
            <a:off x="1472500" y="4866726"/>
            <a:ext cx="579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</a:t>
            </a:r>
            <a:r>
              <a:rPr lang="en-US" altLang="zh-TW" baseline="-25000" dirty="0"/>
              <a:t>1</a:t>
            </a:r>
            <a:endParaRPr lang="zh-TW" altLang="en-US" dirty="0"/>
          </a:p>
        </p:txBody>
      </p:sp>
      <p:sp>
        <p:nvSpPr>
          <p:cNvPr id="73" name="文字方塊 72"/>
          <p:cNvSpPr txBox="1"/>
          <p:nvPr/>
        </p:nvSpPr>
        <p:spPr>
          <a:xfrm>
            <a:off x="3556467" y="4866726"/>
            <a:ext cx="579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</a:t>
            </a:r>
            <a:r>
              <a:rPr lang="en-US" altLang="zh-TW" baseline="-25000" dirty="0"/>
              <a:t>2</a:t>
            </a:r>
            <a:endParaRPr lang="zh-TW" altLang="en-US" dirty="0"/>
          </a:p>
        </p:txBody>
      </p:sp>
      <p:sp>
        <p:nvSpPr>
          <p:cNvPr id="74" name="文字方塊 73"/>
          <p:cNvSpPr txBox="1"/>
          <p:nvPr/>
        </p:nvSpPr>
        <p:spPr>
          <a:xfrm>
            <a:off x="1933137" y="1877715"/>
            <a:ext cx="579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b</a:t>
            </a:r>
            <a:r>
              <a:rPr lang="en-US" altLang="zh-TW" baseline="-25000" dirty="0"/>
              <a:t>2</a:t>
            </a:r>
            <a:endParaRPr lang="zh-TW" altLang="en-US" dirty="0"/>
          </a:p>
        </p:txBody>
      </p:sp>
      <p:sp>
        <p:nvSpPr>
          <p:cNvPr id="75" name="文字方塊 74"/>
          <p:cNvSpPr txBox="1"/>
          <p:nvPr/>
        </p:nvSpPr>
        <p:spPr>
          <a:xfrm>
            <a:off x="1942842" y="3509640"/>
            <a:ext cx="579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b</a:t>
            </a:r>
            <a:r>
              <a:rPr lang="en-US" altLang="zh-TW" baseline="-25000" dirty="0" smtClean="0"/>
              <a:t>1</a:t>
            </a:r>
            <a:endParaRPr lang="zh-TW" altLang="en-US" baseline="-25000" dirty="0"/>
          </a:p>
        </p:txBody>
      </p:sp>
      <p:sp>
        <p:nvSpPr>
          <p:cNvPr id="76" name="文字方塊 75"/>
          <p:cNvSpPr txBox="1"/>
          <p:nvPr/>
        </p:nvSpPr>
        <p:spPr>
          <a:xfrm>
            <a:off x="1793048" y="1031543"/>
            <a:ext cx="1266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00B050"/>
                </a:solidFill>
              </a:rPr>
              <a:t>Z</a:t>
            </a:r>
            <a:r>
              <a:rPr lang="en-US" altLang="zh-TW" baseline="-25000" dirty="0">
                <a:solidFill>
                  <a:srgbClr val="00B050"/>
                </a:solidFill>
              </a:rPr>
              <a:t>12</a:t>
            </a:r>
            <a:r>
              <a:rPr lang="en-US" altLang="zh-TW" dirty="0">
                <a:solidFill>
                  <a:srgbClr val="00B050"/>
                </a:solidFill>
              </a:rPr>
              <a:t>a</a:t>
            </a:r>
            <a:r>
              <a:rPr lang="en-US" altLang="zh-TW" baseline="-25000" dirty="0">
                <a:solidFill>
                  <a:srgbClr val="00B050"/>
                </a:solidFill>
              </a:rPr>
              <a:t>2</a:t>
            </a:r>
            <a:r>
              <a:rPr lang="en-US" altLang="zh-TW" dirty="0">
                <a:solidFill>
                  <a:srgbClr val="00B050"/>
                </a:solidFill>
              </a:rPr>
              <a:t>+Z</a:t>
            </a:r>
            <a:r>
              <a:rPr lang="en-US" altLang="zh-TW" baseline="-25000" dirty="0">
                <a:solidFill>
                  <a:srgbClr val="00B050"/>
                </a:solidFill>
              </a:rPr>
              <a:t>22</a:t>
            </a:r>
            <a:r>
              <a:rPr lang="en-US" altLang="zh-TW" dirty="0">
                <a:solidFill>
                  <a:srgbClr val="00B050"/>
                </a:solidFill>
              </a:rPr>
              <a:t>a</a:t>
            </a:r>
            <a:r>
              <a:rPr lang="en-US" altLang="zh-TW" baseline="-25000" dirty="0">
                <a:solidFill>
                  <a:srgbClr val="00B050"/>
                </a:solidFill>
              </a:rPr>
              <a:t>1</a:t>
            </a:r>
            <a:endParaRPr lang="zh-TW" altLang="en-US" dirty="0">
              <a:solidFill>
                <a:srgbClr val="00B050"/>
              </a:solidFill>
            </a:endParaRPr>
          </a:p>
        </p:txBody>
      </p:sp>
      <p:sp>
        <p:nvSpPr>
          <p:cNvPr id="77" name="文字方塊 76"/>
          <p:cNvSpPr txBox="1"/>
          <p:nvPr/>
        </p:nvSpPr>
        <p:spPr>
          <a:xfrm>
            <a:off x="2313385" y="2603855"/>
            <a:ext cx="327962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solidFill>
                  <a:srgbClr val="FF0000"/>
                </a:solidFill>
              </a:rPr>
              <a:t>(Z</a:t>
            </a:r>
            <a:r>
              <a:rPr lang="en-US" altLang="zh-TW" sz="1600" b="1" baseline="-25000" dirty="0">
                <a:solidFill>
                  <a:srgbClr val="FF0000"/>
                </a:solidFill>
              </a:rPr>
              <a:t>11</a:t>
            </a:r>
            <a:r>
              <a:rPr lang="en-US" altLang="zh-TW" sz="1600" b="1" dirty="0">
                <a:solidFill>
                  <a:srgbClr val="FF0000"/>
                </a:solidFill>
              </a:rPr>
              <a:t>a</a:t>
            </a:r>
            <a:r>
              <a:rPr lang="en-US" altLang="zh-TW" sz="1600" b="1" baseline="-25000" dirty="0">
                <a:solidFill>
                  <a:srgbClr val="FF0000"/>
                </a:solidFill>
              </a:rPr>
              <a:t>2</a:t>
            </a:r>
            <a:r>
              <a:rPr lang="en-US" altLang="zh-TW" sz="1600" b="1" dirty="0">
                <a:solidFill>
                  <a:srgbClr val="FF0000"/>
                </a:solidFill>
              </a:rPr>
              <a:t>+Z</a:t>
            </a:r>
            <a:r>
              <a:rPr lang="en-US" altLang="zh-TW" sz="1600" b="1" baseline="-25000" dirty="0">
                <a:solidFill>
                  <a:srgbClr val="FF0000"/>
                </a:solidFill>
              </a:rPr>
              <a:t>21</a:t>
            </a:r>
            <a:r>
              <a:rPr lang="en-US" altLang="zh-TW" sz="1600" b="1" dirty="0">
                <a:solidFill>
                  <a:srgbClr val="FF0000"/>
                </a:solidFill>
              </a:rPr>
              <a:t>a</a:t>
            </a:r>
            <a:r>
              <a:rPr lang="en-US" altLang="zh-TW" sz="1600" b="1" baseline="-25000" dirty="0">
                <a:solidFill>
                  <a:srgbClr val="FF0000"/>
                </a:solidFill>
              </a:rPr>
              <a:t>1</a:t>
            </a:r>
            <a:r>
              <a:rPr lang="en-US" altLang="zh-TW" sz="1600" b="1" dirty="0">
                <a:solidFill>
                  <a:srgbClr val="FF0000"/>
                </a:solidFill>
              </a:rPr>
              <a:t>)b</a:t>
            </a:r>
            <a:r>
              <a:rPr lang="en-US" altLang="zh-TW" sz="1600" b="1" baseline="-25000" dirty="0">
                <a:solidFill>
                  <a:srgbClr val="FF0000"/>
                </a:solidFill>
              </a:rPr>
              <a:t>2</a:t>
            </a:r>
            <a:r>
              <a:rPr lang="en-US" altLang="zh-TW" sz="1600" b="1" dirty="0">
                <a:solidFill>
                  <a:srgbClr val="FF0000"/>
                </a:solidFill>
              </a:rPr>
              <a:t> + (Z</a:t>
            </a:r>
            <a:r>
              <a:rPr lang="en-US" altLang="zh-TW" sz="1600" b="1" baseline="-25000" dirty="0">
                <a:solidFill>
                  <a:srgbClr val="FF0000"/>
                </a:solidFill>
              </a:rPr>
              <a:t>12</a:t>
            </a:r>
            <a:r>
              <a:rPr lang="en-US" altLang="zh-TW" sz="1600" b="1" dirty="0">
                <a:solidFill>
                  <a:srgbClr val="FF0000"/>
                </a:solidFill>
              </a:rPr>
              <a:t>a</a:t>
            </a:r>
            <a:r>
              <a:rPr lang="en-US" altLang="zh-TW" sz="1600" b="1" baseline="-25000" dirty="0">
                <a:solidFill>
                  <a:srgbClr val="FF0000"/>
                </a:solidFill>
              </a:rPr>
              <a:t>2</a:t>
            </a:r>
            <a:r>
              <a:rPr lang="en-US" altLang="zh-TW" sz="1600" b="1" dirty="0">
                <a:solidFill>
                  <a:srgbClr val="FF0000"/>
                </a:solidFill>
              </a:rPr>
              <a:t>+Z</a:t>
            </a:r>
            <a:r>
              <a:rPr lang="en-US" altLang="zh-TW" sz="1600" b="1" baseline="-25000" dirty="0">
                <a:solidFill>
                  <a:srgbClr val="FF0000"/>
                </a:solidFill>
              </a:rPr>
              <a:t>22</a:t>
            </a:r>
            <a:r>
              <a:rPr lang="en-US" altLang="zh-TW" sz="1600" b="1" dirty="0">
                <a:solidFill>
                  <a:srgbClr val="FF0000"/>
                </a:solidFill>
              </a:rPr>
              <a:t>a</a:t>
            </a:r>
            <a:r>
              <a:rPr lang="en-US" altLang="zh-TW" sz="1600" b="1" baseline="-25000" dirty="0">
                <a:solidFill>
                  <a:srgbClr val="FF0000"/>
                </a:solidFill>
              </a:rPr>
              <a:t>1</a:t>
            </a:r>
            <a:r>
              <a:rPr lang="en-US" altLang="zh-TW" sz="1600" b="1" dirty="0">
                <a:solidFill>
                  <a:srgbClr val="FF0000"/>
                </a:solidFill>
              </a:rPr>
              <a:t>)b</a:t>
            </a:r>
            <a:r>
              <a:rPr lang="en-US" altLang="zh-TW" sz="1600" b="1" baseline="-25000" dirty="0">
                <a:solidFill>
                  <a:srgbClr val="FF0000"/>
                </a:solidFill>
              </a:rPr>
              <a:t>1</a:t>
            </a:r>
            <a:endParaRPr lang="zh-TW" altLang="en-US" sz="1600" b="1" baseline="-25000" dirty="0">
              <a:solidFill>
                <a:srgbClr val="FF0000"/>
              </a:solidFill>
            </a:endParaRPr>
          </a:p>
          <a:p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822825" y="5132664"/>
            <a:ext cx="1207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B050"/>
                </a:solidFill>
              </a:rPr>
              <a:t>Z</a:t>
            </a:r>
            <a:r>
              <a:rPr lang="en-US" altLang="zh-TW" baseline="-25000" dirty="0">
                <a:solidFill>
                  <a:srgbClr val="00B050"/>
                </a:solidFill>
              </a:rPr>
              <a:t>11</a:t>
            </a:r>
            <a:r>
              <a:rPr lang="en-US" altLang="zh-TW" dirty="0">
                <a:solidFill>
                  <a:srgbClr val="00B050"/>
                </a:solidFill>
              </a:rPr>
              <a:t>a</a:t>
            </a:r>
            <a:r>
              <a:rPr lang="en-US" altLang="zh-TW" baseline="-25000" dirty="0">
                <a:solidFill>
                  <a:srgbClr val="00B050"/>
                </a:solidFill>
              </a:rPr>
              <a:t>2</a:t>
            </a:r>
            <a:r>
              <a:rPr lang="en-US" altLang="zh-TW" dirty="0">
                <a:solidFill>
                  <a:srgbClr val="00B050"/>
                </a:solidFill>
              </a:rPr>
              <a:t>+Z</a:t>
            </a:r>
            <a:r>
              <a:rPr lang="en-US" altLang="zh-TW" baseline="-25000" dirty="0">
                <a:solidFill>
                  <a:srgbClr val="00B050"/>
                </a:solidFill>
              </a:rPr>
              <a:t>21</a:t>
            </a:r>
            <a:r>
              <a:rPr lang="en-US" altLang="zh-TW" dirty="0">
                <a:solidFill>
                  <a:srgbClr val="00B050"/>
                </a:solidFill>
              </a:rPr>
              <a:t>a</a:t>
            </a:r>
            <a:r>
              <a:rPr lang="en-US" altLang="zh-TW" baseline="-25000" dirty="0">
                <a:solidFill>
                  <a:srgbClr val="00B050"/>
                </a:solidFill>
              </a:rPr>
              <a:t>1</a:t>
            </a:r>
            <a:endParaRPr lang="zh-TW" altLang="en-US" dirty="0">
              <a:solidFill>
                <a:srgbClr val="00B050"/>
              </a:solidFill>
            </a:endParaRPr>
          </a:p>
        </p:txBody>
      </p:sp>
      <p:sp>
        <p:nvSpPr>
          <p:cNvPr id="78" name="橢圓 77"/>
          <p:cNvSpPr/>
          <p:nvPr/>
        </p:nvSpPr>
        <p:spPr>
          <a:xfrm>
            <a:off x="2347924" y="2541383"/>
            <a:ext cx="99753" cy="9975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9" name="橢圓 78"/>
          <p:cNvSpPr/>
          <p:nvPr/>
        </p:nvSpPr>
        <p:spPr>
          <a:xfrm>
            <a:off x="7777299" y="2526414"/>
            <a:ext cx="99753" cy="9975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7046441-FD75-4091-A28E-43B66E6CE11C}" type="slidenum">
              <a:rPr lang="en-US" altLang="zh-TW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110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7" grpId="0" animBg="1"/>
      <p:bldP spid="4" grpId="0" animBg="1"/>
      <p:bldP spid="9" grpId="0" animBg="1"/>
      <p:bldP spid="30" grpId="0" animBg="1"/>
      <p:bldP spid="12" grpId="0" animBg="1"/>
      <p:bldP spid="14" grpId="0" animBg="1"/>
      <p:bldP spid="15" grpId="0" animBg="1"/>
      <p:bldP spid="24" grpId="0" animBg="1"/>
      <p:bldP spid="27" grpId="0" animBg="1"/>
      <p:bldP spid="32" grpId="0" animBg="1"/>
      <p:bldP spid="33" grpId="0" animBg="1"/>
      <p:bldP spid="34" grpId="0" animBg="1"/>
      <p:bldP spid="36" grpId="0"/>
      <p:bldP spid="37" grpId="0"/>
      <p:bldP spid="38" grpId="0"/>
      <p:bldP spid="40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7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工作分配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4188454"/>
              </p:ext>
            </p:extLst>
          </p:nvPr>
        </p:nvGraphicFramePr>
        <p:xfrm>
          <a:off x="609038" y="2295300"/>
          <a:ext cx="10973924" cy="22625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481">
                  <a:extLst>
                    <a:ext uri="{9D8B030D-6E8A-4147-A177-3AD203B41FA5}">
                      <a16:colId xmlns:a16="http://schemas.microsoft.com/office/drawing/2014/main" val="2623285921"/>
                    </a:ext>
                  </a:extLst>
                </a:gridCol>
                <a:gridCol w="2743481">
                  <a:extLst>
                    <a:ext uri="{9D8B030D-6E8A-4147-A177-3AD203B41FA5}">
                      <a16:colId xmlns:a16="http://schemas.microsoft.com/office/drawing/2014/main" val="3560999188"/>
                    </a:ext>
                  </a:extLst>
                </a:gridCol>
                <a:gridCol w="2743481">
                  <a:extLst>
                    <a:ext uri="{9D8B030D-6E8A-4147-A177-3AD203B41FA5}">
                      <a16:colId xmlns:a16="http://schemas.microsoft.com/office/drawing/2014/main" val="1918190536"/>
                    </a:ext>
                  </a:extLst>
                </a:gridCol>
                <a:gridCol w="2743481">
                  <a:extLst>
                    <a:ext uri="{9D8B030D-6E8A-4147-A177-3AD203B41FA5}">
                      <a16:colId xmlns:a16="http://schemas.microsoft.com/office/drawing/2014/main" val="3697805717"/>
                    </a:ext>
                  </a:extLst>
                </a:gridCol>
              </a:tblGrid>
              <a:tr h="754175">
                <a:tc>
                  <a:txBody>
                    <a:bodyPr/>
                    <a:lstStyle/>
                    <a:p>
                      <a:pPr algn="ctr"/>
                      <a:endParaRPr lang="zh-TW" altLang="en-US" sz="2400" dirty="0">
                        <a:solidFill>
                          <a:srgbClr val="00206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21053" marR="121053" marT="60527" marB="60527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TW" altLang="en-US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前處理</a:t>
                      </a:r>
                      <a:endParaRPr lang="zh-TW" altLang="en-US"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21053" marR="121053" marT="60527" marB="60527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TW" altLang="en-US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模型選擇、訓練</a:t>
                      </a:r>
                      <a:endParaRPr lang="zh-TW" altLang="en-US"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21053" marR="121053" marT="60527" marB="60527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TW" altLang="en-US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報告製作</a:t>
                      </a:r>
                      <a:endParaRPr lang="zh-TW" altLang="en-US"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21053" marR="121053" marT="60527" marB="60527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0264976"/>
                  </a:ext>
                </a:extLst>
              </a:tr>
              <a:tr h="754175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zh-TW" altLang="en-US" sz="2400" kern="120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謝義桐</a:t>
                      </a:r>
                      <a:endParaRPr lang="zh-TW" altLang="en-US" sz="24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21053" marR="121053" marT="60527" marB="60527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4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21053" marR="121053" marT="60527" marB="60527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4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21053" marR="121053" marT="60527" marB="60527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4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21053" marR="121053" marT="60527" marB="60527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7810674"/>
                  </a:ext>
                </a:extLst>
              </a:tr>
              <a:tr h="75417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TW" altLang="en-US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宋狄勳</a:t>
                      </a:r>
                      <a:endParaRPr lang="zh-TW" altLang="en-US"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21053" marR="121053" marT="60527" marB="60527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21053" marR="121053" marT="60527" marB="60527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21053" marR="121053" marT="60527" marB="60527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21053" marR="121053" marT="60527" marB="60527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5022464"/>
                  </a:ext>
                </a:extLst>
              </a:tr>
            </a:tbl>
          </a:graphicData>
        </a:graphic>
      </p:graphicFrame>
      <p:pic>
        <p:nvPicPr>
          <p:cNvPr id="5" name="Picture 8" descr="ãæå¾ãçåçæå°çµæ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7411" y="3131866"/>
            <a:ext cx="613352" cy="613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ãæå¾ãçåçæå°çµæ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6021" y="3131866"/>
            <a:ext cx="613352" cy="613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ãæå¾ãçåçæå°çµæ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4631" y="3131866"/>
            <a:ext cx="613352" cy="613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ãæå¾ãçåçæå°çµæ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7411" y="3906742"/>
            <a:ext cx="613352" cy="613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ãæå¾ãçåçæå°çµæ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6021" y="3906742"/>
            <a:ext cx="613352" cy="613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ãæå¾ãçåçæå°çµæ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6194" y="3906742"/>
            <a:ext cx="613352" cy="613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7046441-FD75-4091-A28E-43B66E6CE11C}" type="slidenum">
              <a:rPr lang="en-US" altLang="zh-TW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169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_MH_Entry_1">
            <a:hlinkClick r:id="rId15" action="ppaction://hlinksldjump"/>
          </p:cNvPr>
          <p:cNvSpPr/>
          <p:nvPr>
            <p:custDataLst>
              <p:tags r:id="rId1"/>
            </p:custDataLst>
          </p:nvPr>
        </p:nvSpPr>
        <p:spPr>
          <a:xfrm>
            <a:off x="2783632" y="1887711"/>
            <a:ext cx="3180652" cy="379862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>
            <a:outerShdw blurRad="279400" dist="127000" dir="606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08000" tIns="0" rIns="540000" bIns="0" anchor="ctr">
            <a:norm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實驗工具</a:t>
            </a:r>
            <a:endParaRPr lang="zh-CN" altLang="en-US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PA_MH_Number_1">
            <a:hlinkClick r:id="rId15" action="ppaction://hlinksldjump"/>
          </p:cNvPr>
          <p:cNvSpPr/>
          <p:nvPr>
            <p:custDataLst>
              <p:tags r:id="rId2"/>
            </p:custDataLst>
          </p:nvPr>
        </p:nvSpPr>
        <p:spPr>
          <a:xfrm>
            <a:off x="5430358" y="1755356"/>
            <a:ext cx="533926" cy="512217"/>
          </a:xfrm>
          <a:custGeom>
            <a:avLst/>
            <a:gdLst>
              <a:gd name="connsiteX0" fmla="*/ 0 w 640080"/>
              <a:gd name="connsiteY0" fmla="*/ 0 h 662940"/>
              <a:gd name="connsiteX1" fmla="*/ 0 w 640080"/>
              <a:gd name="connsiteY1" fmla="*/ 502920 h 662940"/>
              <a:gd name="connsiteX2" fmla="*/ 640080 w 640080"/>
              <a:gd name="connsiteY2" fmla="*/ 662940 h 662940"/>
              <a:gd name="connsiteX3" fmla="*/ 640080 w 640080"/>
              <a:gd name="connsiteY3" fmla="*/ 160020 h 662940"/>
              <a:gd name="connsiteX4" fmla="*/ 0 w 640080"/>
              <a:gd name="connsiteY4" fmla="*/ 0 h 662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0080" h="662940">
                <a:moveTo>
                  <a:pt x="0" y="0"/>
                </a:moveTo>
                <a:lnTo>
                  <a:pt x="0" y="502920"/>
                </a:lnTo>
                <a:lnTo>
                  <a:pt x="640080" y="662940"/>
                </a:lnTo>
                <a:lnTo>
                  <a:pt x="640080" y="160020"/>
                </a:lnTo>
                <a:lnTo>
                  <a:pt x="0" y="0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400" b="1" dirty="0">
                <a:solidFill>
                  <a:srgbClr val="FFFFFF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01</a:t>
            </a:r>
            <a:endParaRPr lang="zh-CN" altLang="en-US" sz="2400" b="1" dirty="0">
              <a:solidFill>
                <a:srgbClr val="FFFFFF"/>
              </a:solidFill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PA_MH_Entry_2">
            <a:hlinkClick r:id="rId16" action="ppaction://hlinksldjump"/>
          </p:cNvPr>
          <p:cNvSpPr/>
          <p:nvPr>
            <p:custDataLst>
              <p:tags r:id="rId3"/>
            </p:custDataLst>
          </p:nvPr>
        </p:nvSpPr>
        <p:spPr>
          <a:xfrm>
            <a:off x="3367658" y="2637797"/>
            <a:ext cx="3180652" cy="379862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>
            <a:outerShdw blurRad="279400" dist="127000" dir="606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08000" tIns="0" rIns="540000" bIns="0" anchor="ctr">
            <a:norm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最終排名</a:t>
            </a:r>
            <a:endParaRPr lang="zh-CN" altLang="en-US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PA_MH_Number_2">
            <a:hlinkClick r:id="rId16" action="ppaction://hlinksldjump"/>
          </p:cNvPr>
          <p:cNvSpPr/>
          <p:nvPr>
            <p:custDataLst>
              <p:tags r:id="rId4"/>
            </p:custDataLst>
          </p:nvPr>
        </p:nvSpPr>
        <p:spPr>
          <a:xfrm>
            <a:off x="6014384" y="2505442"/>
            <a:ext cx="533926" cy="512217"/>
          </a:xfrm>
          <a:custGeom>
            <a:avLst/>
            <a:gdLst>
              <a:gd name="connsiteX0" fmla="*/ 0 w 640080"/>
              <a:gd name="connsiteY0" fmla="*/ 0 h 662940"/>
              <a:gd name="connsiteX1" fmla="*/ 0 w 640080"/>
              <a:gd name="connsiteY1" fmla="*/ 502920 h 662940"/>
              <a:gd name="connsiteX2" fmla="*/ 640080 w 640080"/>
              <a:gd name="connsiteY2" fmla="*/ 662940 h 662940"/>
              <a:gd name="connsiteX3" fmla="*/ 640080 w 640080"/>
              <a:gd name="connsiteY3" fmla="*/ 160020 h 662940"/>
              <a:gd name="connsiteX4" fmla="*/ 0 w 640080"/>
              <a:gd name="connsiteY4" fmla="*/ 0 h 662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0080" h="662940">
                <a:moveTo>
                  <a:pt x="0" y="0"/>
                </a:moveTo>
                <a:lnTo>
                  <a:pt x="0" y="502920"/>
                </a:lnTo>
                <a:lnTo>
                  <a:pt x="640080" y="662940"/>
                </a:lnTo>
                <a:lnTo>
                  <a:pt x="640080" y="160020"/>
                </a:lnTo>
                <a:lnTo>
                  <a:pt x="0" y="0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zh-CN" sz="2400" b="1" dirty="0">
                <a:solidFill>
                  <a:srgbClr val="FFFFFF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02</a:t>
            </a:r>
            <a:endParaRPr lang="zh-CN" altLang="en-US" sz="2400" b="1" dirty="0">
              <a:solidFill>
                <a:srgbClr val="FFFFFF"/>
              </a:solidFill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PA_MH_Entry_3">
            <a:hlinkClick r:id="rId17" action="ppaction://hlinksldjump"/>
          </p:cNvPr>
          <p:cNvSpPr/>
          <p:nvPr>
            <p:custDataLst>
              <p:tags r:id="rId5"/>
            </p:custDataLst>
          </p:nvPr>
        </p:nvSpPr>
        <p:spPr>
          <a:xfrm>
            <a:off x="2783632" y="3387883"/>
            <a:ext cx="3180652" cy="379862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>
            <a:outerShdw blurRad="279400" dist="127000" dir="606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08000" tIns="0" rIns="540000" bIns="0" anchor="ctr">
            <a:norm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總結困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難</a:t>
            </a:r>
            <a:endParaRPr lang="zh-CN" altLang="en-US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PA_MH_Number_3">
            <a:hlinkClick r:id="rId17" action="ppaction://hlinksldjump"/>
          </p:cNvPr>
          <p:cNvSpPr/>
          <p:nvPr>
            <p:custDataLst>
              <p:tags r:id="rId6"/>
            </p:custDataLst>
          </p:nvPr>
        </p:nvSpPr>
        <p:spPr>
          <a:xfrm>
            <a:off x="5430358" y="3255528"/>
            <a:ext cx="533926" cy="512217"/>
          </a:xfrm>
          <a:custGeom>
            <a:avLst/>
            <a:gdLst>
              <a:gd name="connsiteX0" fmla="*/ 0 w 640080"/>
              <a:gd name="connsiteY0" fmla="*/ 0 h 662940"/>
              <a:gd name="connsiteX1" fmla="*/ 0 w 640080"/>
              <a:gd name="connsiteY1" fmla="*/ 502920 h 662940"/>
              <a:gd name="connsiteX2" fmla="*/ 640080 w 640080"/>
              <a:gd name="connsiteY2" fmla="*/ 662940 h 662940"/>
              <a:gd name="connsiteX3" fmla="*/ 640080 w 640080"/>
              <a:gd name="connsiteY3" fmla="*/ 160020 h 662940"/>
              <a:gd name="connsiteX4" fmla="*/ 0 w 640080"/>
              <a:gd name="connsiteY4" fmla="*/ 0 h 662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0080" h="662940">
                <a:moveTo>
                  <a:pt x="0" y="0"/>
                </a:moveTo>
                <a:lnTo>
                  <a:pt x="0" y="502920"/>
                </a:lnTo>
                <a:lnTo>
                  <a:pt x="640080" y="662940"/>
                </a:lnTo>
                <a:lnTo>
                  <a:pt x="640080" y="160020"/>
                </a:lnTo>
                <a:lnTo>
                  <a:pt x="0" y="0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zh-CN" sz="2400" b="1" dirty="0">
                <a:solidFill>
                  <a:srgbClr val="FFFFFF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03</a:t>
            </a:r>
            <a:endParaRPr lang="zh-CN" altLang="en-US" sz="2400" b="1" dirty="0">
              <a:solidFill>
                <a:srgbClr val="FFFFFF"/>
              </a:solidFill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" name="PA_MH_Entry_4">
            <a:hlinkClick r:id="rId18" action="ppaction://hlinksldjump"/>
          </p:cNvPr>
          <p:cNvSpPr/>
          <p:nvPr>
            <p:custDataLst>
              <p:tags r:id="rId7"/>
            </p:custDataLst>
          </p:nvPr>
        </p:nvSpPr>
        <p:spPr>
          <a:xfrm>
            <a:off x="3367658" y="4137969"/>
            <a:ext cx="3180652" cy="379862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>
            <a:outerShdw blurRad="279400" dist="127000" dir="606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08000" tIns="0" rIns="540000" bIns="0" anchor="ctr">
            <a:norm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改進</a:t>
            </a:r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方法與比較</a:t>
            </a:r>
            <a:endParaRPr lang="zh-CN" altLang="en-US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PA_MH_Number_4">
            <a:hlinkClick r:id="rId18" action="ppaction://hlinksldjump"/>
          </p:cNvPr>
          <p:cNvSpPr/>
          <p:nvPr>
            <p:custDataLst>
              <p:tags r:id="rId8"/>
            </p:custDataLst>
          </p:nvPr>
        </p:nvSpPr>
        <p:spPr>
          <a:xfrm>
            <a:off x="6014384" y="4005614"/>
            <a:ext cx="533926" cy="512217"/>
          </a:xfrm>
          <a:custGeom>
            <a:avLst/>
            <a:gdLst>
              <a:gd name="connsiteX0" fmla="*/ 0 w 640080"/>
              <a:gd name="connsiteY0" fmla="*/ 0 h 662940"/>
              <a:gd name="connsiteX1" fmla="*/ 0 w 640080"/>
              <a:gd name="connsiteY1" fmla="*/ 502920 h 662940"/>
              <a:gd name="connsiteX2" fmla="*/ 640080 w 640080"/>
              <a:gd name="connsiteY2" fmla="*/ 662940 h 662940"/>
              <a:gd name="connsiteX3" fmla="*/ 640080 w 640080"/>
              <a:gd name="connsiteY3" fmla="*/ 160020 h 662940"/>
              <a:gd name="connsiteX4" fmla="*/ 0 w 640080"/>
              <a:gd name="connsiteY4" fmla="*/ 0 h 662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0080" h="662940">
                <a:moveTo>
                  <a:pt x="0" y="0"/>
                </a:moveTo>
                <a:lnTo>
                  <a:pt x="0" y="502920"/>
                </a:lnTo>
                <a:lnTo>
                  <a:pt x="640080" y="662940"/>
                </a:lnTo>
                <a:lnTo>
                  <a:pt x="640080" y="160020"/>
                </a:lnTo>
                <a:lnTo>
                  <a:pt x="0" y="0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zh-CN" sz="2400" b="1" dirty="0">
                <a:solidFill>
                  <a:srgbClr val="FFFFFF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04</a:t>
            </a:r>
            <a:endParaRPr lang="zh-CN" altLang="en-US" sz="2400" b="1" dirty="0">
              <a:solidFill>
                <a:srgbClr val="FFFFFF"/>
              </a:solidFill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" name="PA_MH_Others_1"/>
          <p:cNvSpPr/>
          <p:nvPr>
            <p:custDataLst>
              <p:tags r:id="rId9"/>
            </p:custDataLst>
          </p:nvPr>
        </p:nvSpPr>
        <p:spPr>
          <a:xfrm rot="16200000">
            <a:off x="7464999" y="3173299"/>
            <a:ext cx="3460074" cy="600879"/>
          </a:xfrm>
          <a:prstGeom prst="rect">
            <a:avLst/>
          </a:prstGeom>
        </p:spPr>
        <p:txBody>
          <a:bodyPr wrap="none" anchor="ctr" anchorCtr="0">
            <a:noAutofit/>
          </a:bodyPr>
          <a:lstStyle/>
          <a:p>
            <a:pPr algn="ctr">
              <a:defRPr/>
            </a:pPr>
            <a:r>
              <a:rPr lang="en-US" altLang="zh-CN" sz="3200" spc="5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CONTENTS</a:t>
            </a:r>
            <a:endParaRPr lang="zh-CN" altLang="en-US" sz="3200" spc="5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" name="PA_MH_Others_2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9500721" y="2814656"/>
            <a:ext cx="557212" cy="1200329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no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6000" b="1" dirty="0" smtClean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目錄</a:t>
            </a:r>
            <a:endParaRPr lang="zh-CN" altLang="en-US" sz="6000" b="1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PA_MH_Entry_4">
            <a:hlinkClick r:id="rId18" action="ppaction://hlinksldjump"/>
          </p:cNvPr>
          <p:cNvSpPr/>
          <p:nvPr>
            <p:custDataLst>
              <p:tags r:id="rId11"/>
            </p:custDataLst>
          </p:nvPr>
        </p:nvSpPr>
        <p:spPr>
          <a:xfrm>
            <a:off x="2783632" y="4823914"/>
            <a:ext cx="3180652" cy="379862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>
            <a:outerShdw blurRad="279400" dist="127000" dir="606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08000" tIns="0" rIns="540000" bIns="0" anchor="ctr">
            <a:norm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工作分配</a:t>
            </a:r>
            <a:endParaRPr lang="zh-CN" altLang="en-US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PA_MH_Number_4">
            <a:hlinkClick r:id="rId18" action="ppaction://hlinksldjump"/>
          </p:cNvPr>
          <p:cNvSpPr/>
          <p:nvPr>
            <p:custDataLst>
              <p:tags r:id="rId12"/>
            </p:custDataLst>
          </p:nvPr>
        </p:nvSpPr>
        <p:spPr>
          <a:xfrm>
            <a:off x="5480458" y="4755700"/>
            <a:ext cx="533926" cy="512217"/>
          </a:xfrm>
          <a:custGeom>
            <a:avLst/>
            <a:gdLst>
              <a:gd name="connsiteX0" fmla="*/ 0 w 640080"/>
              <a:gd name="connsiteY0" fmla="*/ 0 h 662940"/>
              <a:gd name="connsiteX1" fmla="*/ 0 w 640080"/>
              <a:gd name="connsiteY1" fmla="*/ 502920 h 662940"/>
              <a:gd name="connsiteX2" fmla="*/ 640080 w 640080"/>
              <a:gd name="connsiteY2" fmla="*/ 662940 h 662940"/>
              <a:gd name="connsiteX3" fmla="*/ 640080 w 640080"/>
              <a:gd name="connsiteY3" fmla="*/ 160020 h 662940"/>
              <a:gd name="connsiteX4" fmla="*/ 0 w 640080"/>
              <a:gd name="connsiteY4" fmla="*/ 0 h 662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0080" h="662940">
                <a:moveTo>
                  <a:pt x="0" y="0"/>
                </a:moveTo>
                <a:lnTo>
                  <a:pt x="0" y="502920"/>
                </a:lnTo>
                <a:lnTo>
                  <a:pt x="640080" y="662940"/>
                </a:lnTo>
                <a:lnTo>
                  <a:pt x="640080" y="160020"/>
                </a:lnTo>
                <a:lnTo>
                  <a:pt x="0" y="0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zh-CN" sz="2400" b="1" dirty="0">
                <a:solidFill>
                  <a:srgbClr val="FFFFFF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0</a:t>
            </a:r>
            <a:r>
              <a:rPr lang="en-US" altLang="zh-TW" sz="2400" b="1" dirty="0">
                <a:solidFill>
                  <a:srgbClr val="FFFFFF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5</a:t>
            </a:r>
            <a:endParaRPr lang="zh-CN" altLang="en-US" sz="2400" b="1" dirty="0">
              <a:solidFill>
                <a:srgbClr val="FFFFFF"/>
              </a:solidFill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46441-FD75-4091-A28E-43B66E6CE11C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0087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2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5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0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5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5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5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25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25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0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25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4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25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8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25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2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 autoUpdateAnimBg="0"/>
      <p:bldP spid="10" grpId="0" animBg="1"/>
      <p:bldP spid="11" grpId="0" animBg="1"/>
      <p:bldP spid="12" grpId="0"/>
      <p:bldP spid="13" grpId="0"/>
      <p:bldP spid="14" grpId="0" animBg="1"/>
      <p:bldP spid="1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實驗</a:t>
            </a:r>
            <a:r>
              <a:rPr lang="zh-TW" altLang="en-US" dirty="0" smtClean="0"/>
              <a:t>工具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0"/>
          </p:nvPr>
        </p:nvSpPr>
        <p:spPr>
          <a:xfrm>
            <a:off x="838200" y="1192754"/>
            <a:ext cx="10515600" cy="4364685"/>
          </a:xfrm>
        </p:spPr>
        <p:txBody>
          <a:bodyPr/>
          <a:lstStyle/>
          <a:p>
            <a:r>
              <a:rPr lang="zh-TW" altLang="en-US" sz="2000" dirty="0"/>
              <a:t>平台：</a:t>
            </a:r>
            <a:r>
              <a:rPr lang="en-US" altLang="zh-TW" sz="2000" dirty="0"/>
              <a:t>Microsoft Azure Machine Learning Studio</a:t>
            </a:r>
          </a:p>
          <a:p>
            <a:r>
              <a:rPr lang="zh-TW" altLang="en-US" sz="2000" dirty="0"/>
              <a:t>程式語言：</a:t>
            </a:r>
            <a:r>
              <a:rPr lang="en-US" altLang="zh-TW" sz="2000" dirty="0"/>
              <a:t>Python</a:t>
            </a:r>
          </a:p>
          <a:p>
            <a:r>
              <a:rPr lang="zh-TW" altLang="en-US" sz="2000" dirty="0"/>
              <a:t>套件：</a:t>
            </a:r>
            <a:r>
              <a:rPr lang="en-US" altLang="zh-TW" sz="2000" dirty="0"/>
              <a:t>Pandas, </a:t>
            </a:r>
            <a:r>
              <a:rPr lang="en-US" altLang="zh-TW" sz="2000" dirty="0" err="1"/>
              <a:t>Numpy</a:t>
            </a:r>
            <a:endParaRPr lang="en-US" altLang="zh-TW" sz="2000" dirty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934" y="2506230"/>
            <a:ext cx="6349724" cy="3051209"/>
          </a:xfrm>
          <a:prstGeom prst="rect">
            <a:avLst/>
          </a:prstGeom>
        </p:spPr>
      </p:pic>
      <p:pic>
        <p:nvPicPr>
          <p:cNvPr id="5" name="Picture 2" descr="ãpandas pythonãçåçæå°çµæ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6204" y="2160248"/>
            <a:ext cx="2857023" cy="1785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ãpythonãçåçæå°çµæ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2859" y="1192754"/>
            <a:ext cx="2940368" cy="124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ãnumpyãçåçæå°çµæ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6204" y="3798410"/>
            <a:ext cx="2974975" cy="1673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投影片編號版面配置區 7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7046441-FD75-4091-A28E-43B66E6CE11C}" type="slidenum">
              <a:rPr lang="en-US" altLang="zh-TW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961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最終排名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654" y="3359590"/>
            <a:ext cx="10067925" cy="36195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973" y="4756908"/>
            <a:ext cx="10086975" cy="352425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6859" y="1947448"/>
            <a:ext cx="10067925" cy="352425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6079" y="3278627"/>
            <a:ext cx="57150" cy="523875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4654" y="4613464"/>
            <a:ext cx="57150" cy="523875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776079" y="1373910"/>
            <a:ext cx="13131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  <a:latin typeface="Arial" panose="020B0604020202020204" pitchFamily="34" charset="0"/>
              </a:rPr>
              <a:t>Final </a:t>
            </a:r>
            <a:r>
              <a:rPr lang="en-US" altLang="zh-TW" dirty="0">
                <a:solidFill>
                  <a:srgbClr val="FF0000"/>
                </a:solidFill>
                <a:latin typeface="Arial" panose="020B0604020202020204" pitchFamily="34" charset="0"/>
              </a:rPr>
              <a:t>score</a:t>
            </a:r>
            <a:endParaRPr lang="zh-TW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776079" y="2822465"/>
            <a:ext cx="21210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  <a:latin typeface="Arial" panose="020B0604020202020204" pitchFamily="34" charset="0"/>
              </a:rPr>
              <a:t>Last </a:t>
            </a:r>
            <a:r>
              <a:rPr lang="en-US" altLang="zh-TW" dirty="0">
                <a:solidFill>
                  <a:srgbClr val="FF0000"/>
                </a:solidFill>
                <a:latin typeface="Arial" panose="020B0604020202020204" pitchFamily="34" charset="0"/>
              </a:rPr>
              <a:t>10 </a:t>
            </a:r>
            <a:r>
              <a:rPr lang="en-US" altLang="zh-TW" dirty="0" smtClean="0">
                <a:solidFill>
                  <a:srgbClr val="FF0000"/>
                </a:solidFill>
                <a:latin typeface="Arial" panose="020B0604020202020204" pitchFamily="34" charset="0"/>
              </a:rPr>
              <a:t>days score</a:t>
            </a:r>
            <a:endParaRPr lang="zh-TW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776079" y="4172410"/>
            <a:ext cx="20441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Arial" panose="020B0604020202020204" pitchFamily="34" charset="0"/>
              </a:rPr>
              <a:t>25-48 </a:t>
            </a:r>
            <a:r>
              <a:rPr lang="en-US" altLang="zh-TW" dirty="0" smtClean="0">
                <a:solidFill>
                  <a:srgbClr val="FF0000"/>
                </a:solidFill>
                <a:latin typeface="Arial" panose="020B0604020202020204" pitchFamily="34" charset="0"/>
              </a:rPr>
              <a:t>hours</a:t>
            </a:r>
            <a:r>
              <a:rPr lang="zh-TW" altLang="en-US" dirty="0" smtClean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  <a:latin typeface="Arial" panose="020B0604020202020204" pitchFamily="34" charset="0"/>
              </a:rPr>
              <a:t>score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7046441-FD75-4091-A28E-43B66E6CE11C}" type="slidenum">
              <a:rPr lang="en-US" altLang="zh-TW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5826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總結困難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457200" indent="-457200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zh-TW" altLang="en-US" sz="2800" dirty="0" smtClean="0"/>
              <a:t>缺值的處理</a:t>
            </a:r>
            <a:endParaRPr lang="en-US" altLang="zh-TW" sz="2800" dirty="0"/>
          </a:p>
          <a:p>
            <a:pPr marL="457200" indent="-457200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zh-TW" altLang="en-US" sz="2800" dirty="0" smtClean="0"/>
              <a:t>測試資料不</a:t>
            </a:r>
            <a:r>
              <a:rPr lang="zh-TW" altLang="en-US" sz="2800" dirty="0"/>
              <a:t>精確</a:t>
            </a:r>
            <a:endParaRPr lang="en-US" altLang="zh-TW" sz="2800" dirty="0"/>
          </a:p>
          <a:p>
            <a:pPr marL="457200" indent="-457200">
              <a:spcBef>
                <a:spcPts val="1200"/>
              </a:spcBef>
              <a:buFont typeface="+mj-lt"/>
              <a:buAutoNum type="arabicPeriod"/>
            </a:pPr>
            <a:r>
              <a:rPr lang="zh-TW" altLang="en-US" sz="2800" dirty="0" smtClean="0"/>
              <a:t>模</a:t>
            </a:r>
            <a:r>
              <a:rPr lang="zh-TW" altLang="en-US" sz="2800" dirty="0"/>
              <a:t>型</a:t>
            </a:r>
            <a:r>
              <a:rPr lang="zh-TW" altLang="en-US" sz="2800" dirty="0" smtClean="0"/>
              <a:t>的選</a:t>
            </a:r>
            <a:r>
              <a:rPr lang="zh-TW" altLang="en-US" sz="2800" dirty="0"/>
              <a:t>擇</a:t>
            </a:r>
            <a:endParaRPr lang="en-US" altLang="zh-TW" sz="2800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7046441-FD75-4091-A28E-43B66E6CE11C}" type="slidenum">
              <a:rPr lang="en-US" altLang="zh-TW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171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標題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訓練、測試資料選擇</a:t>
            </a:r>
            <a:endParaRPr lang="zh-TW" altLang="en-US" dirty="0"/>
          </a:p>
        </p:txBody>
      </p:sp>
      <p:cxnSp>
        <p:nvCxnSpPr>
          <p:cNvPr id="14" name="直線接點 13"/>
          <p:cNvCxnSpPr/>
          <p:nvPr/>
        </p:nvCxnSpPr>
        <p:spPr>
          <a:xfrm>
            <a:off x="6096000" y="1330325"/>
            <a:ext cx="15240" cy="43513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內容版面配置區 2"/>
          <p:cNvSpPr>
            <a:spLocks noGrp="1"/>
          </p:cNvSpPr>
          <p:nvPr>
            <p:ph sz="half" idx="4294967295"/>
          </p:nvPr>
        </p:nvSpPr>
        <p:spPr>
          <a:xfrm>
            <a:off x="2041019" y="4517386"/>
            <a:ext cx="3757801" cy="333103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選擇</a:t>
            </a:r>
            <a:r>
              <a:rPr lang="en-US" altLang="zh-TW" sz="2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Caiyun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的未來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預測資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料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sz="1800" dirty="0"/>
          </a:p>
        </p:txBody>
      </p:sp>
      <p:sp>
        <p:nvSpPr>
          <p:cNvPr id="19" name="內容版面配置區 3"/>
          <p:cNvSpPr>
            <a:spLocks noGrp="1"/>
          </p:cNvSpPr>
          <p:nvPr>
            <p:ph sz="half" idx="4294967295"/>
          </p:nvPr>
        </p:nvSpPr>
        <p:spPr>
          <a:xfrm>
            <a:off x="7106334" y="1545215"/>
            <a:ext cx="5181600" cy="461664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頭號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玩家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Bef>
                <a:spcPts val="1800"/>
              </a:spcBef>
            </a:pPr>
            <a:endParaRPr lang="en-US" altLang="zh-TW" sz="1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7" name="內容版面配置區 2"/>
          <p:cNvSpPr>
            <a:spLocks noGrp="1"/>
          </p:cNvSpPr>
          <p:nvPr>
            <p:ph sz="half" idx="4294967295"/>
          </p:nvPr>
        </p:nvSpPr>
        <p:spPr>
          <a:xfrm>
            <a:off x="2041019" y="2514929"/>
            <a:ext cx="3757801" cy="369111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選擇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biendata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歷史資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料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10" name="组合 8">
            <a:extLst>
              <a:ext uri="{FF2B5EF4-FFF2-40B4-BE49-F238E27FC236}">
                <a16:creationId xmlns:a16="http://schemas.microsoft.com/office/drawing/2014/main" id="{6B00337E-DDAB-4EBA-ADF5-E8644C559239}"/>
              </a:ext>
            </a:extLst>
          </p:cNvPr>
          <p:cNvGrpSpPr/>
          <p:nvPr/>
        </p:nvGrpSpPr>
        <p:grpSpPr>
          <a:xfrm>
            <a:off x="650698" y="2138857"/>
            <a:ext cx="1127816" cy="1114317"/>
            <a:chOff x="6368438" y="1774898"/>
            <a:chExt cx="555440" cy="555438"/>
          </a:xfrm>
          <a:solidFill>
            <a:srgbClr val="0070C0"/>
          </a:solidFill>
        </p:grpSpPr>
        <p:sp>
          <p:nvSpPr>
            <p:cNvPr id="12" name="椭圆 32">
              <a:extLst>
                <a:ext uri="{FF2B5EF4-FFF2-40B4-BE49-F238E27FC236}">
                  <a16:creationId xmlns:a16="http://schemas.microsoft.com/office/drawing/2014/main" id="{B982F828-5109-4FE6-901F-EE4E220DC0C7}"/>
                </a:ext>
              </a:extLst>
            </p:cNvPr>
            <p:cNvSpPr/>
            <p:nvPr/>
          </p:nvSpPr>
          <p:spPr>
            <a:xfrm>
              <a:off x="6368438" y="1774898"/>
              <a:ext cx="555440" cy="555438"/>
            </a:xfrm>
            <a:prstGeom prst="ellips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3" name="文本框 34">
              <a:extLst>
                <a:ext uri="{FF2B5EF4-FFF2-40B4-BE49-F238E27FC236}">
                  <a16:creationId xmlns:a16="http://schemas.microsoft.com/office/drawing/2014/main" id="{3881B5B9-720B-4665-B02E-93B58A685609}"/>
                </a:ext>
              </a:extLst>
            </p:cNvPr>
            <p:cNvSpPr txBox="1"/>
            <p:nvPr/>
          </p:nvSpPr>
          <p:spPr>
            <a:xfrm>
              <a:off x="6368442" y="1946678"/>
              <a:ext cx="553085" cy="22244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23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  <a:sym typeface="+mn-lt"/>
                </a:rPr>
                <a:t>1</a:t>
              </a:r>
              <a:endParaRPr lang="en-US" altLang="zh-CN" sz="23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3142706" y="1486932"/>
            <a:ext cx="11079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打東東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15" name="组合 8">
            <a:extLst>
              <a:ext uri="{FF2B5EF4-FFF2-40B4-BE49-F238E27FC236}">
                <a16:creationId xmlns:a16="http://schemas.microsoft.com/office/drawing/2014/main" id="{6B00337E-DDAB-4EBA-ADF5-E8644C559239}"/>
              </a:ext>
            </a:extLst>
          </p:cNvPr>
          <p:cNvGrpSpPr/>
          <p:nvPr/>
        </p:nvGrpSpPr>
        <p:grpSpPr>
          <a:xfrm>
            <a:off x="655480" y="4126781"/>
            <a:ext cx="1127816" cy="1114317"/>
            <a:chOff x="6368440" y="1774898"/>
            <a:chExt cx="555440" cy="555438"/>
          </a:xfrm>
          <a:solidFill>
            <a:srgbClr val="0070C0"/>
          </a:solidFill>
        </p:grpSpPr>
        <p:sp>
          <p:nvSpPr>
            <p:cNvPr id="16" name="椭圆 32">
              <a:extLst>
                <a:ext uri="{FF2B5EF4-FFF2-40B4-BE49-F238E27FC236}">
                  <a16:creationId xmlns:a16="http://schemas.microsoft.com/office/drawing/2014/main" id="{B982F828-5109-4FE6-901F-EE4E220DC0C7}"/>
                </a:ext>
              </a:extLst>
            </p:cNvPr>
            <p:cNvSpPr/>
            <p:nvPr/>
          </p:nvSpPr>
          <p:spPr>
            <a:xfrm>
              <a:off x="6368440" y="1774898"/>
              <a:ext cx="555440" cy="555438"/>
            </a:xfrm>
            <a:prstGeom prst="ellips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" name="文本框 34">
              <a:extLst>
                <a:ext uri="{FF2B5EF4-FFF2-40B4-BE49-F238E27FC236}">
                  <a16:creationId xmlns:a16="http://schemas.microsoft.com/office/drawing/2014/main" id="{3881B5B9-720B-4665-B02E-93B58A685609}"/>
                </a:ext>
              </a:extLst>
            </p:cNvPr>
            <p:cNvSpPr txBox="1"/>
            <p:nvPr/>
          </p:nvSpPr>
          <p:spPr>
            <a:xfrm>
              <a:off x="6368440" y="1946678"/>
              <a:ext cx="553085" cy="22244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23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  <a:sym typeface="+mn-lt"/>
                </a:rPr>
                <a:t>2</a:t>
              </a:r>
              <a:endParaRPr lang="en-US" altLang="zh-CN" sz="23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endParaRPr>
            </a:p>
          </p:txBody>
        </p:sp>
      </p:grpSp>
      <p:grpSp>
        <p:nvGrpSpPr>
          <p:cNvPr id="20" name="组合 8">
            <a:extLst>
              <a:ext uri="{FF2B5EF4-FFF2-40B4-BE49-F238E27FC236}">
                <a16:creationId xmlns:a16="http://schemas.microsoft.com/office/drawing/2014/main" id="{6B00337E-DDAB-4EBA-ADF5-E8644C559239}"/>
              </a:ext>
            </a:extLst>
          </p:cNvPr>
          <p:cNvGrpSpPr/>
          <p:nvPr/>
        </p:nvGrpSpPr>
        <p:grpSpPr>
          <a:xfrm>
            <a:off x="6506235" y="2122217"/>
            <a:ext cx="1127816" cy="1114317"/>
            <a:chOff x="6368438" y="1774898"/>
            <a:chExt cx="555440" cy="555438"/>
          </a:xfrm>
          <a:solidFill>
            <a:srgbClr val="0070C0"/>
          </a:solidFill>
        </p:grpSpPr>
        <p:sp>
          <p:nvSpPr>
            <p:cNvPr id="21" name="椭圆 32">
              <a:extLst>
                <a:ext uri="{FF2B5EF4-FFF2-40B4-BE49-F238E27FC236}">
                  <a16:creationId xmlns:a16="http://schemas.microsoft.com/office/drawing/2014/main" id="{B982F828-5109-4FE6-901F-EE4E220DC0C7}"/>
                </a:ext>
              </a:extLst>
            </p:cNvPr>
            <p:cNvSpPr/>
            <p:nvPr/>
          </p:nvSpPr>
          <p:spPr>
            <a:xfrm>
              <a:off x="6368438" y="1774898"/>
              <a:ext cx="555440" cy="555438"/>
            </a:xfrm>
            <a:prstGeom prst="ellips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2" name="文本框 34">
              <a:extLst>
                <a:ext uri="{FF2B5EF4-FFF2-40B4-BE49-F238E27FC236}">
                  <a16:creationId xmlns:a16="http://schemas.microsoft.com/office/drawing/2014/main" id="{3881B5B9-720B-4665-B02E-93B58A685609}"/>
                </a:ext>
              </a:extLst>
            </p:cNvPr>
            <p:cNvSpPr txBox="1"/>
            <p:nvPr/>
          </p:nvSpPr>
          <p:spPr>
            <a:xfrm>
              <a:off x="6368442" y="1946678"/>
              <a:ext cx="553085" cy="22244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23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  <a:sym typeface="+mn-lt"/>
                </a:rPr>
                <a:t>1</a:t>
              </a:r>
              <a:endParaRPr lang="en-US" altLang="zh-CN" sz="23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endParaRPr>
            </a:p>
          </p:txBody>
        </p:sp>
      </p:grpSp>
      <p:grpSp>
        <p:nvGrpSpPr>
          <p:cNvPr id="24" name="组合 8">
            <a:extLst>
              <a:ext uri="{FF2B5EF4-FFF2-40B4-BE49-F238E27FC236}">
                <a16:creationId xmlns:a16="http://schemas.microsoft.com/office/drawing/2014/main" id="{6B00337E-DDAB-4EBA-ADF5-E8644C559239}"/>
              </a:ext>
            </a:extLst>
          </p:cNvPr>
          <p:cNvGrpSpPr/>
          <p:nvPr/>
        </p:nvGrpSpPr>
        <p:grpSpPr>
          <a:xfrm>
            <a:off x="6540138" y="4126778"/>
            <a:ext cx="1127816" cy="1114317"/>
            <a:chOff x="6368440" y="1774898"/>
            <a:chExt cx="555440" cy="555438"/>
          </a:xfrm>
          <a:solidFill>
            <a:srgbClr val="0070C0"/>
          </a:solidFill>
        </p:grpSpPr>
        <p:sp>
          <p:nvSpPr>
            <p:cNvPr id="25" name="椭圆 32">
              <a:extLst>
                <a:ext uri="{FF2B5EF4-FFF2-40B4-BE49-F238E27FC236}">
                  <a16:creationId xmlns:a16="http://schemas.microsoft.com/office/drawing/2014/main" id="{B982F828-5109-4FE6-901F-EE4E220DC0C7}"/>
                </a:ext>
              </a:extLst>
            </p:cNvPr>
            <p:cNvSpPr/>
            <p:nvPr/>
          </p:nvSpPr>
          <p:spPr>
            <a:xfrm>
              <a:off x="6368440" y="1774898"/>
              <a:ext cx="555440" cy="555438"/>
            </a:xfrm>
            <a:prstGeom prst="ellips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6" name="文本框 34">
              <a:extLst>
                <a:ext uri="{FF2B5EF4-FFF2-40B4-BE49-F238E27FC236}">
                  <a16:creationId xmlns:a16="http://schemas.microsoft.com/office/drawing/2014/main" id="{3881B5B9-720B-4665-B02E-93B58A685609}"/>
                </a:ext>
              </a:extLst>
            </p:cNvPr>
            <p:cNvSpPr txBox="1"/>
            <p:nvPr/>
          </p:nvSpPr>
          <p:spPr>
            <a:xfrm>
              <a:off x="6368440" y="1946678"/>
              <a:ext cx="553085" cy="22244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23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  <a:sym typeface="+mn-lt"/>
                </a:rPr>
                <a:t>2</a:t>
              </a:r>
              <a:endParaRPr lang="en-US" altLang="zh-CN" sz="23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7797835" y="2459596"/>
            <a:ext cx="427379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800"/>
              </a:spcBef>
            </a:pP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選擇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biendata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Weather 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Underground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歷史資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料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897103" y="4530045"/>
            <a:ext cx="432127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選擇</a:t>
            </a:r>
            <a:r>
              <a:rPr lang="en-US" altLang="zh-TW" sz="1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Caiyun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AccuWeather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未來預測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的資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料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074" name="Picture 2" descr="ãbiendataãçåçæå°çµæ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783" b="89674" l="0" r="96739">
                        <a14:foregroundMark x1="30978" y1="64674" x2="30978" y2="64674"/>
                        <a14:foregroundMark x1="48913" y1="64130" x2="48913" y2="64130"/>
                        <a14:foregroundMark x1="72283" y1="66304" x2="72283" y2="66304"/>
                        <a14:foregroundMark x1="66304" y1="67391" x2="26087" y2="66304"/>
                        <a14:foregroundMark x1="32609" y1="61957" x2="32609" y2="61957"/>
                        <a14:foregroundMark x1="31522" y1="61413" x2="31522" y2="61413"/>
                        <a14:foregroundMark x1="73913" y1="60326" x2="73913" y2="60326"/>
                        <a14:foregroundMark x1="67391" y1="59239" x2="67391" y2="59239"/>
                        <a14:foregroundMark x1="79891" y1="66304" x2="79891" y2="66304"/>
                        <a14:foregroundMark x1="57609" y1="60326" x2="57609" y2="60326"/>
                        <a14:foregroundMark x1="47283" y1="59783" x2="47283" y2="59783"/>
                        <a14:foregroundMark x1="35870" y1="59239" x2="35870" y2="59239"/>
                        <a14:foregroundMark x1="23370" y1="59239" x2="23370" y2="59239"/>
                        <a14:foregroundMark x1="25000" y1="66304" x2="25000" y2="66304"/>
                        <a14:foregroundMark x1="36957" y1="69022" x2="36957" y2="69022"/>
                        <a14:foregroundMark x1="50543" y1="66848" x2="50543" y2="66848"/>
                        <a14:foregroundMark x1="60326" y1="64674" x2="60326" y2="64674"/>
                        <a14:foregroundMark x1="67935" y1="68478" x2="67935" y2="68478"/>
                        <a14:foregroundMark x1="51630" y1="57609" x2="51630" y2="57609"/>
                        <a14:foregroundMark x1="63587" y1="59783" x2="63587" y2="59783"/>
                        <a14:foregroundMark x1="65761" y1="61957" x2="65761" y2="61957"/>
                        <a14:foregroundMark x1="71739" y1="62500" x2="71739" y2="62500"/>
                        <a14:foregroundMark x1="74457" y1="61413" x2="74457" y2="61413"/>
                        <a14:foregroundMark x1="78804" y1="63587" x2="78804" y2="63587"/>
                        <a14:foregroundMark x1="47826" y1="68478" x2="47826" y2="68478"/>
                        <a14:foregroundMark x1="42391" y1="68478" x2="42391" y2="68478"/>
                        <a14:foregroundMark x1="51087" y1="69565" x2="19565" y2="69565"/>
                        <a14:foregroundMark x1="20109" y1="60326" x2="49457" y2="56522"/>
                        <a14:foregroundMark x1="22283" y1="58152" x2="15217" y2="5760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7956" y="3107016"/>
            <a:ext cx="949854" cy="949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ãå½©é²å¤©æ°£ãçåçæå°çµæ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4401" y="4683936"/>
            <a:ext cx="1284605" cy="1284605"/>
          </a:xfrm>
          <a:prstGeom prst="rect">
            <a:avLst/>
          </a:prstGeom>
          <a:noFill/>
        </p:spPr>
      </p:pic>
      <p:pic>
        <p:nvPicPr>
          <p:cNvPr id="3080" name="Picture 8" descr="ãWeather Undergroundãçåçæå°çµæ"/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9626" b="98396" l="9910" r="89790">
                        <a14:foregroundMark x1="17117" y1="93583" x2="83784" y2="93048"/>
                        <a14:foregroundMark x1="16517" y1="90374" x2="84084" y2="90909"/>
                        <a14:foregroundMark x1="16817" y1="97326" x2="84384" y2="97326"/>
                        <a14:foregroundMark x1="84384" y1="94652" x2="84384" y2="96257"/>
                        <a14:foregroundMark x1="17417" y1="95187" x2="16817" y2="92513"/>
                        <a14:foregroundMark x1="16517" y1="96791" x2="16817" y2="9037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8254" y="2913117"/>
            <a:ext cx="1791084" cy="1005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ãAccuWeatherãçåçæå°çµæ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1708" y="5068193"/>
            <a:ext cx="2863457" cy="516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ãbiendataãçåçæå°çµæ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783" b="89674" l="0" r="96739">
                        <a14:foregroundMark x1="30978" y1="64674" x2="30978" y2="64674"/>
                        <a14:foregroundMark x1="48913" y1="64130" x2="48913" y2="64130"/>
                        <a14:foregroundMark x1="72283" y1="66304" x2="72283" y2="66304"/>
                        <a14:foregroundMark x1="66304" y1="67391" x2="26087" y2="66304"/>
                        <a14:foregroundMark x1="32609" y1="61957" x2="32609" y2="61957"/>
                        <a14:foregroundMark x1="31522" y1="61413" x2="31522" y2="61413"/>
                        <a14:foregroundMark x1="73913" y1="60326" x2="73913" y2="60326"/>
                        <a14:foregroundMark x1="67391" y1="59239" x2="67391" y2="59239"/>
                        <a14:foregroundMark x1="79891" y1="66304" x2="79891" y2="66304"/>
                        <a14:foregroundMark x1="57609" y1="60326" x2="57609" y2="60326"/>
                        <a14:foregroundMark x1="47283" y1="59783" x2="47283" y2="59783"/>
                        <a14:foregroundMark x1="35870" y1="59239" x2="35870" y2="59239"/>
                        <a14:foregroundMark x1="23370" y1="59239" x2="23370" y2="59239"/>
                        <a14:foregroundMark x1="25000" y1="66304" x2="25000" y2="66304"/>
                        <a14:foregroundMark x1="36957" y1="69022" x2="36957" y2="69022"/>
                        <a14:foregroundMark x1="50543" y1="66848" x2="50543" y2="66848"/>
                        <a14:foregroundMark x1="60326" y1="64674" x2="60326" y2="64674"/>
                        <a14:foregroundMark x1="67935" y1="68478" x2="67935" y2="68478"/>
                        <a14:foregroundMark x1="51630" y1="57609" x2="51630" y2="57609"/>
                        <a14:foregroundMark x1="63587" y1="59783" x2="63587" y2="59783"/>
                        <a14:foregroundMark x1="65761" y1="61957" x2="65761" y2="61957"/>
                        <a14:foregroundMark x1="71739" y1="62500" x2="71739" y2="62500"/>
                        <a14:foregroundMark x1="74457" y1="61413" x2="74457" y2="61413"/>
                        <a14:foregroundMark x1="78804" y1="63587" x2="78804" y2="63587"/>
                        <a14:foregroundMark x1="47826" y1="68478" x2="47826" y2="68478"/>
                        <a14:foregroundMark x1="42391" y1="68478" x2="42391" y2="68478"/>
                        <a14:foregroundMark x1="51087" y1="69565" x2="19565" y2="69565"/>
                        <a14:foregroundMark x1="20109" y1="60326" x2="49457" y2="56522"/>
                        <a14:foregroundMark x1="22283" y1="58152" x2="15217" y2="5760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0514" y="3048514"/>
            <a:ext cx="946987" cy="946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4" descr="ãå½©é²å¤©æ°£ãçåçæå°çµæ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7103" y="4683935"/>
            <a:ext cx="1284605" cy="1284605"/>
          </a:xfrm>
          <a:prstGeom prst="rect">
            <a:avLst/>
          </a:prstGeom>
          <a:noFill/>
        </p:spPr>
      </p:pic>
      <p:sp>
        <p:nvSpPr>
          <p:cNvPr id="2" name="投影片編號版面配置區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7046441-FD75-4091-A28E-43B66E6CE11C}" type="slidenum">
              <a:rPr lang="en-US" altLang="zh-TW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158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標題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缺</a:t>
            </a:r>
            <a:r>
              <a:rPr lang="zh-TW" altLang="en-US" dirty="0"/>
              <a:t>值</a:t>
            </a:r>
            <a:r>
              <a:rPr lang="zh-TW" altLang="en-US" dirty="0" smtClean="0"/>
              <a:t>處理</a:t>
            </a:r>
            <a:endParaRPr lang="zh-TW" altLang="en-US" dirty="0"/>
          </a:p>
        </p:txBody>
      </p:sp>
      <p:cxnSp>
        <p:nvCxnSpPr>
          <p:cNvPr id="14" name="直線接點 13"/>
          <p:cNvCxnSpPr/>
          <p:nvPr/>
        </p:nvCxnSpPr>
        <p:spPr>
          <a:xfrm>
            <a:off x="6096000" y="1330325"/>
            <a:ext cx="15240" cy="43513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內容版面配置區 2"/>
          <p:cNvSpPr>
            <a:spLocks noGrp="1"/>
          </p:cNvSpPr>
          <p:nvPr>
            <p:ph sz="half" idx="4294967295"/>
          </p:nvPr>
        </p:nvSpPr>
        <p:spPr>
          <a:xfrm>
            <a:off x="2041019" y="4517386"/>
            <a:ext cx="3311371" cy="333103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zh-TW" altLang="en-US" sz="2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改用</a:t>
            </a:r>
            <a:r>
              <a:rPr lang="zh-TW" altLang="en-US" sz="2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每個站的平均做填補</a:t>
            </a:r>
          </a:p>
          <a:p>
            <a:endParaRPr lang="zh-TW" altLang="en-US" sz="1800" dirty="0"/>
          </a:p>
        </p:txBody>
      </p:sp>
      <p:sp>
        <p:nvSpPr>
          <p:cNvPr id="27" name="內容版面配置區 2"/>
          <p:cNvSpPr>
            <a:spLocks noGrp="1"/>
          </p:cNvSpPr>
          <p:nvPr>
            <p:ph sz="half" idx="4294967295"/>
          </p:nvPr>
        </p:nvSpPr>
        <p:spPr>
          <a:xfrm>
            <a:off x="2041019" y="2514929"/>
            <a:ext cx="3626083" cy="369111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TW" altLang="en-US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遇到缺值填入每天的平均值</a:t>
            </a:r>
            <a:endParaRPr lang="en-US" altLang="zh-TW" sz="2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028" name="Picture 4" descr="#png#ç®­å¤´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186337" y="3189346"/>
            <a:ext cx="1020734" cy="1020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组合 8">
            <a:extLst>
              <a:ext uri="{FF2B5EF4-FFF2-40B4-BE49-F238E27FC236}">
                <a16:creationId xmlns:a16="http://schemas.microsoft.com/office/drawing/2014/main" id="{6B00337E-DDAB-4EBA-ADF5-E8644C559239}"/>
              </a:ext>
            </a:extLst>
          </p:cNvPr>
          <p:cNvGrpSpPr/>
          <p:nvPr/>
        </p:nvGrpSpPr>
        <p:grpSpPr>
          <a:xfrm>
            <a:off x="650698" y="2138857"/>
            <a:ext cx="1127816" cy="1114317"/>
            <a:chOff x="6368438" y="1774898"/>
            <a:chExt cx="555440" cy="555438"/>
          </a:xfrm>
          <a:solidFill>
            <a:srgbClr val="0070C0"/>
          </a:solidFill>
        </p:grpSpPr>
        <p:sp>
          <p:nvSpPr>
            <p:cNvPr id="12" name="椭圆 32">
              <a:extLst>
                <a:ext uri="{FF2B5EF4-FFF2-40B4-BE49-F238E27FC236}">
                  <a16:creationId xmlns:a16="http://schemas.microsoft.com/office/drawing/2014/main" id="{B982F828-5109-4FE6-901F-EE4E220DC0C7}"/>
                </a:ext>
              </a:extLst>
            </p:cNvPr>
            <p:cNvSpPr/>
            <p:nvPr/>
          </p:nvSpPr>
          <p:spPr>
            <a:xfrm>
              <a:off x="6368438" y="1774898"/>
              <a:ext cx="555440" cy="555438"/>
            </a:xfrm>
            <a:prstGeom prst="ellips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3" name="文本框 34">
              <a:extLst>
                <a:ext uri="{FF2B5EF4-FFF2-40B4-BE49-F238E27FC236}">
                  <a16:creationId xmlns:a16="http://schemas.microsoft.com/office/drawing/2014/main" id="{3881B5B9-720B-4665-B02E-93B58A685609}"/>
                </a:ext>
              </a:extLst>
            </p:cNvPr>
            <p:cNvSpPr txBox="1"/>
            <p:nvPr/>
          </p:nvSpPr>
          <p:spPr>
            <a:xfrm>
              <a:off x="6368442" y="1946678"/>
              <a:ext cx="553085" cy="22244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23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  <a:sym typeface="+mn-lt"/>
                </a:rPr>
                <a:t>Before</a:t>
              </a:r>
            </a:p>
          </p:txBody>
        </p:sp>
      </p:grpSp>
      <p:sp>
        <p:nvSpPr>
          <p:cNvPr id="3" name="矩形 2"/>
          <p:cNvSpPr/>
          <p:nvPr/>
        </p:nvSpPr>
        <p:spPr>
          <a:xfrm>
            <a:off x="3142706" y="1486932"/>
            <a:ext cx="11079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打東東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15" name="组合 8">
            <a:extLst>
              <a:ext uri="{FF2B5EF4-FFF2-40B4-BE49-F238E27FC236}">
                <a16:creationId xmlns:a16="http://schemas.microsoft.com/office/drawing/2014/main" id="{6B00337E-DDAB-4EBA-ADF5-E8644C559239}"/>
              </a:ext>
            </a:extLst>
          </p:cNvPr>
          <p:cNvGrpSpPr/>
          <p:nvPr/>
        </p:nvGrpSpPr>
        <p:grpSpPr>
          <a:xfrm>
            <a:off x="655480" y="4126781"/>
            <a:ext cx="1127816" cy="1114317"/>
            <a:chOff x="6368440" y="1774898"/>
            <a:chExt cx="555440" cy="555438"/>
          </a:xfrm>
          <a:solidFill>
            <a:srgbClr val="0070C0"/>
          </a:solidFill>
        </p:grpSpPr>
        <p:sp>
          <p:nvSpPr>
            <p:cNvPr id="16" name="椭圆 32">
              <a:extLst>
                <a:ext uri="{FF2B5EF4-FFF2-40B4-BE49-F238E27FC236}">
                  <a16:creationId xmlns:a16="http://schemas.microsoft.com/office/drawing/2014/main" id="{B982F828-5109-4FE6-901F-EE4E220DC0C7}"/>
                </a:ext>
              </a:extLst>
            </p:cNvPr>
            <p:cNvSpPr/>
            <p:nvPr/>
          </p:nvSpPr>
          <p:spPr>
            <a:xfrm>
              <a:off x="6368440" y="1774898"/>
              <a:ext cx="555440" cy="555438"/>
            </a:xfrm>
            <a:prstGeom prst="ellips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" name="文本框 34">
              <a:extLst>
                <a:ext uri="{FF2B5EF4-FFF2-40B4-BE49-F238E27FC236}">
                  <a16:creationId xmlns:a16="http://schemas.microsoft.com/office/drawing/2014/main" id="{3881B5B9-720B-4665-B02E-93B58A685609}"/>
                </a:ext>
              </a:extLst>
            </p:cNvPr>
            <p:cNvSpPr txBox="1"/>
            <p:nvPr/>
          </p:nvSpPr>
          <p:spPr>
            <a:xfrm>
              <a:off x="6368440" y="1946678"/>
              <a:ext cx="553085" cy="22244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23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  <a:sym typeface="+mn-lt"/>
                </a:rPr>
                <a:t>After</a:t>
              </a:r>
              <a:endParaRPr lang="en-US" altLang="zh-CN" sz="23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endParaRPr>
            </a:p>
          </p:txBody>
        </p:sp>
      </p:grpSp>
      <p:grpSp>
        <p:nvGrpSpPr>
          <p:cNvPr id="20" name="组合 8">
            <a:extLst>
              <a:ext uri="{FF2B5EF4-FFF2-40B4-BE49-F238E27FC236}">
                <a16:creationId xmlns:a16="http://schemas.microsoft.com/office/drawing/2014/main" id="{6B00337E-DDAB-4EBA-ADF5-E8644C559239}"/>
              </a:ext>
            </a:extLst>
          </p:cNvPr>
          <p:cNvGrpSpPr/>
          <p:nvPr/>
        </p:nvGrpSpPr>
        <p:grpSpPr>
          <a:xfrm>
            <a:off x="6506235" y="2122217"/>
            <a:ext cx="1127816" cy="1114317"/>
            <a:chOff x="6368438" y="1774898"/>
            <a:chExt cx="555440" cy="555438"/>
          </a:xfrm>
          <a:solidFill>
            <a:srgbClr val="0070C0"/>
          </a:solidFill>
        </p:grpSpPr>
        <p:sp>
          <p:nvSpPr>
            <p:cNvPr id="21" name="椭圆 32">
              <a:extLst>
                <a:ext uri="{FF2B5EF4-FFF2-40B4-BE49-F238E27FC236}">
                  <a16:creationId xmlns:a16="http://schemas.microsoft.com/office/drawing/2014/main" id="{B982F828-5109-4FE6-901F-EE4E220DC0C7}"/>
                </a:ext>
              </a:extLst>
            </p:cNvPr>
            <p:cNvSpPr/>
            <p:nvPr/>
          </p:nvSpPr>
          <p:spPr>
            <a:xfrm>
              <a:off x="6368438" y="1774898"/>
              <a:ext cx="555440" cy="555438"/>
            </a:xfrm>
            <a:prstGeom prst="ellips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2" name="文本框 34">
              <a:extLst>
                <a:ext uri="{FF2B5EF4-FFF2-40B4-BE49-F238E27FC236}">
                  <a16:creationId xmlns:a16="http://schemas.microsoft.com/office/drawing/2014/main" id="{3881B5B9-720B-4665-B02E-93B58A685609}"/>
                </a:ext>
              </a:extLst>
            </p:cNvPr>
            <p:cNvSpPr txBox="1"/>
            <p:nvPr/>
          </p:nvSpPr>
          <p:spPr>
            <a:xfrm>
              <a:off x="6368442" y="1946678"/>
              <a:ext cx="553085" cy="22244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23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  <a:sym typeface="+mn-lt"/>
                </a:rPr>
                <a:t>1</a:t>
              </a:r>
              <a:endParaRPr lang="en-US" altLang="zh-CN" sz="23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endParaRPr>
            </a:p>
          </p:txBody>
        </p:sp>
      </p:grpSp>
      <p:grpSp>
        <p:nvGrpSpPr>
          <p:cNvPr id="24" name="组合 8">
            <a:extLst>
              <a:ext uri="{FF2B5EF4-FFF2-40B4-BE49-F238E27FC236}">
                <a16:creationId xmlns:a16="http://schemas.microsoft.com/office/drawing/2014/main" id="{6B00337E-DDAB-4EBA-ADF5-E8644C559239}"/>
              </a:ext>
            </a:extLst>
          </p:cNvPr>
          <p:cNvGrpSpPr/>
          <p:nvPr/>
        </p:nvGrpSpPr>
        <p:grpSpPr>
          <a:xfrm>
            <a:off x="6540138" y="4126778"/>
            <a:ext cx="1127816" cy="1114317"/>
            <a:chOff x="6368440" y="1774898"/>
            <a:chExt cx="555440" cy="555438"/>
          </a:xfrm>
          <a:solidFill>
            <a:srgbClr val="0070C0"/>
          </a:solidFill>
        </p:grpSpPr>
        <p:sp>
          <p:nvSpPr>
            <p:cNvPr id="25" name="椭圆 32">
              <a:extLst>
                <a:ext uri="{FF2B5EF4-FFF2-40B4-BE49-F238E27FC236}">
                  <a16:creationId xmlns:a16="http://schemas.microsoft.com/office/drawing/2014/main" id="{B982F828-5109-4FE6-901F-EE4E220DC0C7}"/>
                </a:ext>
              </a:extLst>
            </p:cNvPr>
            <p:cNvSpPr/>
            <p:nvPr/>
          </p:nvSpPr>
          <p:spPr>
            <a:xfrm>
              <a:off x="6368440" y="1774898"/>
              <a:ext cx="555440" cy="555438"/>
            </a:xfrm>
            <a:prstGeom prst="ellips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6" name="文本框 34">
              <a:extLst>
                <a:ext uri="{FF2B5EF4-FFF2-40B4-BE49-F238E27FC236}">
                  <a16:creationId xmlns:a16="http://schemas.microsoft.com/office/drawing/2014/main" id="{3881B5B9-720B-4665-B02E-93B58A685609}"/>
                </a:ext>
              </a:extLst>
            </p:cNvPr>
            <p:cNvSpPr txBox="1"/>
            <p:nvPr/>
          </p:nvSpPr>
          <p:spPr>
            <a:xfrm>
              <a:off x="6368440" y="1946678"/>
              <a:ext cx="553085" cy="22244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23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  <a:sym typeface="+mn-lt"/>
                </a:rPr>
                <a:t>2</a:t>
              </a:r>
              <a:endParaRPr lang="en-US" altLang="zh-CN" sz="23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7797835" y="2459596"/>
            <a:ext cx="32576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800"/>
              </a:spcBef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連續缺值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&lt;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，直接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做線性填補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797835" y="4391548"/>
            <a:ext cx="432127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連續缺值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&gt;=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，使用</a:t>
            </a:r>
            <a:r>
              <a:rPr lang="en-US" altLang="zh-TW" sz="16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XGBoost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模型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，用連續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天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的資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料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去補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PM2.5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PM10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和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O3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的缺值</a:t>
            </a:r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008171" y="1468191"/>
            <a:ext cx="14157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頭號玩家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7046441-FD75-4091-A28E-43B66E6CE11C}" type="slidenum">
              <a:rPr lang="en-US" altLang="zh-TW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27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標題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特</a:t>
            </a:r>
            <a:r>
              <a:rPr lang="zh-TW" altLang="en-US" dirty="0"/>
              <a:t>徵</a:t>
            </a:r>
            <a:r>
              <a:rPr lang="zh-TW" altLang="en-US" dirty="0" smtClean="0"/>
              <a:t>選擇</a:t>
            </a:r>
            <a:endParaRPr lang="zh-TW" altLang="en-US" dirty="0"/>
          </a:p>
        </p:txBody>
      </p:sp>
      <p:cxnSp>
        <p:nvCxnSpPr>
          <p:cNvPr id="14" name="直線接點 13"/>
          <p:cNvCxnSpPr/>
          <p:nvPr/>
        </p:nvCxnSpPr>
        <p:spPr>
          <a:xfrm>
            <a:off x="6096000" y="1330325"/>
            <a:ext cx="15240" cy="43513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內容版面配置區 2"/>
          <p:cNvSpPr>
            <a:spLocks noGrp="1"/>
          </p:cNvSpPr>
          <p:nvPr>
            <p:ph sz="half" idx="4294967295"/>
          </p:nvPr>
        </p:nvSpPr>
        <p:spPr>
          <a:xfrm>
            <a:off x="1921838" y="4498148"/>
            <a:ext cx="3905816" cy="392789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6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項天氣資訊和空氣品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質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觀測站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ID</a:t>
            </a:r>
            <a:endParaRPr lang="zh-TW" altLang="en-US" sz="2000" dirty="0"/>
          </a:p>
        </p:txBody>
      </p:sp>
      <p:sp>
        <p:nvSpPr>
          <p:cNvPr id="27" name="內容版面配置區 2"/>
          <p:cNvSpPr>
            <a:spLocks noGrp="1"/>
          </p:cNvSpPr>
          <p:nvPr>
            <p:ph sz="half" idx="4294967295"/>
          </p:nvPr>
        </p:nvSpPr>
        <p:spPr>
          <a:xfrm>
            <a:off x="2787862" y="2505423"/>
            <a:ext cx="1817683" cy="369111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6</a:t>
            </a:r>
            <a:r>
              <a:rPr lang="zh-TW" altLang="en-US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項天氣資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訊</a:t>
            </a:r>
            <a:endParaRPr lang="en-US" altLang="zh-TW" sz="2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028" name="Picture 4" descr="#png#ç®­å¤´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186337" y="3189346"/>
            <a:ext cx="1020734" cy="1020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组合 8">
            <a:extLst>
              <a:ext uri="{FF2B5EF4-FFF2-40B4-BE49-F238E27FC236}">
                <a16:creationId xmlns:a16="http://schemas.microsoft.com/office/drawing/2014/main" id="{6B00337E-DDAB-4EBA-ADF5-E8644C559239}"/>
              </a:ext>
            </a:extLst>
          </p:cNvPr>
          <p:cNvGrpSpPr/>
          <p:nvPr/>
        </p:nvGrpSpPr>
        <p:grpSpPr>
          <a:xfrm>
            <a:off x="650698" y="2138857"/>
            <a:ext cx="1127816" cy="1114317"/>
            <a:chOff x="6368438" y="1774898"/>
            <a:chExt cx="555440" cy="555438"/>
          </a:xfrm>
          <a:solidFill>
            <a:srgbClr val="0070C0"/>
          </a:solidFill>
        </p:grpSpPr>
        <p:sp>
          <p:nvSpPr>
            <p:cNvPr id="12" name="椭圆 32">
              <a:extLst>
                <a:ext uri="{FF2B5EF4-FFF2-40B4-BE49-F238E27FC236}">
                  <a16:creationId xmlns:a16="http://schemas.microsoft.com/office/drawing/2014/main" id="{B982F828-5109-4FE6-901F-EE4E220DC0C7}"/>
                </a:ext>
              </a:extLst>
            </p:cNvPr>
            <p:cNvSpPr/>
            <p:nvPr/>
          </p:nvSpPr>
          <p:spPr>
            <a:xfrm>
              <a:off x="6368438" y="1774898"/>
              <a:ext cx="555440" cy="555438"/>
            </a:xfrm>
            <a:prstGeom prst="ellips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3" name="文本框 34">
              <a:extLst>
                <a:ext uri="{FF2B5EF4-FFF2-40B4-BE49-F238E27FC236}">
                  <a16:creationId xmlns:a16="http://schemas.microsoft.com/office/drawing/2014/main" id="{3881B5B9-720B-4665-B02E-93B58A685609}"/>
                </a:ext>
              </a:extLst>
            </p:cNvPr>
            <p:cNvSpPr txBox="1"/>
            <p:nvPr/>
          </p:nvSpPr>
          <p:spPr>
            <a:xfrm>
              <a:off x="6368442" y="1950476"/>
              <a:ext cx="553085" cy="22244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23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  <a:sym typeface="+mn-lt"/>
                </a:rPr>
                <a:t>Before</a:t>
              </a:r>
              <a:endParaRPr lang="en-US" altLang="zh-CN" sz="23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3142706" y="1486932"/>
            <a:ext cx="11079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打東東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15" name="组合 8">
            <a:extLst>
              <a:ext uri="{FF2B5EF4-FFF2-40B4-BE49-F238E27FC236}">
                <a16:creationId xmlns:a16="http://schemas.microsoft.com/office/drawing/2014/main" id="{6B00337E-DDAB-4EBA-ADF5-E8644C559239}"/>
              </a:ext>
            </a:extLst>
          </p:cNvPr>
          <p:cNvGrpSpPr/>
          <p:nvPr/>
        </p:nvGrpSpPr>
        <p:grpSpPr>
          <a:xfrm>
            <a:off x="655480" y="4126781"/>
            <a:ext cx="1127816" cy="1114317"/>
            <a:chOff x="6368440" y="1774898"/>
            <a:chExt cx="555440" cy="555438"/>
          </a:xfrm>
          <a:solidFill>
            <a:srgbClr val="0070C0"/>
          </a:solidFill>
        </p:grpSpPr>
        <p:sp>
          <p:nvSpPr>
            <p:cNvPr id="16" name="椭圆 32">
              <a:extLst>
                <a:ext uri="{FF2B5EF4-FFF2-40B4-BE49-F238E27FC236}">
                  <a16:creationId xmlns:a16="http://schemas.microsoft.com/office/drawing/2014/main" id="{B982F828-5109-4FE6-901F-EE4E220DC0C7}"/>
                </a:ext>
              </a:extLst>
            </p:cNvPr>
            <p:cNvSpPr/>
            <p:nvPr/>
          </p:nvSpPr>
          <p:spPr>
            <a:xfrm>
              <a:off x="6368440" y="1774898"/>
              <a:ext cx="555440" cy="555438"/>
            </a:xfrm>
            <a:prstGeom prst="ellips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" name="文本框 34">
              <a:extLst>
                <a:ext uri="{FF2B5EF4-FFF2-40B4-BE49-F238E27FC236}">
                  <a16:creationId xmlns:a16="http://schemas.microsoft.com/office/drawing/2014/main" id="{3881B5B9-720B-4665-B02E-93B58A685609}"/>
                </a:ext>
              </a:extLst>
            </p:cNvPr>
            <p:cNvSpPr txBox="1"/>
            <p:nvPr/>
          </p:nvSpPr>
          <p:spPr>
            <a:xfrm>
              <a:off x="6368440" y="1946678"/>
              <a:ext cx="553085" cy="22244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23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  <a:sym typeface="+mn-lt"/>
                </a:rPr>
                <a:t>After</a:t>
              </a:r>
              <a:endParaRPr lang="en-US" altLang="zh-CN" sz="23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endParaRPr>
            </a:p>
          </p:txBody>
        </p:sp>
      </p:grpSp>
      <p:grpSp>
        <p:nvGrpSpPr>
          <p:cNvPr id="24" name="组合 8">
            <a:extLst>
              <a:ext uri="{FF2B5EF4-FFF2-40B4-BE49-F238E27FC236}">
                <a16:creationId xmlns:a16="http://schemas.microsoft.com/office/drawing/2014/main" id="{6B00337E-DDAB-4EBA-ADF5-E8644C559239}"/>
              </a:ext>
            </a:extLst>
          </p:cNvPr>
          <p:cNvGrpSpPr/>
          <p:nvPr/>
        </p:nvGrpSpPr>
        <p:grpSpPr>
          <a:xfrm>
            <a:off x="6651235" y="2001951"/>
            <a:ext cx="683843" cy="675658"/>
            <a:chOff x="6368440" y="1774898"/>
            <a:chExt cx="555440" cy="555438"/>
          </a:xfrm>
          <a:solidFill>
            <a:srgbClr val="0070C0"/>
          </a:solidFill>
        </p:grpSpPr>
        <p:sp>
          <p:nvSpPr>
            <p:cNvPr id="25" name="椭圆 32">
              <a:extLst>
                <a:ext uri="{FF2B5EF4-FFF2-40B4-BE49-F238E27FC236}">
                  <a16:creationId xmlns:a16="http://schemas.microsoft.com/office/drawing/2014/main" id="{B982F828-5109-4FE6-901F-EE4E220DC0C7}"/>
                </a:ext>
              </a:extLst>
            </p:cNvPr>
            <p:cNvSpPr/>
            <p:nvPr/>
          </p:nvSpPr>
          <p:spPr>
            <a:xfrm>
              <a:off x="6368440" y="1774898"/>
              <a:ext cx="555440" cy="555438"/>
            </a:xfrm>
            <a:prstGeom prst="ellips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6" name="文本框 34">
              <a:extLst>
                <a:ext uri="{FF2B5EF4-FFF2-40B4-BE49-F238E27FC236}">
                  <a16:creationId xmlns:a16="http://schemas.microsoft.com/office/drawing/2014/main" id="{3881B5B9-720B-4665-B02E-93B58A685609}"/>
                </a:ext>
              </a:extLst>
            </p:cNvPr>
            <p:cNvSpPr txBox="1"/>
            <p:nvPr/>
          </p:nvSpPr>
          <p:spPr>
            <a:xfrm>
              <a:off x="6368440" y="1882524"/>
              <a:ext cx="553085" cy="32205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TW" sz="23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  <a:sym typeface="+mn-lt"/>
                </a:rPr>
                <a:t>1</a:t>
              </a:r>
              <a:endParaRPr lang="en-US" altLang="zh-CN" sz="23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7497855" y="2102931"/>
            <a:ext cx="20665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800"/>
              </a:spcBef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只用前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21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天的資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料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497854" y="5551831"/>
            <a:ext cx="432127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判斷是否為工作日還是周末，工作日第一天還是最後一天，放假日第一天還是最後一天</a:t>
            </a:r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23" name="组合 8">
            <a:extLst>
              <a:ext uri="{FF2B5EF4-FFF2-40B4-BE49-F238E27FC236}">
                <a16:creationId xmlns:a16="http://schemas.microsoft.com/office/drawing/2014/main" id="{6B00337E-DDAB-4EBA-ADF5-E8644C559239}"/>
              </a:ext>
            </a:extLst>
          </p:cNvPr>
          <p:cNvGrpSpPr/>
          <p:nvPr/>
        </p:nvGrpSpPr>
        <p:grpSpPr>
          <a:xfrm>
            <a:off x="6651235" y="2858588"/>
            <a:ext cx="683843" cy="675658"/>
            <a:chOff x="6368440" y="1774898"/>
            <a:chExt cx="555440" cy="555438"/>
          </a:xfrm>
          <a:solidFill>
            <a:srgbClr val="0070C0"/>
          </a:solidFill>
        </p:grpSpPr>
        <p:sp>
          <p:nvSpPr>
            <p:cNvPr id="28" name="椭圆 32">
              <a:extLst>
                <a:ext uri="{FF2B5EF4-FFF2-40B4-BE49-F238E27FC236}">
                  <a16:creationId xmlns:a16="http://schemas.microsoft.com/office/drawing/2014/main" id="{B982F828-5109-4FE6-901F-EE4E220DC0C7}"/>
                </a:ext>
              </a:extLst>
            </p:cNvPr>
            <p:cNvSpPr/>
            <p:nvPr/>
          </p:nvSpPr>
          <p:spPr>
            <a:xfrm>
              <a:off x="6368440" y="1774898"/>
              <a:ext cx="555440" cy="555438"/>
            </a:xfrm>
            <a:prstGeom prst="ellips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9" name="文本框 34">
              <a:extLst>
                <a:ext uri="{FF2B5EF4-FFF2-40B4-BE49-F238E27FC236}">
                  <a16:creationId xmlns:a16="http://schemas.microsoft.com/office/drawing/2014/main" id="{3881B5B9-720B-4665-B02E-93B58A685609}"/>
                </a:ext>
              </a:extLst>
            </p:cNvPr>
            <p:cNvSpPr txBox="1"/>
            <p:nvPr/>
          </p:nvSpPr>
          <p:spPr>
            <a:xfrm>
              <a:off x="6368440" y="1882524"/>
              <a:ext cx="553085" cy="22244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23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  <a:sym typeface="+mn-lt"/>
                </a:rPr>
                <a:t>2</a:t>
              </a:r>
              <a:endParaRPr lang="en-US" altLang="zh-CN" sz="23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endParaRPr>
            </a:p>
          </p:txBody>
        </p:sp>
      </p:grpSp>
      <p:grpSp>
        <p:nvGrpSpPr>
          <p:cNvPr id="30" name="组合 8">
            <a:extLst>
              <a:ext uri="{FF2B5EF4-FFF2-40B4-BE49-F238E27FC236}">
                <a16:creationId xmlns:a16="http://schemas.microsoft.com/office/drawing/2014/main" id="{6B00337E-DDAB-4EBA-ADF5-E8644C559239}"/>
              </a:ext>
            </a:extLst>
          </p:cNvPr>
          <p:cNvGrpSpPr/>
          <p:nvPr/>
        </p:nvGrpSpPr>
        <p:grpSpPr>
          <a:xfrm>
            <a:off x="6651235" y="3732476"/>
            <a:ext cx="683843" cy="675658"/>
            <a:chOff x="6368440" y="1774898"/>
            <a:chExt cx="555440" cy="555438"/>
          </a:xfrm>
          <a:solidFill>
            <a:srgbClr val="0070C0"/>
          </a:solidFill>
        </p:grpSpPr>
        <p:sp>
          <p:nvSpPr>
            <p:cNvPr id="31" name="椭圆 32">
              <a:extLst>
                <a:ext uri="{FF2B5EF4-FFF2-40B4-BE49-F238E27FC236}">
                  <a16:creationId xmlns:a16="http://schemas.microsoft.com/office/drawing/2014/main" id="{B982F828-5109-4FE6-901F-EE4E220DC0C7}"/>
                </a:ext>
              </a:extLst>
            </p:cNvPr>
            <p:cNvSpPr/>
            <p:nvPr/>
          </p:nvSpPr>
          <p:spPr>
            <a:xfrm>
              <a:off x="6368440" y="1774898"/>
              <a:ext cx="555440" cy="555438"/>
            </a:xfrm>
            <a:prstGeom prst="ellips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32" name="文本框 34">
              <a:extLst>
                <a:ext uri="{FF2B5EF4-FFF2-40B4-BE49-F238E27FC236}">
                  <a16:creationId xmlns:a16="http://schemas.microsoft.com/office/drawing/2014/main" id="{3881B5B9-720B-4665-B02E-93B58A685609}"/>
                </a:ext>
              </a:extLst>
            </p:cNvPr>
            <p:cNvSpPr txBox="1"/>
            <p:nvPr/>
          </p:nvSpPr>
          <p:spPr>
            <a:xfrm>
              <a:off x="6368440" y="1882524"/>
              <a:ext cx="553085" cy="32205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TW" sz="23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  <a:sym typeface="+mn-lt"/>
                </a:rPr>
                <a:t>3</a:t>
              </a:r>
              <a:endParaRPr lang="en-US" altLang="zh-CN" sz="23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endParaRPr>
            </a:p>
          </p:txBody>
        </p:sp>
      </p:grpSp>
      <p:grpSp>
        <p:nvGrpSpPr>
          <p:cNvPr id="33" name="组合 8">
            <a:extLst>
              <a:ext uri="{FF2B5EF4-FFF2-40B4-BE49-F238E27FC236}">
                <a16:creationId xmlns:a16="http://schemas.microsoft.com/office/drawing/2014/main" id="{6B00337E-DDAB-4EBA-ADF5-E8644C559239}"/>
              </a:ext>
            </a:extLst>
          </p:cNvPr>
          <p:cNvGrpSpPr/>
          <p:nvPr/>
        </p:nvGrpSpPr>
        <p:grpSpPr>
          <a:xfrm>
            <a:off x="6647932" y="4587060"/>
            <a:ext cx="683843" cy="675658"/>
            <a:chOff x="6368440" y="1774898"/>
            <a:chExt cx="555440" cy="555438"/>
          </a:xfrm>
          <a:solidFill>
            <a:srgbClr val="0070C0"/>
          </a:solidFill>
        </p:grpSpPr>
        <p:sp>
          <p:nvSpPr>
            <p:cNvPr id="34" name="椭圆 32">
              <a:extLst>
                <a:ext uri="{FF2B5EF4-FFF2-40B4-BE49-F238E27FC236}">
                  <a16:creationId xmlns:a16="http://schemas.microsoft.com/office/drawing/2014/main" id="{B982F828-5109-4FE6-901F-EE4E220DC0C7}"/>
                </a:ext>
              </a:extLst>
            </p:cNvPr>
            <p:cNvSpPr/>
            <p:nvPr/>
          </p:nvSpPr>
          <p:spPr>
            <a:xfrm>
              <a:off x="6368440" y="1774898"/>
              <a:ext cx="555440" cy="555438"/>
            </a:xfrm>
            <a:prstGeom prst="ellips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3881B5B9-720B-4665-B02E-93B58A685609}"/>
                </a:ext>
              </a:extLst>
            </p:cNvPr>
            <p:cNvSpPr txBox="1"/>
            <p:nvPr/>
          </p:nvSpPr>
          <p:spPr>
            <a:xfrm>
              <a:off x="6368440" y="1882524"/>
              <a:ext cx="553085" cy="32205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TW" sz="23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  <a:sym typeface="+mn-lt"/>
                </a:rPr>
                <a:t>4</a:t>
              </a:r>
              <a:endParaRPr lang="en-US" altLang="zh-CN" sz="23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endParaRPr>
            </a:p>
          </p:txBody>
        </p:sp>
      </p:grpSp>
      <p:sp>
        <p:nvSpPr>
          <p:cNvPr id="42" name="矩形 41"/>
          <p:cNvSpPr/>
          <p:nvPr/>
        </p:nvSpPr>
        <p:spPr>
          <a:xfrm>
            <a:off x="7497855" y="2808980"/>
            <a:ext cx="443640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800"/>
              </a:spcBef>
            </a:pP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空氣品質特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徵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：包含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PM2.5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PM10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O3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，濃度的最大值、最小值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、平均值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還有年分、月份、日期、星期、小時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9008171" y="1468191"/>
            <a:ext cx="14157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頭號玩家</a:t>
            </a:r>
          </a:p>
        </p:txBody>
      </p:sp>
      <p:sp>
        <p:nvSpPr>
          <p:cNvPr id="44" name="矩形 43"/>
          <p:cNvSpPr/>
          <p:nvPr/>
        </p:nvSpPr>
        <p:spPr>
          <a:xfrm>
            <a:off x="7497854" y="3889997"/>
            <a:ext cx="432127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網格氣象特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徵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：只取溫度、濕度和氣壓的歷史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資訊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和未來兩天的天氣資訊</a:t>
            </a:r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45" name="组合 8">
            <a:extLst>
              <a:ext uri="{FF2B5EF4-FFF2-40B4-BE49-F238E27FC236}">
                <a16:creationId xmlns:a16="http://schemas.microsoft.com/office/drawing/2014/main" id="{6B00337E-DDAB-4EBA-ADF5-E8644C559239}"/>
              </a:ext>
            </a:extLst>
          </p:cNvPr>
          <p:cNvGrpSpPr/>
          <p:nvPr/>
        </p:nvGrpSpPr>
        <p:grpSpPr>
          <a:xfrm>
            <a:off x="6674341" y="5460948"/>
            <a:ext cx="683843" cy="675658"/>
            <a:chOff x="6368440" y="1774898"/>
            <a:chExt cx="555440" cy="555438"/>
          </a:xfrm>
          <a:solidFill>
            <a:srgbClr val="0070C0"/>
          </a:solidFill>
        </p:grpSpPr>
        <p:sp>
          <p:nvSpPr>
            <p:cNvPr id="46" name="椭圆 32">
              <a:extLst>
                <a:ext uri="{FF2B5EF4-FFF2-40B4-BE49-F238E27FC236}">
                  <a16:creationId xmlns:a16="http://schemas.microsoft.com/office/drawing/2014/main" id="{B982F828-5109-4FE6-901F-EE4E220DC0C7}"/>
                </a:ext>
              </a:extLst>
            </p:cNvPr>
            <p:cNvSpPr/>
            <p:nvPr/>
          </p:nvSpPr>
          <p:spPr>
            <a:xfrm>
              <a:off x="6368440" y="1774898"/>
              <a:ext cx="555440" cy="555438"/>
            </a:xfrm>
            <a:prstGeom prst="ellips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47" name="文本框 34">
              <a:extLst>
                <a:ext uri="{FF2B5EF4-FFF2-40B4-BE49-F238E27FC236}">
                  <a16:creationId xmlns:a16="http://schemas.microsoft.com/office/drawing/2014/main" id="{3881B5B9-720B-4665-B02E-93B58A685609}"/>
                </a:ext>
              </a:extLst>
            </p:cNvPr>
            <p:cNvSpPr txBox="1"/>
            <p:nvPr/>
          </p:nvSpPr>
          <p:spPr>
            <a:xfrm>
              <a:off x="6368440" y="1882524"/>
              <a:ext cx="553085" cy="36687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TW" sz="23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  <a:sym typeface="+mn-lt"/>
                </a:rPr>
                <a:t>5</a:t>
              </a:r>
              <a:endParaRPr lang="en-US" altLang="zh-CN" sz="23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endParaRPr>
            </a:p>
          </p:txBody>
        </p:sp>
      </p:grpSp>
      <p:sp>
        <p:nvSpPr>
          <p:cNvPr id="48" name="矩形 47"/>
          <p:cNvSpPr/>
          <p:nvPr/>
        </p:nvSpPr>
        <p:spPr>
          <a:xfrm>
            <a:off x="7497854" y="4768024"/>
            <a:ext cx="490369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觀測站特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徵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：包含觀測站的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ID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和觀測站的類型</a:t>
            </a:r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7046441-FD75-4091-A28E-43B66E6CE11C}" type="slidenum">
              <a:rPr lang="en-US" altLang="zh-TW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104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標題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模型選擇</a:t>
            </a:r>
            <a:endParaRPr lang="zh-TW" altLang="en-US" dirty="0"/>
          </a:p>
        </p:txBody>
      </p:sp>
      <p:cxnSp>
        <p:nvCxnSpPr>
          <p:cNvPr id="14" name="直線接點 13"/>
          <p:cNvCxnSpPr/>
          <p:nvPr/>
        </p:nvCxnSpPr>
        <p:spPr>
          <a:xfrm>
            <a:off x="6096000" y="1330325"/>
            <a:ext cx="15240" cy="43513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內容版面配置區 2"/>
          <p:cNvSpPr>
            <a:spLocks noGrp="1"/>
          </p:cNvSpPr>
          <p:nvPr>
            <p:ph sz="half" idx="4294967295"/>
          </p:nvPr>
        </p:nvSpPr>
        <p:spPr>
          <a:xfrm>
            <a:off x="2041019" y="4517386"/>
            <a:ext cx="3311371" cy="333103"/>
          </a:xfrm>
          <a:prstGeom prst="rect">
            <a:avLst/>
          </a:prstGeo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zh-TW" sz="2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Neural Network Regression</a:t>
            </a:r>
            <a:endParaRPr lang="zh-TW" altLang="en-US" sz="2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sz="1800" dirty="0"/>
          </a:p>
        </p:txBody>
      </p:sp>
      <p:sp>
        <p:nvSpPr>
          <p:cNvPr id="27" name="內容版面配置區 2"/>
          <p:cNvSpPr>
            <a:spLocks noGrp="1"/>
          </p:cNvSpPr>
          <p:nvPr>
            <p:ph sz="half" idx="4294967295"/>
          </p:nvPr>
        </p:nvSpPr>
        <p:spPr>
          <a:xfrm>
            <a:off x="2041019" y="2514929"/>
            <a:ext cx="4131181" cy="369111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Boosted Decision Tree Regression</a:t>
            </a:r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142706" y="1486932"/>
            <a:ext cx="11079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打東東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765379" y="2234623"/>
            <a:ext cx="12650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800"/>
              </a:spcBef>
            </a:pP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LightGBM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28" name="组合 8">
            <a:extLst>
              <a:ext uri="{FF2B5EF4-FFF2-40B4-BE49-F238E27FC236}">
                <a16:creationId xmlns:a16="http://schemas.microsoft.com/office/drawing/2014/main" id="{6B00337E-DDAB-4EBA-ADF5-E8644C559239}"/>
              </a:ext>
            </a:extLst>
          </p:cNvPr>
          <p:cNvGrpSpPr/>
          <p:nvPr/>
        </p:nvGrpSpPr>
        <p:grpSpPr>
          <a:xfrm>
            <a:off x="650698" y="2138857"/>
            <a:ext cx="1127816" cy="1114317"/>
            <a:chOff x="6368438" y="1774898"/>
            <a:chExt cx="555440" cy="555438"/>
          </a:xfrm>
          <a:solidFill>
            <a:srgbClr val="0070C0"/>
          </a:solidFill>
        </p:grpSpPr>
        <p:sp>
          <p:nvSpPr>
            <p:cNvPr id="29" name="椭圆 32">
              <a:extLst>
                <a:ext uri="{FF2B5EF4-FFF2-40B4-BE49-F238E27FC236}">
                  <a16:creationId xmlns:a16="http://schemas.microsoft.com/office/drawing/2014/main" id="{B982F828-5109-4FE6-901F-EE4E220DC0C7}"/>
                </a:ext>
              </a:extLst>
            </p:cNvPr>
            <p:cNvSpPr/>
            <p:nvPr/>
          </p:nvSpPr>
          <p:spPr>
            <a:xfrm>
              <a:off x="6368438" y="1774898"/>
              <a:ext cx="555440" cy="555438"/>
            </a:xfrm>
            <a:prstGeom prst="ellips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30" name="文本框 34">
              <a:extLst>
                <a:ext uri="{FF2B5EF4-FFF2-40B4-BE49-F238E27FC236}">
                  <a16:creationId xmlns:a16="http://schemas.microsoft.com/office/drawing/2014/main" id="{3881B5B9-720B-4665-B02E-93B58A685609}"/>
                </a:ext>
              </a:extLst>
            </p:cNvPr>
            <p:cNvSpPr txBox="1"/>
            <p:nvPr/>
          </p:nvSpPr>
          <p:spPr>
            <a:xfrm>
              <a:off x="6368442" y="1946678"/>
              <a:ext cx="553085" cy="22244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23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  <a:sym typeface="+mn-lt"/>
                </a:rPr>
                <a:t>1</a:t>
              </a:r>
              <a:endParaRPr lang="en-US" altLang="zh-CN" sz="23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endParaRPr>
            </a:p>
          </p:txBody>
        </p:sp>
      </p:grpSp>
      <p:grpSp>
        <p:nvGrpSpPr>
          <p:cNvPr id="31" name="组合 8">
            <a:extLst>
              <a:ext uri="{FF2B5EF4-FFF2-40B4-BE49-F238E27FC236}">
                <a16:creationId xmlns:a16="http://schemas.microsoft.com/office/drawing/2014/main" id="{6B00337E-DDAB-4EBA-ADF5-E8644C559239}"/>
              </a:ext>
            </a:extLst>
          </p:cNvPr>
          <p:cNvGrpSpPr/>
          <p:nvPr/>
        </p:nvGrpSpPr>
        <p:grpSpPr>
          <a:xfrm>
            <a:off x="655480" y="4126781"/>
            <a:ext cx="1127816" cy="1114317"/>
            <a:chOff x="6368440" y="1774898"/>
            <a:chExt cx="555440" cy="555438"/>
          </a:xfrm>
          <a:solidFill>
            <a:srgbClr val="0070C0"/>
          </a:solidFill>
        </p:grpSpPr>
        <p:sp>
          <p:nvSpPr>
            <p:cNvPr id="32" name="椭圆 32">
              <a:extLst>
                <a:ext uri="{FF2B5EF4-FFF2-40B4-BE49-F238E27FC236}">
                  <a16:creationId xmlns:a16="http://schemas.microsoft.com/office/drawing/2014/main" id="{B982F828-5109-4FE6-901F-EE4E220DC0C7}"/>
                </a:ext>
              </a:extLst>
            </p:cNvPr>
            <p:cNvSpPr/>
            <p:nvPr/>
          </p:nvSpPr>
          <p:spPr>
            <a:xfrm>
              <a:off x="6368440" y="1774898"/>
              <a:ext cx="555440" cy="555438"/>
            </a:xfrm>
            <a:prstGeom prst="ellips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33" name="文本框 34">
              <a:extLst>
                <a:ext uri="{FF2B5EF4-FFF2-40B4-BE49-F238E27FC236}">
                  <a16:creationId xmlns:a16="http://schemas.microsoft.com/office/drawing/2014/main" id="{3881B5B9-720B-4665-B02E-93B58A685609}"/>
                </a:ext>
              </a:extLst>
            </p:cNvPr>
            <p:cNvSpPr txBox="1"/>
            <p:nvPr/>
          </p:nvSpPr>
          <p:spPr>
            <a:xfrm>
              <a:off x="6368440" y="1946678"/>
              <a:ext cx="553085" cy="22244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23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  <a:sym typeface="+mn-lt"/>
                </a:rPr>
                <a:t>2</a:t>
              </a:r>
              <a:endParaRPr lang="en-US" altLang="zh-CN" sz="23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endParaRPr>
            </a:p>
          </p:txBody>
        </p:sp>
      </p:grpSp>
      <p:sp>
        <p:nvSpPr>
          <p:cNvPr id="6" name="矩形 5"/>
          <p:cNvSpPr/>
          <p:nvPr/>
        </p:nvSpPr>
        <p:spPr>
          <a:xfrm>
            <a:off x="7765379" y="3500421"/>
            <a:ext cx="22429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ExtraTreeRegressor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7767270" y="4748755"/>
            <a:ext cx="11196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XGBoost</a:t>
            </a:r>
            <a:endParaRPr lang="zh-TW" altLang="en-US" sz="2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9008171" y="1468191"/>
            <a:ext cx="14157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頭號玩家</a:t>
            </a:r>
          </a:p>
        </p:txBody>
      </p:sp>
      <p:grpSp>
        <p:nvGrpSpPr>
          <p:cNvPr id="54" name="组合 8">
            <a:extLst>
              <a:ext uri="{FF2B5EF4-FFF2-40B4-BE49-F238E27FC236}">
                <a16:creationId xmlns:a16="http://schemas.microsoft.com/office/drawing/2014/main" id="{6B00337E-DDAB-4EBA-ADF5-E8644C559239}"/>
              </a:ext>
            </a:extLst>
          </p:cNvPr>
          <p:cNvGrpSpPr/>
          <p:nvPr/>
        </p:nvGrpSpPr>
        <p:grpSpPr>
          <a:xfrm>
            <a:off x="6545734" y="4471405"/>
            <a:ext cx="953521" cy="942108"/>
            <a:chOff x="6368440" y="1774898"/>
            <a:chExt cx="555440" cy="555438"/>
          </a:xfrm>
          <a:solidFill>
            <a:srgbClr val="0070C0"/>
          </a:solidFill>
        </p:grpSpPr>
        <p:sp>
          <p:nvSpPr>
            <p:cNvPr id="55" name="椭圆 32">
              <a:extLst>
                <a:ext uri="{FF2B5EF4-FFF2-40B4-BE49-F238E27FC236}">
                  <a16:creationId xmlns:a16="http://schemas.microsoft.com/office/drawing/2014/main" id="{B982F828-5109-4FE6-901F-EE4E220DC0C7}"/>
                </a:ext>
              </a:extLst>
            </p:cNvPr>
            <p:cNvSpPr/>
            <p:nvPr/>
          </p:nvSpPr>
          <p:spPr>
            <a:xfrm>
              <a:off x="6368440" y="1774898"/>
              <a:ext cx="555440" cy="555438"/>
            </a:xfrm>
            <a:prstGeom prst="ellips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56" name="文本框 34">
              <a:extLst>
                <a:ext uri="{FF2B5EF4-FFF2-40B4-BE49-F238E27FC236}">
                  <a16:creationId xmlns:a16="http://schemas.microsoft.com/office/drawing/2014/main" id="{3881B5B9-720B-4665-B02E-93B58A685609}"/>
                </a:ext>
              </a:extLst>
            </p:cNvPr>
            <p:cNvSpPr txBox="1"/>
            <p:nvPr/>
          </p:nvSpPr>
          <p:spPr>
            <a:xfrm>
              <a:off x="6368440" y="1938864"/>
              <a:ext cx="553085" cy="22244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23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  <a:sym typeface="+mn-lt"/>
                </a:rPr>
                <a:t>3</a:t>
              </a:r>
              <a:endParaRPr lang="en-US" altLang="zh-CN" sz="23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endParaRPr>
            </a:p>
          </p:txBody>
        </p:sp>
      </p:grpSp>
      <p:grpSp>
        <p:nvGrpSpPr>
          <p:cNvPr id="57" name="组合 8">
            <a:extLst>
              <a:ext uri="{FF2B5EF4-FFF2-40B4-BE49-F238E27FC236}">
                <a16:creationId xmlns:a16="http://schemas.microsoft.com/office/drawing/2014/main" id="{6B00337E-DDAB-4EBA-ADF5-E8644C559239}"/>
              </a:ext>
            </a:extLst>
          </p:cNvPr>
          <p:cNvGrpSpPr/>
          <p:nvPr/>
        </p:nvGrpSpPr>
        <p:grpSpPr>
          <a:xfrm>
            <a:off x="6545734" y="3222310"/>
            <a:ext cx="953521" cy="942108"/>
            <a:chOff x="6368440" y="1774898"/>
            <a:chExt cx="555440" cy="555438"/>
          </a:xfrm>
          <a:solidFill>
            <a:srgbClr val="0070C0"/>
          </a:solidFill>
        </p:grpSpPr>
        <p:sp>
          <p:nvSpPr>
            <p:cNvPr id="58" name="椭圆 32">
              <a:extLst>
                <a:ext uri="{FF2B5EF4-FFF2-40B4-BE49-F238E27FC236}">
                  <a16:creationId xmlns:a16="http://schemas.microsoft.com/office/drawing/2014/main" id="{B982F828-5109-4FE6-901F-EE4E220DC0C7}"/>
                </a:ext>
              </a:extLst>
            </p:cNvPr>
            <p:cNvSpPr/>
            <p:nvPr/>
          </p:nvSpPr>
          <p:spPr>
            <a:xfrm>
              <a:off x="6368440" y="1774898"/>
              <a:ext cx="555440" cy="555438"/>
            </a:xfrm>
            <a:prstGeom prst="ellips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59" name="文本框 34">
              <a:extLst>
                <a:ext uri="{FF2B5EF4-FFF2-40B4-BE49-F238E27FC236}">
                  <a16:creationId xmlns:a16="http://schemas.microsoft.com/office/drawing/2014/main" id="{3881B5B9-720B-4665-B02E-93B58A685609}"/>
                </a:ext>
              </a:extLst>
            </p:cNvPr>
            <p:cNvSpPr txBox="1"/>
            <p:nvPr/>
          </p:nvSpPr>
          <p:spPr>
            <a:xfrm>
              <a:off x="6368440" y="1938864"/>
              <a:ext cx="553085" cy="26311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23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  <a:sym typeface="+mn-lt"/>
                </a:rPr>
                <a:t>2</a:t>
              </a:r>
              <a:endParaRPr lang="en-US" altLang="zh-CN" sz="23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endParaRPr>
            </a:p>
          </p:txBody>
        </p:sp>
      </p:grpSp>
      <p:grpSp>
        <p:nvGrpSpPr>
          <p:cNvPr id="60" name="组合 8">
            <a:extLst>
              <a:ext uri="{FF2B5EF4-FFF2-40B4-BE49-F238E27FC236}">
                <a16:creationId xmlns:a16="http://schemas.microsoft.com/office/drawing/2014/main" id="{6B00337E-DDAB-4EBA-ADF5-E8644C559239}"/>
              </a:ext>
            </a:extLst>
          </p:cNvPr>
          <p:cNvGrpSpPr/>
          <p:nvPr/>
        </p:nvGrpSpPr>
        <p:grpSpPr>
          <a:xfrm>
            <a:off x="6545734" y="1973215"/>
            <a:ext cx="953521" cy="942108"/>
            <a:chOff x="6368440" y="1774898"/>
            <a:chExt cx="555440" cy="555438"/>
          </a:xfrm>
          <a:solidFill>
            <a:srgbClr val="0070C0"/>
          </a:solidFill>
        </p:grpSpPr>
        <p:sp>
          <p:nvSpPr>
            <p:cNvPr id="61" name="椭圆 32">
              <a:extLst>
                <a:ext uri="{FF2B5EF4-FFF2-40B4-BE49-F238E27FC236}">
                  <a16:creationId xmlns:a16="http://schemas.microsoft.com/office/drawing/2014/main" id="{B982F828-5109-4FE6-901F-EE4E220DC0C7}"/>
                </a:ext>
              </a:extLst>
            </p:cNvPr>
            <p:cNvSpPr/>
            <p:nvPr/>
          </p:nvSpPr>
          <p:spPr>
            <a:xfrm>
              <a:off x="6368440" y="1774898"/>
              <a:ext cx="555440" cy="555438"/>
            </a:xfrm>
            <a:prstGeom prst="ellips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2" name="文本框 34">
              <a:extLst>
                <a:ext uri="{FF2B5EF4-FFF2-40B4-BE49-F238E27FC236}">
                  <a16:creationId xmlns:a16="http://schemas.microsoft.com/office/drawing/2014/main" id="{3881B5B9-720B-4665-B02E-93B58A685609}"/>
                </a:ext>
              </a:extLst>
            </p:cNvPr>
            <p:cNvSpPr txBox="1"/>
            <p:nvPr/>
          </p:nvSpPr>
          <p:spPr>
            <a:xfrm>
              <a:off x="6368440" y="1938864"/>
              <a:ext cx="553085" cy="26311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23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  <a:sym typeface="+mn-lt"/>
                </a:rPr>
                <a:t>1</a:t>
              </a:r>
              <a:endParaRPr lang="en-US" altLang="zh-CN" sz="23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endParaRPr>
            </a:p>
          </p:txBody>
        </p:sp>
      </p:grpSp>
      <p:sp>
        <p:nvSpPr>
          <p:cNvPr id="8" name="矩形 7"/>
          <p:cNvSpPr/>
          <p:nvPr/>
        </p:nvSpPr>
        <p:spPr>
          <a:xfrm>
            <a:off x="10423944" y="3401186"/>
            <a:ext cx="16289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dirty="0">
                <a:solidFill>
                  <a:srgbClr val="FF0000"/>
                </a:solidFill>
              </a:rPr>
              <a:t>Ensemble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9" name="右大括弧 8"/>
          <p:cNvSpPr/>
          <p:nvPr/>
        </p:nvSpPr>
        <p:spPr>
          <a:xfrm>
            <a:off x="9884780" y="2483481"/>
            <a:ext cx="389709" cy="2516782"/>
          </a:xfrm>
          <a:prstGeom prst="rightBrace">
            <a:avLst>
              <a:gd name="adj1" fmla="val 64764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9925" y="838586"/>
            <a:ext cx="5772150" cy="4829175"/>
          </a:xfrm>
          <a:prstGeom prst="rect">
            <a:avLst/>
          </a:prstGeom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7046441-FD75-4091-A28E-43B66E6CE11C}" type="slidenum">
              <a:rPr lang="en-US" altLang="zh-TW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60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15152015"/>
  <p:tag name="MH_LIBRARY" val="CONTENTS"/>
  <p:tag name="MH_TYPE" val="ENTRY"/>
  <p:tag name="ID" val="547146"/>
  <p:tag name="MH_ORDER" val="1"/>
  <p:tag name="PA" val="v3.2.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15152015"/>
  <p:tag name="MH_LIBRARY" val="CONTENTS"/>
  <p:tag name="MH_TYPE" val="OTHERS"/>
  <p:tag name="ID" val="547146"/>
  <p:tag name="PA" val="v3.2.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15152015"/>
  <p:tag name="MH_LIBRARY" val="CONTENTS"/>
  <p:tag name="MH_TYPE" val="ENTRY"/>
  <p:tag name="ID" val="547146"/>
  <p:tag name="MH_ORDER" val="4"/>
  <p:tag name="PA" val="v3.2.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15152015"/>
  <p:tag name="MH_LIBRARY" val="CONTENTS"/>
  <p:tag name="MH_TYPE" val="NUMBER"/>
  <p:tag name="ID" val="547146"/>
  <p:tag name="MH_ORDER" val="4"/>
  <p:tag name="PA" val="v3.2.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15152015"/>
  <p:tag name="MH_LIBRARY" val="CONTENTS"/>
  <p:tag name="MH_TYPE" val="NUMBER"/>
  <p:tag name="ID" val="547146"/>
  <p:tag name="MH_ORDER" val="1"/>
  <p:tag name="PA" val="v3.2.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15152015"/>
  <p:tag name="MH_LIBRARY" val="CONTENTS"/>
  <p:tag name="MH_TYPE" val="ENTRY"/>
  <p:tag name="ID" val="547146"/>
  <p:tag name="MH_ORDER" val="2"/>
  <p:tag name="PA" val="v3.2.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15152015"/>
  <p:tag name="MH_LIBRARY" val="CONTENTS"/>
  <p:tag name="MH_TYPE" val="NUMBER"/>
  <p:tag name="ID" val="547146"/>
  <p:tag name="MH_ORDER" val="2"/>
  <p:tag name="PA" val="v3.2.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15152015"/>
  <p:tag name="MH_LIBRARY" val="CONTENTS"/>
  <p:tag name="MH_TYPE" val="ENTRY"/>
  <p:tag name="ID" val="547146"/>
  <p:tag name="MH_ORDER" val="3"/>
  <p:tag name="PA" val="v3.2.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15152015"/>
  <p:tag name="MH_LIBRARY" val="CONTENTS"/>
  <p:tag name="MH_TYPE" val="NUMBER"/>
  <p:tag name="ID" val="547146"/>
  <p:tag name="MH_ORDER" val="3"/>
  <p:tag name="PA" val="v3.2.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15152015"/>
  <p:tag name="MH_LIBRARY" val="CONTENTS"/>
  <p:tag name="MH_TYPE" val="ENTRY"/>
  <p:tag name="ID" val="547146"/>
  <p:tag name="MH_ORDER" val="4"/>
  <p:tag name="PA" val="v3.2.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15152015"/>
  <p:tag name="MH_LIBRARY" val="CONTENTS"/>
  <p:tag name="MH_TYPE" val="NUMBER"/>
  <p:tag name="ID" val="547146"/>
  <p:tag name="MH_ORDER" val="4"/>
  <p:tag name="PA" val="v3.2.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15152015"/>
  <p:tag name="MH_LIBRARY" val="CONTENTS"/>
  <p:tag name="MH_TYPE" val="OTHERS"/>
  <p:tag name="ID" val="547146"/>
  <p:tag name="PA" val="v3.2.0"/>
</p:tagLst>
</file>

<file path=ppt/theme/theme1.xml><?xml version="1.0" encoding="utf-8"?>
<a:theme xmlns:a="http://schemas.openxmlformats.org/drawingml/2006/main" name="Office Theme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6984</TotalTime>
  <Words>453</Words>
  <Application>Microsoft Office PowerPoint</Application>
  <PresentationFormat>寬螢幕</PresentationFormat>
  <Paragraphs>152</Paragraphs>
  <Slides>14</Slides>
  <Notes>11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4" baseType="lpstr">
      <vt:lpstr>Arial Unicode MS</vt:lpstr>
      <vt:lpstr>等线</vt:lpstr>
      <vt:lpstr>华文中宋</vt:lpstr>
      <vt:lpstr>微軟正黑體</vt:lpstr>
      <vt:lpstr>新細明體</vt:lpstr>
      <vt:lpstr>Arial</vt:lpstr>
      <vt:lpstr>Calibri</vt:lpstr>
      <vt:lpstr>Calibri Light</vt:lpstr>
      <vt:lpstr>Times New Roman</vt:lpstr>
      <vt:lpstr>Office Theme</vt:lpstr>
      <vt:lpstr>PowerPoint 簡報</vt:lpstr>
      <vt:lpstr>PowerPoint 簡報</vt:lpstr>
      <vt:lpstr>實驗工具</vt:lpstr>
      <vt:lpstr>最終排名</vt:lpstr>
      <vt:lpstr>總結困難</vt:lpstr>
      <vt:lpstr>訓練、測試資料選擇</vt:lpstr>
      <vt:lpstr>缺值處理</vt:lpstr>
      <vt:lpstr>特徵選擇</vt:lpstr>
      <vt:lpstr>模型選擇</vt:lpstr>
      <vt:lpstr>測試資料不精確</vt:lpstr>
      <vt:lpstr>測試資料不精確</vt:lpstr>
      <vt:lpstr>改進方法</vt:lpstr>
      <vt:lpstr>二維內插法</vt:lpstr>
      <vt:lpstr>工作分配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KDD 2018期末報告</dc:title>
  <dc:creator>Tong 1</dc:creator>
  <cp:lastModifiedBy>ISLAB</cp:lastModifiedBy>
  <cp:revision>170</cp:revision>
  <dcterms:created xsi:type="dcterms:W3CDTF">2018-05-27T14:46:38Z</dcterms:created>
  <dcterms:modified xsi:type="dcterms:W3CDTF">2018-06-14T09:03:19Z</dcterms:modified>
</cp:coreProperties>
</file>