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106-2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類神經網路	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期末報告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92398" y="3691463"/>
            <a:ext cx="6815669" cy="1524003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 </a:t>
            </a:r>
            <a:r>
              <a:rPr lang="pl-PL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 U Know Da Wae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M10612012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郭穠禕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M10612023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邱太鈞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363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0" y="2556932"/>
            <a:ext cx="9601198" cy="3318936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問題一：預測輸入的天氣資料本身也是預測值，必然導致預測結果的不準確。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問題二：預測輸入日期和欲預測日期不一致，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必然導致預測結果的不準確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。而後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24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小時預測排名優於總排名的原因應亦是出自於此。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問題三：我們的資料分析發現一天中的時間亦會影響粒子的濃度值，應該要將時間因素加入訓練。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成果分析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48866" y="6398623"/>
            <a:ext cx="69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accent4">
                    <a:lumMod val="75000"/>
                  </a:schemeClr>
                </a:solidFill>
                <a:latin typeface="Bauhaus 93" panose="04030905020B02020C02" pitchFamily="82" charset="0"/>
              </a:rPr>
              <a:t>10</a:t>
            </a:r>
            <a:endParaRPr lang="zh-TW" altLang="en-US" sz="2000" dirty="0">
              <a:solidFill>
                <a:schemeClr val="accent4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81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成果分析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841" y="2946401"/>
            <a:ext cx="3470832" cy="26031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27" y="2946401"/>
            <a:ext cx="3470832" cy="260312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748866" y="6398623"/>
            <a:ext cx="69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accent4">
                    <a:lumMod val="75000"/>
                  </a:schemeClr>
                </a:solidFill>
                <a:latin typeface="Bauhaus 93" panose="04030905020B02020C02" pitchFamily="82" charset="0"/>
              </a:rPr>
              <a:t>11</a:t>
            </a:r>
            <a:endParaRPr lang="zh-TW" altLang="en-US" sz="2000" dirty="0">
              <a:solidFill>
                <a:schemeClr val="accent4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159" y="2946401"/>
            <a:ext cx="3477682" cy="260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0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尋找更好的預測數據來源，並且為正確的對應時間。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為了將時間因素也加入訓練中，可以考慮將過去粒子濃度加入神經網路輸入中，即是輸入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個（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個天氣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+3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個粒子濃度，倫敦則是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5+2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窒礙：預測輸入須和訓練輸入數值個數相同，無法取得預測的粒子濃度。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未來可做的改良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1195755" y="3807070"/>
            <a:ext cx="395653" cy="316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748866" y="6398623"/>
            <a:ext cx="69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accent4">
                    <a:lumMod val="75000"/>
                  </a:schemeClr>
                </a:solidFill>
                <a:latin typeface="Bauhaus 93" panose="04030905020B02020C02" pitchFamily="82" charset="0"/>
              </a:rPr>
              <a:t>12</a:t>
            </a:r>
            <a:endParaRPr lang="zh-TW" altLang="en-US" sz="2000" dirty="0">
              <a:solidFill>
                <a:schemeClr val="accent4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4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846952"/>
              </p:ext>
            </p:extLst>
          </p:nvPr>
        </p:nvGraphicFramePr>
        <p:xfrm>
          <a:off x="1295398" y="3287224"/>
          <a:ext cx="9601200" cy="138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95046">
                  <a:extLst>
                    <a:ext uri="{9D8B030D-6E8A-4147-A177-3AD203B41FA5}">
                      <a16:colId xmlns="" xmlns:a16="http://schemas.microsoft.com/office/drawing/2014/main" val="3915585656"/>
                    </a:ext>
                  </a:extLst>
                </a:gridCol>
                <a:gridCol w="1805354">
                  <a:extLst>
                    <a:ext uri="{9D8B030D-6E8A-4147-A177-3AD203B41FA5}">
                      <a16:colId xmlns="" xmlns:a16="http://schemas.microsoft.com/office/drawing/2014/main" val="760011068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1218588837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4209234807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2152401470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107992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問題分析＆</a:t>
                      </a:r>
                      <a:endParaRPr lang="en-US" altLang="zh-TW" sz="1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做法研究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資料收集＆</a:t>
                      </a:r>
                      <a:endParaRPr lang="en-US" altLang="zh-TW" sz="1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預處理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系統程式撰寫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執行預測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投影片製作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9188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邱太鈞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9240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郭穠禕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47874020"/>
                  </a:ext>
                </a:extLst>
              </a:tr>
            </a:tbl>
          </a:graphicData>
        </a:graphic>
      </p:graphicFrame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分工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748866" y="6398623"/>
            <a:ext cx="69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accent4">
                    <a:lumMod val="75000"/>
                  </a:schemeClr>
                </a:solidFill>
                <a:latin typeface="Bauhaus 93" panose="04030905020B02020C02" pitchFamily="82" charset="0"/>
              </a:rPr>
              <a:t>13</a:t>
            </a:r>
            <a:endParaRPr lang="zh-TW" altLang="en-US" sz="2000" dirty="0">
              <a:solidFill>
                <a:schemeClr val="accent4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3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843" y="2984255"/>
            <a:ext cx="8230313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問題分析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本次比賽目標為預測未來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48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小時，北京、倫敦共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48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個空氣品質預測站點的空氣品質數據，其中北京需要預測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PM2.5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PM10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O3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等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種粒子的濃度，倫敦需要預測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PM2.5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PM10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等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種粒子的濃度。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本組期中之問題為使用過去資料訓練、預測，從而產生的使用相同資料訓練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預測的問題。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748866" y="6398623"/>
            <a:ext cx="69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accent4">
                    <a:lumMod val="75000"/>
                  </a:schemeClr>
                </a:solidFill>
                <a:latin typeface="Bauhaus 93" panose="04030905020B02020C02" pitchFamily="82" charset="0"/>
              </a:rPr>
              <a:t>2</a:t>
            </a:r>
            <a:endParaRPr lang="zh-TW" altLang="en-US" sz="2000" dirty="0">
              <a:solidFill>
                <a:schemeClr val="accent4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4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我們使用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Anaconda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軟件包中的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Jupyter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notebook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來撰寫系統的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Code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771" y="3403403"/>
            <a:ext cx="1861468" cy="9911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191" y="3406172"/>
            <a:ext cx="1767615" cy="99428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771" y="4495538"/>
            <a:ext cx="1861468" cy="115607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190" y="4530041"/>
            <a:ext cx="1767615" cy="110476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1388" y="4495538"/>
            <a:ext cx="1829795" cy="109897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0327" y="3558391"/>
            <a:ext cx="2711918" cy="75331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748866" y="6398623"/>
            <a:ext cx="69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accent4">
                    <a:lumMod val="75000"/>
                  </a:schemeClr>
                </a:solidFill>
                <a:latin typeface="Bauhaus 93" panose="04030905020B02020C02" pitchFamily="82" charset="0"/>
              </a:rPr>
              <a:t>3</a:t>
            </a:r>
            <a:endParaRPr lang="zh-TW" altLang="en-US" sz="2000" dirty="0">
              <a:solidFill>
                <a:schemeClr val="accent4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82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使用官方提供的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48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小時預測天氣資料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項中的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項：氣溫、氣壓、濕度、風向、風速，不使用其中的天氣形態的原因為，官方提供的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2017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年網格天氣資料中缺乏這一項資料。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由於官方只提供網格的天氣資料，而沒有預測站點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天氣資料，故經由地圖位置比對，將每一個需要預測的站點對應至最接近的網格。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使用的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f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eatures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748866" y="6398623"/>
            <a:ext cx="69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accent4">
                    <a:lumMod val="75000"/>
                  </a:schemeClr>
                </a:solidFill>
                <a:latin typeface="Bauhaus 93" panose="04030905020B02020C02" pitchFamily="82" charset="0"/>
              </a:rPr>
              <a:t>4</a:t>
            </a:r>
            <a:endParaRPr lang="zh-TW" altLang="en-US" sz="2000" dirty="0">
              <a:solidFill>
                <a:schemeClr val="accent4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features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：官方提供數據集中之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2017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月之網格天氣資料，及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2018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月、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日～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日之網格天氣資料。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labels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：相對應時間其預測站點的粒子濃度。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features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：使用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requests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插件自動從官網抓取當天及隔天共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48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小時的網格天氣資料中的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項作為預測系統輸入。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前處理：訓練資料整理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461108"/>
            <a:ext cx="3962400" cy="192910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748866" y="6398623"/>
            <a:ext cx="69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accent4">
                    <a:lumMod val="75000"/>
                  </a:schemeClr>
                </a:solidFill>
                <a:latin typeface="Bauhaus 93" panose="04030905020B02020C02" pitchFamily="82" charset="0"/>
              </a:rPr>
              <a:t>5</a:t>
            </a:r>
            <a:endParaRPr lang="zh-TW" altLang="en-US" sz="2000" dirty="0">
              <a:solidFill>
                <a:schemeClr val="accent4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8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訓練、驗證、預測資料缺漏數據：使用該天氣、粒子濃度該天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24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小時之平均值填補。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風向修正：從官方網站說明得知，當風速很小時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低於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0.5m/s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，風向值會爆掉變成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999017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多，因此設定當風向值超過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360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時，強制設為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正規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化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：將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種天氣資料全部正規化成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0~1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間的值。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前處理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748866" y="6398623"/>
            <a:ext cx="69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accent4">
                    <a:lumMod val="75000"/>
                  </a:schemeClr>
                </a:solidFill>
                <a:latin typeface="Bauhaus 93" panose="04030905020B02020C02" pitchFamily="82" charset="0"/>
              </a:rPr>
              <a:t>6</a:t>
            </a:r>
            <a:endParaRPr lang="zh-TW" altLang="en-US" sz="2000" dirty="0">
              <a:solidFill>
                <a:schemeClr val="accent4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67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556932"/>
                <a:ext cx="5842000" cy="3318936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採用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隱藏層的多層感知機 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(MLP)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，每個隱藏層有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1000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個節點。</a:t>
                </a:r>
                <a:endParaRPr lang="en-US" altLang="zh-TW" sz="200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北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京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系統：</a:t>
                </a:r>
                <a14:m>
                  <m:oMath xmlns:m="http://schemas.openxmlformats.org/officeDocument/2006/math">
                    <m:r>
                      <a:rPr lang="zh-TW" altLang="en-US" sz="2000">
                        <a:latin typeface="Cambria Math" panose="02040503050406030204" pitchFamily="18" charset="0"/>
                      </a:rPr>
                      <m:t>5×1000×1000×1000×3</m:t>
                    </m:r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倫敦系統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</a:t>
                </a:r>
                <a14:m>
                  <m:oMath xmlns:m="http://schemas.openxmlformats.org/officeDocument/2006/math">
                    <m:r>
                      <a:rPr lang="zh-TW" altLang="en-US" sz="2000">
                        <a:latin typeface="Cambria Math" panose="02040503050406030204" pitchFamily="18" charset="0"/>
                      </a:rPr>
                      <m:t>5×1000×1000×1000×2</m:t>
                    </m:r>
                  </m:oMath>
                </a14:m>
                <a:endParaRPr lang="zh-TW" altLang="en-US" sz="2000" dirty="0"/>
              </a:p>
              <a:p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556932"/>
                <a:ext cx="5842000" cy="3318936"/>
              </a:xfrm>
              <a:blipFill>
                <a:blip r:embed="rId2"/>
                <a:stretch>
                  <a:fillRect l="-1253" t="-16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749" y="1634065"/>
            <a:ext cx="3046501" cy="41402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748866" y="6398623"/>
            <a:ext cx="69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accent4">
                    <a:lumMod val="75000"/>
                  </a:schemeClr>
                </a:solidFill>
                <a:latin typeface="Bauhaus 93" panose="04030905020B02020C02" pitchFamily="82" charset="0"/>
              </a:rPr>
              <a:t>7</a:t>
            </a:r>
            <a:endParaRPr lang="zh-TW" altLang="en-US" sz="2000" dirty="0">
              <a:solidFill>
                <a:schemeClr val="accent4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0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最終成績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最好成績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成績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864" y="3192929"/>
            <a:ext cx="7802269" cy="4950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864" y="4444072"/>
            <a:ext cx="7802269" cy="151971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748866" y="6398623"/>
            <a:ext cx="69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accent4">
                    <a:lumMod val="75000"/>
                  </a:schemeClr>
                </a:solidFill>
                <a:latin typeface="Bauhaus 93" panose="04030905020B02020C02" pitchFamily="82" charset="0"/>
              </a:rPr>
              <a:t>8</a:t>
            </a:r>
            <a:endParaRPr lang="zh-TW" altLang="en-US" sz="2000" dirty="0">
              <a:solidFill>
                <a:schemeClr val="accent4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5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最後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天競賽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天預測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成績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006" y="3187258"/>
            <a:ext cx="7789985" cy="5025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006" y="4498737"/>
            <a:ext cx="7789985" cy="48356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748866" y="6398623"/>
            <a:ext cx="69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accent4">
                    <a:lumMod val="75000"/>
                  </a:schemeClr>
                </a:solidFill>
                <a:latin typeface="Bauhaus 93" panose="04030905020B02020C02" pitchFamily="82" charset="0"/>
              </a:rPr>
              <a:t>9</a:t>
            </a:r>
            <a:endParaRPr lang="zh-TW" altLang="en-US" sz="2000" dirty="0">
              <a:solidFill>
                <a:schemeClr val="accent4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9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308</TotalTime>
  <Words>650</Words>
  <Application>Microsoft Office PowerPoint</Application>
  <PresentationFormat>寬螢幕</PresentationFormat>
  <Paragraphs>71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微軟正黑體</vt:lpstr>
      <vt:lpstr>新細明體</vt:lpstr>
      <vt:lpstr>標楷體</vt:lpstr>
      <vt:lpstr>Arial</vt:lpstr>
      <vt:lpstr>Bauhaus 93</vt:lpstr>
      <vt:lpstr>Cambria Math</vt:lpstr>
      <vt:lpstr>Garamond</vt:lpstr>
      <vt:lpstr>Times New Roman</vt:lpstr>
      <vt:lpstr>有機</vt:lpstr>
      <vt:lpstr>106-2 類神經網路 期末報告</vt:lpstr>
      <vt:lpstr>問題分析</vt:lpstr>
      <vt:lpstr>平台</vt:lpstr>
      <vt:lpstr>使用的features</vt:lpstr>
      <vt:lpstr>前處理：訓練資料整理</vt:lpstr>
      <vt:lpstr>前處理</vt:lpstr>
      <vt:lpstr>方法</vt:lpstr>
      <vt:lpstr>成績</vt:lpstr>
      <vt:lpstr>成績</vt:lpstr>
      <vt:lpstr>成果分析</vt:lpstr>
      <vt:lpstr>成果分析</vt:lpstr>
      <vt:lpstr>未來可做的改良</vt:lpstr>
      <vt:lpstr>分工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106-2 類神經網路 期末報告</dc:title>
  <dc:creator>박효람</dc:creator>
  <cp:lastModifiedBy>user</cp:lastModifiedBy>
  <cp:revision>26</cp:revision>
  <dcterms:created xsi:type="dcterms:W3CDTF">2018-06-13T02:55:49Z</dcterms:created>
  <dcterms:modified xsi:type="dcterms:W3CDTF">2018-06-14T06:06:04Z</dcterms:modified>
</cp:coreProperties>
</file>