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8DBB0-986B-4356-B1DA-84D2EC9EA490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764BD-CABE-46C3-BC57-DDB0CBA9C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28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45DA-169C-41CD-80EC-35CE34D2DA0F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36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D25A-2F59-4844-82A0-DF6C237043B4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11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6FC8-8E34-41A4-AB32-8B08AB780095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2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4AAA-7010-4302-8FB6-9CC2DDEFB57E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89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BC74-AD2C-4830-8D2B-82DB7A21BD08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27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12F8-9C7F-4694-AA57-EC879C51404A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70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7870-7F00-4FA9-8F12-5B9300857D61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63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B96C-E987-4FDF-9A83-B9390F8A4CA0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75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36DB7-853A-46E1-8729-9EDF9768A736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43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C68C-BBA8-445B-BF35-5A55EBC3D819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70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F3C5-8707-48A9-81DA-4608D6C79D15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32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DD44F-E12E-452F-9E60-1F4FB16123E5}" type="datetime1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473FC-2B8A-4EEB-B5B2-5FCBBC0F5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31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CS5013701 </a:t>
            </a:r>
            <a:r>
              <a:rPr lang="zh-TW" altLang="en-US" b="1" dirty="0"/>
              <a:t>類神經網路 </a:t>
            </a:r>
            <a:r>
              <a:rPr lang="en-US" altLang="zh-TW" b="1" dirty="0"/>
              <a:t>Neural </a:t>
            </a:r>
            <a:r>
              <a:rPr lang="en-US" altLang="zh-TW" b="1" dirty="0" smtClean="0"/>
              <a:t>Networks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期末報告</a:t>
            </a:r>
            <a:endParaRPr lang="en-US" altLang="zh-TW" dirty="0" smtClean="0"/>
          </a:p>
          <a:p>
            <a:r>
              <a:rPr lang="zh-TW" altLang="en-US" dirty="0" smtClean="0"/>
              <a:t>組別 </a:t>
            </a:r>
            <a:r>
              <a:rPr lang="en-US" altLang="zh-TW" dirty="0" smtClean="0"/>
              <a:t>: Fuzzy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650051" y="5035639"/>
            <a:ext cx="2640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四電資四 蘇祐生</a:t>
            </a:r>
            <a:endParaRPr lang="en-US" altLang="zh-TW" dirty="0" smtClean="0"/>
          </a:p>
          <a:p>
            <a:r>
              <a:rPr lang="zh-TW" altLang="en-US" dirty="0" smtClean="0"/>
              <a:t>機械碩一 黃泗堯</a:t>
            </a:r>
            <a:endParaRPr lang="en-US" altLang="zh-TW" dirty="0" smtClean="0"/>
          </a:p>
          <a:p>
            <a:r>
              <a:rPr lang="zh-TW" altLang="en-US" dirty="0" smtClean="0"/>
              <a:t>資工碩一 范綱允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04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0.642958092174</a:t>
            </a:r>
          </a:p>
          <a:p>
            <a:r>
              <a:rPr lang="en-US" altLang="zh-TW" dirty="0" smtClean="0"/>
              <a:t>0.677349232619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 smtClean="0"/>
              <a:t>依舊比不上由取平均值所帶來的</a:t>
            </a:r>
            <a:r>
              <a:rPr lang="en-US" altLang="zh-TW" dirty="0" smtClean="0"/>
              <a:t>0.5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2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</a:t>
            </a:r>
            <a:r>
              <a:rPr lang="en-US" altLang="zh-TW" dirty="0" smtClean="0"/>
              <a:t>2.1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加入前兩個小時的</a:t>
            </a:r>
            <a:r>
              <a:rPr lang="en-US" altLang="zh-TW" dirty="0" smtClean="0"/>
              <a:t>Feature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97" y="2699673"/>
            <a:ext cx="4569521" cy="260324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196" y="365125"/>
            <a:ext cx="4812604" cy="6162807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7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雖然仍未完全超越取平均的成績，但是已經相當接近了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653" y="814192"/>
            <a:ext cx="9916594" cy="4298448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2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</a:t>
            </a:r>
            <a:r>
              <a:rPr lang="zh-TW" altLang="en-US" dirty="0" smtClean="0"/>
              <a:t>月</a:t>
            </a:r>
            <a:r>
              <a:rPr lang="zh-TW" altLang="en-US" dirty="0"/>
              <a:t>成績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0.5</a:t>
            </a:r>
          </a:p>
          <a:p>
            <a:r>
              <a:rPr lang="en-US" altLang="zh-TW" dirty="0" smtClean="0"/>
              <a:t>Ranking #104</a:t>
            </a:r>
            <a:endParaRPr lang="en-US" altLang="zh-TW" dirty="0"/>
          </a:p>
          <a:p>
            <a:r>
              <a:rPr lang="en-US" altLang="zh-TW" dirty="0" smtClean="0"/>
              <a:t>Second </a:t>
            </a:r>
            <a:r>
              <a:rPr lang="en-US" altLang="zh-TW" dirty="0"/>
              <a:t>in the </a:t>
            </a:r>
            <a:r>
              <a:rPr lang="en-US" altLang="zh-TW" dirty="0" smtClean="0"/>
              <a:t>class</a:t>
            </a:r>
          </a:p>
          <a:p>
            <a:endParaRPr lang="en-US" altLang="zh-TW" dirty="0"/>
          </a:p>
          <a:p>
            <a:r>
              <a:rPr lang="en-US" altLang="zh-TW" dirty="0" smtClean="0"/>
              <a:t>last </a:t>
            </a:r>
            <a:r>
              <a:rPr lang="en-US" altLang="zh-TW" dirty="0"/>
              <a:t>10 </a:t>
            </a:r>
            <a:r>
              <a:rPr lang="en-US" altLang="zh-TW" dirty="0" smtClean="0"/>
              <a:t>days</a:t>
            </a:r>
          </a:p>
          <a:p>
            <a:r>
              <a:rPr lang="en-US" altLang="zh-TW" dirty="0"/>
              <a:t>Ranking </a:t>
            </a:r>
            <a:r>
              <a:rPr lang="en-US" altLang="zh-TW" dirty="0" smtClean="0"/>
              <a:t>#44</a:t>
            </a:r>
          </a:p>
          <a:p>
            <a:endParaRPr lang="en-US" altLang="zh-TW" dirty="0"/>
          </a:p>
          <a:p>
            <a:r>
              <a:rPr lang="en-US" altLang="zh-TW" dirty="0"/>
              <a:t>25-48 </a:t>
            </a:r>
            <a:r>
              <a:rPr lang="en-US" altLang="zh-TW" dirty="0" smtClean="0"/>
              <a:t>h</a:t>
            </a:r>
          </a:p>
          <a:p>
            <a:r>
              <a:rPr lang="en-US" altLang="zh-TW" dirty="0"/>
              <a:t>Ranking </a:t>
            </a:r>
            <a:r>
              <a:rPr lang="en-US" altLang="zh-TW" dirty="0" smtClean="0"/>
              <a:t>#123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9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 B10332016 </a:t>
            </a:r>
            <a:r>
              <a:rPr lang="zh-TW" altLang="en-US" dirty="0"/>
              <a:t>四電資四 蘇祐生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zh-TW" altLang="en-US" dirty="0"/>
              <a:t>五月每天處理資料上傳</a:t>
            </a:r>
            <a:r>
              <a:rPr lang="en-US" altLang="zh-TW" dirty="0"/>
              <a:t>(3</a:t>
            </a:r>
            <a:r>
              <a:rPr lang="zh-TW" altLang="en-US" dirty="0"/>
              <a:t>小時</a:t>
            </a:r>
            <a:r>
              <a:rPr lang="en-US" altLang="zh-TW" dirty="0"/>
              <a:t>/</a:t>
            </a:r>
            <a:r>
              <a:rPr lang="zh-TW" altLang="en-US" dirty="0"/>
              <a:t>天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M10603428 </a:t>
            </a:r>
            <a:r>
              <a:rPr lang="zh-TW" altLang="en-US" dirty="0"/>
              <a:t>機械碩一 黃泗堯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生成倫敦模型、期中簡報製作、期中報告、課堂資料上傳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M10615080 </a:t>
            </a:r>
            <a:r>
              <a:rPr lang="zh-TW" altLang="en-US" dirty="0"/>
              <a:t>資工碩一 范綱允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生成北京模型、程式碼解說、期末簡報製作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7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</a:t>
            </a:r>
            <a:r>
              <a:rPr lang="en-US" altLang="zh-TW" dirty="0"/>
              <a:t>predict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concentration </a:t>
            </a:r>
            <a:r>
              <a:rPr lang="en-US" altLang="zh-TW" dirty="0"/>
              <a:t>of PM2.5/PM10/O3 </a:t>
            </a:r>
            <a:r>
              <a:rPr lang="en-US" altLang="zh-TW" dirty="0" smtClean="0"/>
              <a:t>of future 48 hours for </a:t>
            </a:r>
            <a:r>
              <a:rPr lang="en-US" altLang="zh-TW" dirty="0"/>
              <a:t>35 stations in </a:t>
            </a:r>
            <a:r>
              <a:rPr lang="en-US" altLang="zh-TW" dirty="0" smtClean="0"/>
              <a:t>Beijing everyday in May</a:t>
            </a:r>
          </a:p>
          <a:p>
            <a:r>
              <a:rPr lang="en-US" altLang="zh-TW" dirty="0" smtClean="0"/>
              <a:t>To predict 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concentration of PM2.5/PM10        of future 48 hours for 13 stations in London everyday in May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</a:t>
            </a:r>
            <a:r>
              <a:rPr lang="zh-TW" altLang="en-US" dirty="0" smtClean="0"/>
              <a:t>月成績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1.37</a:t>
            </a:r>
          </a:p>
          <a:p>
            <a:r>
              <a:rPr lang="en-US" altLang="zh-TW" dirty="0" smtClean="0"/>
              <a:t>Ranking #243</a:t>
            </a:r>
          </a:p>
          <a:p>
            <a:r>
              <a:rPr lang="en-US" altLang="zh-TW" dirty="0" smtClean="0"/>
              <a:t>Second last in the class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2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原模型問題</a:t>
            </a:r>
            <a:r>
              <a:rPr lang="zh-TW" altLang="en-US" dirty="0"/>
              <a:t>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資料缺漏嚴重</a:t>
            </a:r>
            <a:endParaRPr lang="en-US" altLang="zh-TW" dirty="0" smtClean="0"/>
          </a:p>
          <a:p>
            <a:r>
              <a:rPr lang="zh-TW" altLang="en-US" dirty="0" smtClean="0"/>
              <a:t>資料被官方亂搞</a:t>
            </a:r>
            <a:endParaRPr lang="en-US" altLang="zh-TW" dirty="0" smtClean="0"/>
          </a:p>
          <a:p>
            <a:r>
              <a:rPr lang="zh-TW" altLang="en-US" dirty="0" smtClean="0"/>
              <a:t>資料年份太久遠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60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要在訓練模型使用資料的</a:t>
            </a:r>
            <a:r>
              <a:rPr lang="en-US" altLang="zh-TW" dirty="0" smtClean="0"/>
              <a:t>feature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補值</a:t>
            </a:r>
            <a:r>
              <a:rPr lang="en-US" altLang="zh-TW" dirty="0" smtClean="0"/>
              <a:t>???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那我何不直接補值補在要上傳的預測上</a:t>
            </a:r>
            <a:r>
              <a:rPr lang="en-US" altLang="zh-TW" dirty="0" smtClean="0"/>
              <a:t>???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1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求平均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由官方提供的</a:t>
            </a:r>
            <a:r>
              <a:rPr lang="en-US" altLang="zh-TW" dirty="0"/>
              <a:t>Acquire Air Quality Data API</a:t>
            </a:r>
          </a:p>
          <a:p>
            <a:r>
              <a:rPr lang="zh-TW" altLang="en-US" dirty="0"/>
              <a:t>從前一個月</a:t>
            </a:r>
            <a:r>
              <a:rPr lang="en-US" altLang="zh-TW" dirty="0"/>
              <a:t>/</a:t>
            </a:r>
            <a:r>
              <a:rPr lang="zh-TW" altLang="en-US" dirty="0"/>
              <a:t>前一周</a:t>
            </a:r>
            <a:r>
              <a:rPr lang="en-US" altLang="zh-TW" dirty="0"/>
              <a:t>/</a:t>
            </a:r>
            <a:r>
              <a:rPr lang="zh-TW" altLang="en-US" dirty="0"/>
              <a:t>前三天抓出該時刻的空氣粒子濃度取平均</a:t>
            </a:r>
            <a:endParaRPr lang="en-US" altLang="zh-TW" dirty="0"/>
          </a:p>
          <a:p>
            <a:r>
              <a:rPr lang="zh-TW" altLang="en-US" dirty="0"/>
              <a:t>缺值：使用</a:t>
            </a:r>
            <a:r>
              <a:rPr lang="en-US" altLang="zh-TW" dirty="0"/>
              <a:t>2017</a:t>
            </a:r>
            <a:r>
              <a:rPr lang="zh-TW" altLang="en-US" dirty="0"/>
              <a:t>年該日該時段資料補齊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最高</a:t>
            </a:r>
            <a:r>
              <a:rPr lang="zh-TW" altLang="en-US" dirty="0" smtClean="0"/>
              <a:t>成績 </a:t>
            </a:r>
            <a:r>
              <a:rPr lang="en-US" altLang="zh-TW" dirty="0" smtClean="0"/>
              <a:t>: 0.322909412983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2018/5/22</a:t>
            </a:r>
            <a:r>
              <a:rPr lang="zh-TW" altLang="en-US" dirty="0" smtClean="0"/>
              <a:t>前一個月</a:t>
            </a:r>
            <a:endParaRPr lang="en-US" altLang="zh-TW" dirty="0" smtClean="0"/>
          </a:p>
          <a:p>
            <a:r>
              <a:rPr lang="zh-TW" altLang="en-US" dirty="0" smtClean="0"/>
              <a:t>前一個月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前一周</a:t>
            </a:r>
            <a:r>
              <a:rPr lang="en-US" altLang="zh-TW" dirty="0" smtClean="0"/>
              <a:t>/</a:t>
            </a:r>
            <a:r>
              <a:rPr lang="zh-TW" altLang="en-US" dirty="0" smtClean="0"/>
              <a:t>前三天，並沒有哪一項可以完全強過另兩項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1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可是這堂課叫做類神經網路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沒</a:t>
            </a:r>
            <a:r>
              <a:rPr lang="zh-TW" altLang="en-US" dirty="0"/>
              <a:t>理由複雜的機器學習演算法做得比只簡單取平均還</a:t>
            </a:r>
            <a:r>
              <a:rPr lang="zh-TW" altLang="en-US" dirty="0" smtClean="0"/>
              <a:t>差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使用的資料集全部換過：只用今年</a:t>
            </a:r>
            <a:r>
              <a:rPr lang="en-US" altLang="zh-TW" dirty="0" smtClean="0"/>
              <a:t>4</a:t>
            </a:r>
            <a:r>
              <a:rPr lang="zh-TW" altLang="en-US" dirty="0" smtClean="0"/>
              <a:t>月最新資料</a:t>
            </a:r>
            <a:endParaRPr lang="en-US" altLang="zh-TW" dirty="0" smtClean="0"/>
          </a:p>
          <a:p>
            <a:r>
              <a:rPr lang="zh-TW" altLang="en-US" dirty="0" smtClean="0"/>
              <a:t>由官方提供的</a:t>
            </a:r>
            <a:r>
              <a:rPr lang="en-US" altLang="zh-TW" dirty="0" smtClean="0"/>
              <a:t>Acquire 48-hour weather forecast Data API</a:t>
            </a:r>
            <a:endParaRPr lang="en-US" altLang="zh-TW" dirty="0"/>
          </a:p>
          <a:p>
            <a:r>
              <a:rPr lang="zh-TW" altLang="en-US" dirty="0" smtClean="0"/>
              <a:t>模型砍掉重練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096" y="3949530"/>
            <a:ext cx="2613521" cy="2227433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8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</a:t>
            </a:r>
            <a:r>
              <a:rPr lang="en-US" altLang="zh-TW" dirty="0" smtClean="0"/>
              <a:t>2.0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452" y="522632"/>
            <a:ext cx="6463430" cy="57939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31" y="2699673"/>
            <a:ext cx="4569521" cy="2603242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相比模型</a:t>
            </a:r>
            <a:r>
              <a:rPr lang="en-US" altLang="zh-TW" dirty="0" smtClean="0"/>
              <a:t>1.0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解決了某個站完全沒有資料的問題</a:t>
            </a:r>
            <a:endParaRPr lang="en-US" altLang="zh-TW" dirty="0" smtClean="0"/>
          </a:p>
          <a:p>
            <a:r>
              <a:rPr lang="zh-TW" altLang="en-US" dirty="0"/>
              <a:t>新的資料來源</a:t>
            </a:r>
            <a:r>
              <a:rPr lang="zh-TW" altLang="en-US" dirty="0" smtClean="0"/>
              <a:t>完整</a:t>
            </a:r>
            <a:endParaRPr lang="en-US" altLang="zh-TW" dirty="0" smtClean="0"/>
          </a:p>
          <a:p>
            <a:r>
              <a:rPr lang="zh-TW" altLang="en-US" dirty="0" smtClean="0"/>
              <a:t>減少</a:t>
            </a:r>
            <a:r>
              <a:rPr lang="en-US" altLang="zh-TW" dirty="0" smtClean="0"/>
              <a:t>Training</a:t>
            </a:r>
            <a:r>
              <a:rPr lang="zh-TW" altLang="en-US" dirty="0" smtClean="0"/>
              <a:t>的時間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55000</a:t>
            </a:r>
            <a:r>
              <a:rPr lang="zh-TW" altLang="en-US" dirty="0" smtClean="0"/>
              <a:t>筆資料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右方的參數設定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只需要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分鐘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774" y="2427048"/>
            <a:ext cx="5790026" cy="2585483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73FC-2B8A-4EEB-B5B2-5FCBBC0F575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355</Words>
  <Application>Microsoft Office PowerPoint</Application>
  <PresentationFormat>寬螢幕</PresentationFormat>
  <Paragraphs>96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CS5013701 類神經網路 Neural Networks</vt:lpstr>
      <vt:lpstr>題目</vt:lpstr>
      <vt:lpstr>4月成績</vt:lpstr>
      <vt:lpstr>原模型問題點</vt:lpstr>
      <vt:lpstr>補值</vt:lpstr>
      <vt:lpstr>求平均</vt:lpstr>
      <vt:lpstr>可是這堂課叫做類神經網路</vt:lpstr>
      <vt:lpstr>模型2.0</vt:lpstr>
      <vt:lpstr>相比模型1.0</vt:lpstr>
      <vt:lpstr>成績</vt:lpstr>
      <vt:lpstr>模型2.1</vt:lpstr>
      <vt:lpstr>成績</vt:lpstr>
      <vt:lpstr>5月成績</vt:lpstr>
      <vt:lpstr>分工表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CS5013701 類神經網路 Neural Networks</dc:title>
  <dc:creator>Windows 使用者</dc:creator>
  <cp:lastModifiedBy>user</cp:lastModifiedBy>
  <cp:revision>28</cp:revision>
  <dcterms:created xsi:type="dcterms:W3CDTF">2018-06-07T09:31:18Z</dcterms:created>
  <dcterms:modified xsi:type="dcterms:W3CDTF">2018-06-14T13:20:30Z</dcterms:modified>
</cp:coreProperties>
</file>