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PokemonTool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Myron </a:t>
            </a:r>
            <a:r>
              <a:rPr lang="en-US" dirty="0" err="1" smtClean="0"/>
              <a:t>Kolodiy</a:t>
            </a:r>
            <a:r>
              <a:rPr lang="en-US" dirty="0" smtClean="0"/>
              <a:t> and Boris </a:t>
            </a:r>
            <a:r>
              <a:rPr lang="en-US" dirty="0" err="1" smtClean="0"/>
              <a:t>Valerstein</a:t>
            </a:r>
            <a:endParaRPr lang="en-US" dirty="0"/>
          </a:p>
        </p:txBody>
      </p:sp>
      <p:pic>
        <p:nvPicPr>
          <p:cNvPr id="1027" name="Picture 3" descr="C:\Users\Boris\Downloads\025Pikachu_OS_anime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242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Fictional creatures called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The card game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Pokemon</a:t>
            </a:r>
            <a:r>
              <a:rPr lang="en-US" dirty="0" smtClean="0"/>
              <a:t> has a card</a:t>
            </a:r>
          </a:p>
          <a:p>
            <a:r>
              <a:rPr lang="en-US" dirty="0" err="1" smtClean="0"/>
              <a:t>Pokemon</a:t>
            </a:r>
            <a:r>
              <a:rPr lang="en-US" dirty="0" smtClean="0"/>
              <a:t> have</a:t>
            </a:r>
          </a:p>
          <a:p>
            <a:pPr lvl="1"/>
            <a:r>
              <a:rPr lang="en-US" dirty="0" smtClean="0"/>
              <a:t>Health Points</a:t>
            </a:r>
          </a:p>
          <a:p>
            <a:pPr lvl="1"/>
            <a:r>
              <a:rPr lang="en-US" dirty="0" smtClean="0"/>
              <a:t>Statuses</a:t>
            </a:r>
          </a:p>
          <a:p>
            <a:pPr lvl="2"/>
            <a:r>
              <a:rPr lang="en-US" dirty="0" smtClean="0"/>
              <a:t>Burn, Confuse, Poison, Paralysis, Sleep</a:t>
            </a:r>
          </a:p>
        </p:txBody>
      </p:sp>
    </p:spTree>
    <p:extLst>
      <p:ext uri="{BB962C8B-B14F-4D97-AF65-F5344CB8AC3E}">
        <p14:creationId xmlns:p14="http://schemas.microsoft.com/office/powerpoint/2010/main" val="40757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players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err="1" smtClean="0"/>
              <a:t>Pokemon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Card</a:t>
            </a:r>
            <a:br>
              <a:rPr lang="en-US" dirty="0" smtClean="0"/>
            </a:br>
            <a:r>
              <a:rPr lang="en-US" dirty="0" smtClean="0"/>
              <a:t>Game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600" y="521329"/>
            <a:ext cx="36004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r>
              <a:rPr lang="en-US" dirty="0" smtClean="0"/>
              <a:t>Health Indicator</a:t>
            </a:r>
          </a:p>
          <a:p>
            <a:r>
              <a:rPr lang="en-US" dirty="0" smtClean="0"/>
              <a:t>Refresh</a:t>
            </a:r>
          </a:p>
          <a:p>
            <a:r>
              <a:rPr lang="en-US" dirty="0" smtClean="0"/>
              <a:t>Bench</a:t>
            </a:r>
          </a:p>
          <a:p>
            <a:r>
              <a:rPr lang="en-US" dirty="0" smtClean="0"/>
              <a:t>Coin Flip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802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statistics for each status</a:t>
            </a:r>
          </a:p>
          <a:p>
            <a:r>
              <a:rPr lang="en-US" dirty="0" smtClean="0"/>
              <a:t>Counter increase per status toggle</a:t>
            </a:r>
          </a:p>
          <a:p>
            <a:r>
              <a:rPr lang="en-US" dirty="0" smtClean="0"/>
              <a:t>Update database every 5 minutes</a:t>
            </a:r>
          </a:p>
          <a:p>
            <a:pPr lvl="1"/>
            <a:r>
              <a:rPr lang="en-US" dirty="0" smtClean="0"/>
              <a:t>To avoid overload</a:t>
            </a:r>
          </a:p>
          <a:p>
            <a:r>
              <a:rPr lang="en-US" dirty="0" smtClean="0"/>
              <a:t>Reset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tools without documentation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powerful collaborative tool</a:t>
            </a:r>
          </a:p>
          <a:p>
            <a:r>
              <a:rPr lang="en-US" dirty="0" smtClean="0"/>
              <a:t>Android development is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84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PokemonTool</vt:lpstr>
      <vt:lpstr>Pokemon</vt:lpstr>
      <vt:lpstr>Application</vt:lpstr>
      <vt:lpstr>Features</vt:lpstr>
      <vt:lpstr>Database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PokemonTool</dc:title>
  <dc:creator>Boris</dc:creator>
  <cp:lastModifiedBy>Boris</cp:lastModifiedBy>
  <cp:revision>7</cp:revision>
  <dcterms:created xsi:type="dcterms:W3CDTF">2015-08-11T01:18:58Z</dcterms:created>
  <dcterms:modified xsi:type="dcterms:W3CDTF">2015-08-11T01:55:09Z</dcterms:modified>
</cp:coreProperties>
</file>