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7A5E2-DF14-47C0-BEE8-17635303E255}" type="datetimeFigureOut">
              <a:rPr lang="en-US" smtClean="0"/>
              <a:t>8/10/2015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518FAC-67C2-43A9-BFA1-679A1A67A2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7A5E2-DF14-47C0-BEE8-17635303E255}" type="datetimeFigureOut">
              <a:rPr lang="en-US" smtClean="0"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518FAC-67C2-43A9-BFA1-679A1A67A2E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7A5E2-DF14-47C0-BEE8-17635303E255}" type="datetimeFigureOut">
              <a:rPr lang="en-US" smtClean="0"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518FAC-67C2-43A9-BFA1-679A1A67A2E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7A5E2-DF14-47C0-BEE8-17635303E255}" type="datetimeFigureOut">
              <a:rPr lang="en-US" smtClean="0"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518FAC-67C2-43A9-BFA1-679A1A67A2E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7A5E2-DF14-47C0-BEE8-17635303E255}" type="datetimeFigureOut">
              <a:rPr lang="en-US" smtClean="0"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518FAC-67C2-43A9-BFA1-679A1A67A2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7A5E2-DF14-47C0-BEE8-17635303E255}" type="datetimeFigureOut">
              <a:rPr lang="en-US" smtClean="0"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518FAC-67C2-43A9-BFA1-679A1A67A2E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7A5E2-DF14-47C0-BEE8-17635303E255}" type="datetimeFigureOut">
              <a:rPr lang="en-US" smtClean="0"/>
              <a:t>8/10/2015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518FAC-67C2-43A9-BFA1-679A1A67A2E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7A5E2-DF14-47C0-BEE8-17635303E255}" type="datetimeFigureOut">
              <a:rPr lang="en-US" smtClean="0"/>
              <a:t>8/10/2015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518FAC-67C2-43A9-BFA1-679A1A67A2E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7A5E2-DF14-47C0-BEE8-17635303E255}" type="datetimeFigureOut">
              <a:rPr lang="en-US" smtClean="0"/>
              <a:t>8/10/2015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518FAC-67C2-43A9-BFA1-679A1A67A2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7A5E2-DF14-47C0-BEE8-17635303E255}" type="datetimeFigureOut">
              <a:rPr lang="en-US" smtClean="0"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518FAC-67C2-43A9-BFA1-679A1A67A2E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7A5E2-DF14-47C0-BEE8-17635303E255}" type="datetimeFigureOut">
              <a:rPr lang="en-US" smtClean="0"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518FAC-67C2-43A9-BFA1-679A1A67A2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FB7A5E2-DF14-47C0-BEE8-17635303E255}" type="datetimeFigureOut">
              <a:rPr lang="en-US" smtClean="0"/>
              <a:t>8/10/2015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5518FAC-67C2-43A9-BFA1-679A1A67A2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PokemonTool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Myron Kolodiy and Boris Valerstein</a:t>
            </a:r>
            <a:endParaRPr lang="en-US" dirty="0"/>
          </a:p>
        </p:txBody>
      </p:sp>
      <p:pic>
        <p:nvPicPr>
          <p:cNvPr id="1027" name="Picture 3" descr="C:\Users\Boris\Downloads\025Pikachu_OS_anime_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1242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7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Pokémon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Fictional creatures called </a:t>
            </a:r>
            <a:r>
              <a:rPr lang="en-US" dirty="0" smtClean="0"/>
              <a:t>Pokémon</a:t>
            </a:r>
            <a:endParaRPr lang="en-US" dirty="0" smtClean="0"/>
          </a:p>
          <a:p>
            <a:r>
              <a:rPr lang="en-US" dirty="0" smtClean="0"/>
              <a:t>The card game</a:t>
            </a:r>
          </a:p>
          <a:p>
            <a:pPr lvl="1"/>
            <a:r>
              <a:rPr lang="en-US" dirty="0" smtClean="0"/>
              <a:t>Each </a:t>
            </a:r>
            <a:r>
              <a:rPr lang="en-US" dirty="0" smtClean="0"/>
              <a:t>Pokémon </a:t>
            </a:r>
            <a:r>
              <a:rPr lang="en-US" dirty="0" smtClean="0"/>
              <a:t>has a card</a:t>
            </a:r>
          </a:p>
          <a:p>
            <a:r>
              <a:rPr lang="en-US" dirty="0" smtClean="0"/>
              <a:t>Pokémon </a:t>
            </a:r>
            <a:r>
              <a:rPr lang="en-US" dirty="0" smtClean="0"/>
              <a:t>have</a:t>
            </a:r>
          </a:p>
          <a:p>
            <a:pPr lvl="1"/>
            <a:r>
              <a:rPr lang="en-US" dirty="0" smtClean="0"/>
              <a:t>Health Points</a:t>
            </a:r>
          </a:p>
          <a:p>
            <a:pPr lvl="1"/>
            <a:r>
              <a:rPr lang="en-US" dirty="0" smtClean="0"/>
              <a:t>Statuses</a:t>
            </a:r>
          </a:p>
          <a:p>
            <a:pPr lvl="2"/>
            <a:r>
              <a:rPr lang="en-US" dirty="0" smtClean="0"/>
              <a:t>Burn, Confuse, Poison, Paralysis, Sleep</a:t>
            </a:r>
          </a:p>
        </p:txBody>
      </p:sp>
    </p:spTree>
    <p:extLst>
      <p:ext uri="{BB962C8B-B14F-4D97-AF65-F5344CB8AC3E}">
        <p14:creationId xmlns:p14="http://schemas.microsoft.com/office/powerpoint/2010/main" val="407573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Assist players </a:t>
            </a:r>
            <a:br>
              <a:rPr lang="en-US" dirty="0" smtClean="0"/>
            </a:br>
            <a:r>
              <a:rPr lang="en-US" dirty="0" smtClean="0"/>
              <a:t>with </a:t>
            </a:r>
            <a:br>
              <a:rPr lang="en-US" dirty="0" smtClean="0"/>
            </a:br>
            <a:r>
              <a:rPr lang="en-US" dirty="0" smtClean="0"/>
              <a:t>Pokémon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Trading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Card</a:t>
            </a:r>
            <a:br>
              <a:rPr lang="en-US" dirty="0" smtClean="0"/>
            </a:br>
            <a:r>
              <a:rPr lang="en-US" dirty="0" smtClean="0"/>
              <a:t>Game</a:t>
            </a:r>
          </a:p>
          <a:p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181600" y="521329"/>
            <a:ext cx="360045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9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</a:p>
          <a:p>
            <a:r>
              <a:rPr lang="en-US" dirty="0" smtClean="0"/>
              <a:t>Health Indicator</a:t>
            </a:r>
          </a:p>
          <a:p>
            <a:r>
              <a:rPr lang="en-US" dirty="0" smtClean="0"/>
              <a:t>Refresh</a:t>
            </a:r>
          </a:p>
          <a:p>
            <a:r>
              <a:rPr lang="en-US" dirty="0" smtClean="0"/>
              <a:t>Bench</a:t>
            </a:r>
          </a:p>
          <a:p>
            <a:r>
              <a:rPr lang="en-US" dirty="0" smtClean="0"/>
              <a:t>Coin Flip</a:t>
            </a:r>
          </a:p>
          <a:p>
            <a:r>
              <a:rPr lang="en-US" dirty="0" smtClean="0"/>
              <a:t>Menu</a:t>
            </a:r>
          </a:p>
          <a:p>
            <a:r>
              <a:rPr lang="en-US" dirty="0" smtClean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80232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 statistics for each status</a:t>
            </a:r>
          </a:p>
          <a:p>
            <a:r>
              <a:rPr lang="en-US" dirty="0" smtClean="0"/>
              <a:t>Counter increase per status toggle</a:t>
            </a:r>
          </a:p>
          <a:p>
            <a:r>
              <a:rPr lang="en-US" dirty="0" smtClean="0"/>
              <a:t>Update database every 5 minutes</a:t>
            </a:r>
          </a:p>
          <a:p>
            <a:pPr lvl="1"/>
            <a:r>
              <a:rPr lang="en-US" dirty="0" smtClean="0"/>
              <a:t>To avoid overload</a:t>
            </a:r>
          </a:p>
          <a:p>
            <a:r>
              <a:rPr lang="en-US" dirty="0" smtClean="0"/>
              <a:t>Reset counters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30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tools without documentation</a:t>
            </a:r>
          </a:p>
          <a:p>
            <a:r>
              <a:rPr lang="en-US" dirty="0" smtClean="0"/>
              <a:t>GitHub </a:t>
            </a:r>
            <a:r>
              <a:rPr lang="en-US" dirty="0" smtClean="0"/>
              <a:t>is a powerful collaborative tool</a:t>
            </a:r>
          </a:p>
          <a:p>
            <a:r>
              <a:rPr lang="en-US" dirty="0" smtClean="0"/>
              <a:t>Android development is </a:t>
            </a:r>
            <a:r>
              <a:rPr lang="en-US" dirty="0" smtClean="0"/>
              <a:t>fun</a:t>
            </a:r>
          </a:p>
          <a:p>
            <a:pPr lvl="1"/>
            <a:r>
              <a:rPr lang="en-US" dirty="0" smtClean="0"/>
              <a:t>Android is established yet evolving system</a:t>
            </a:r>
          </a:p>
          <a:p>
            <a:pPr lvl="1"/>
            <a:r>
              <a:rPr lang="en-US" dirty="0" smtClean="0"/>
              <a:t>Perfecting UI is time consuming</a:t>
            </a:r>
          </a:p>
          <a:p>
            <a:pPr lvl="1"/>
            <a:r>
              <a:rPr lang="en-US" dirty="0" smtClean="0"/>
              <a:t>Use Fragments</a:t>
            </a:r>
          </a:p>
          <a:p>
            <a:pPr lvl="1"/>
            <a:r>
              <a:rPr lang="en-US" dirty="0" smtClean="0"/>
              <a:t>OS may destroy &amp; re-create the running app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91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93</TotalTime>
  <Words>105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Gill Sans MT</vt:lpstr>
      <vt:lpstr>Verdana</vt:lpstr>
      <vt:lpstr>Wingdings 2</vt:lpstr>
      <vt:lpstr>Solstice</vt:lpstr>
      <vt:lpstr>PokemonTool</vt:lpstr>
      <vt:lpstr>Pokémon</vt:lpstr>
      <vt:lpstr>Application</vt:lpstr>
      <vt:lpstr>Features</vt:lpstr>
      <vt:lpstr>Database</vt:lpstr>
      <vt:lpstr>Lessons Learned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PokemonTool</dc:title>
  <dc:creator>Boris</dc:creator>
  <cp:lastModifiedBy>mightymyron</cp:lastModifiedBy>
  <cp:revision>10</cp:revision>
  <dcterms:created xsi:type="dcterms:W3CDTF">2015-08-11T01:18:58Z</dcterms:created>
  <dcterms:modified xsi:type="dcterms:W3CDTF">2015-08-11T03:29:34Z</dcterms:modified>
</cp:coreProperties>
</file>