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233858ad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233858a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233858ad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233858ad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233858ad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233858ad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233858ad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233858ad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233858ad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233858ad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233858ad3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233858ad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233858ad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233858ad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Toptal Devops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Maven Pro"/>
                <a:ea typeface="Maven Pro"/>
                <a:cs typeface="Maven Pro"/>
                <a:sym typeface="Maven Pro"/>
              </a:rPr>
              <a:t>node3tierapp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66025" y="62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Architecture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87" y="714300"/>
            <a:ext cx="6376475" cy="431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Workflow</a:t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508525" y="1808925"/>
            <a:ext cx="1075200" cy="3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Master</a:t>
            </a:r>
            <a:endParaRPr/>
          </a:p>
        </p:txBody>
      </p:sp>
      <p:cxnSp>
        <p:nvCxnSpPr>
          <p:cNvPr id="291" name="Google Shape;291;p15"/>
          <p:cNvCxnSpPr>
            <a:stCxn id="290" idx="3"/>
          </p:cNvCxnSpPr>
          <p:nvPr/>
        </p:nvCxnSpPr>
        <p:spPr>
          <a:xfrm>
            <a:off x="1583725" y="1979625"/>
            <a:ext cx="6247800" cy="1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15"/>
          <p:cNvSpPr/>
          <p:nvPr/>
        </p:nvSpPr>
        <p:spPr>
          <a:xfrm>
            <a:off x="2419175" y="1872375"/>
            <a:ext cx="232500" cy="22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781250" y="1872375"/>
            <a:ext cx="232500" cy="22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4852575" y="1851850"/>
            <a:ext cx="232500" cy="22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508525" y="2673275"/>
            <a:ext cx="1075200" cy="472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branch</a:t>
            </a:r>
            <a:endParaRPr/>
          </a:p>
        </p:txBody>
      </p:sp>
      <p:cxnSp>
        <p:nvCxnSpPr>
          <p:cNvPr id="296" name="Google Shape;296;p15"/>
          <p:cNvCxnSpPr>
            <a:stCxn id="295" idx="3"/>
          </p:cNvCxnSpPr>
          <p:nvPr/>
        </p:nvCxnSpPr>
        <p:spPr>
          <a:xfrm>
            <a:off x="1583725" y="2909525"/>
            <a:ext cx="62622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5"/>
          <p:cNvSpPr/>
          <p:nvPr/>
        </p:nvSpPr>
        <p:spPr>
          <a:xfrm>
            <a:off x="2810100" y="2802300"/>
            <a:ext cx="232500" cy="225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3416550" y="2802225"/>
            <a:ext cx="232500" cy="225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3979400" y="2802225"/>
            <a:ext cx="232500" cy="225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15"/>
          <p:cNvCxnSpPr>
            <a:stCxn id="299" idx="7"/>
            <a:endCxn id="294" idx="3"/>
          </p:cNvCxnSpPr>
          <p:nvPr/>
        </p:nvCxnSpPr>
        <p:spPr>
          <a:xfrm flipH="1" rot="10800000">
            <a:off x="4177851" y="2044119"/>
            <a:ext cx="708900" cy="7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1" name="Google Shape;301;p15"/>
          <p:cNvSpPr/>
          <p:nvPr/>
        </p:nvSpPr>
        <p:spPr>
          <a:xfrm>
            <a:off x="6211275" y="1872375"/>
            <a:ext cx="232500" cy="225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 txBox="1"/>
          <p:nvPr/>
        </p:nvSpPr>
        <p:spPr>
          <a:xfrm>
            <a:off x="6087775" y="1472175"/>
            <a:ext cx="8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Tag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4482325" y="2331125"/>
            <a:ext cx="145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rebase/merge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review code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617350" y="3443525"/>
            <a:ext cx="232500" cy="225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1031800" y="3370550"/>
            <a:ext cx="46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Commits in master are deployed in </a:t>
            </a:r>
            <a:r>
              <a:rPr b="1" lang="es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DEVELOPMENT</a:t>
            </a:r>
            <a:endParaRPr b="1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617350" y="4002750"/>
            <a:ext cx="232500" cy="225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1031800" y="3929775"/>
            <a:ext cx="46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Tags are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deployed in </a:t>
            </a:r>
            <a:r>
              <a:rPr b="1" lang="es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STAGING</a:t>
            </a:r>
            <a:endParaRPr b="1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1031800" y="4489000"/>
            <a:ext cx="54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QA validated tags in staging are deployed to </a:t>
            </a:r>
            <a:r>
              <a:rPr b="1" lang="es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PRODUCTION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9" name="Google Shape;309;p15"/>
          <p:cNvCxnSpPr>
            <a:stCxn id="292" idx="4"/>
            <a:endCxn id="297" idx="0"/>
          </p:cNvCxnSpPr>
          <p:nvPr/>
        </p:nvCxnSpPr>
        <p:spPr>
          <a:xfrm>
            <a:off x="2535425" y="2097675"/>
            <a:ext cx="390900" cy="7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steps: Domain/HTTPS</a:t>
            </a:r>
            <a:endParaRPr/>
          </a:p>
        </p:txBody>
      </p:sp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918625" y="1597875"/>
            <a:ext cx="76842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Use Custom DNS domain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each env own domain</a:t>
            </a:r>
            <a:endParaRPr sz="20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prod: *.mydomain.com/mydomain.com</a:t>
            </a:r>
            <a:endParaRPr sz="20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stg: *.stg.mydomain.com/stg.mydomain.com</a:t>
            </a:r>
            <a:endParaRPr sz="20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dev</a:t>
            </a:r>
            <a:r>
              <a:rPr lang="es" sz="2000"/>
              <a:t>: *.dev.mydomain.com/dev.mydomain.com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specific domain for api component</a:t>
            </a:r>
            <a:endParaRPr sz="20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api.dev.mydomain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Create certificates from a well</a:t>
            </a:r>
            <a:r>
              <a:rPr lang="es" sz="2000"/>
              <a:t>-</a:t>
            </a:r>
            <a:r>
              <a:rPr lang="es" sz="2000"/>
              <a:t>known authorities, maybe use Let’s encrypt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steps: CI/CD</a:t>
            </a:r>
            <a:endParaRPr/>
          </a:p>
        </p:txBody>
      </p:sp>
      <p:sp>
        <p:nvSpPr>
          <p:cNvPr id="321" name="Google Shape;321;p17"/>
          <p:cNvSpPr txBox="1"/>
          <p:nvPr>
            <p:ph idx="1" type="body"/>
          </p:nvPr>
        </p:nvSpPr>
        <p:spPr>
          <a:xfrm>
            <a:off x="918625" y="1597875"/>
            <a:ext cx="73290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Split pipeline in different github actions jobs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Create staging/production environments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Deploy feature branches of WEB component in custom DNS domain for testing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 feature-add-dog-gif.dev.mydomain.com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Add VPC private endpoint to ECR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steps: CDN</a:t>
            </a:r>
            <a:endParaRPr/>
          </a:p>
        </p:txBody>
      </p:sp>
      <p:sp>
        <p:nvSpPr>
          <p:cNvPr id="327" name="Google Shape;327;p18"/>
          <p:cNvSpPr txBox="1"/>
          <p:nvPr>
            <p:ph idx="1" type="body"/>
          </p:nvPr>
        </p:nvSpPr>
        <p:spPr>
          <a:xfrm>
            <a:off x="9186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Implement a cache </a:t>
            </a:r>
            <a:r>
              <a:rPr lang="es" sz="2000"/>
              <a:t>expiration</a:t>
            </a:r>
            <a:r>
              <a:rPr lang="es" sz="2000"/>
              <a:t> </a:t>
            </a:r>
            <a:r>
              <a:rPr lang="es" sz="2000"/>
              <a:t>strategy. Different o</a:t>
            </a:r>
            <a:r>
              <a:rPr lang="es" sz="2000"/>
              <a:t>ptions to discuss depending on the use case: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Force distribution invalidation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Use different filename on each deployment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Use custom cdn DNS domain, something like cdn.myapp.com using Route 53 alias.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steps: Database</a:t>
            </a:r>
            <a:endParaRPr/>
          </a:p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9186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Evaluate and implement Point in time restore.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RDS AWS private link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steps: Monitoring</a:t>
            </a:r>
            <a:endParaRPr/>
          </a:p>
        </p:txBody>
      </p:sp>
      <p:sp>
        <p:nvSpPr>
          <p:cNvPr id="339" name="Google Shape;339;p20"/>
          <p:cNvSpPr txBox="1"/>
          <p:nvPr>
            <p:ph idx="1" type="body"/>
          </p:nvPr>
        </p:nvSpPr>
        <p:spPr>
          <a:xfrm>
            <a:off x="9186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Move Grafana to its management VPC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</a:t>
            </a:r>
            <a:r>
              <a:rPr lang="es" sz="2000"/>
              <a:t>pecific domain for api component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grafana.mydomain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Only allow certain IPs access to monitoring VPC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Add alarms to detect problems in real time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