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99" r:id="rId2"/>
    <p:sldMasterId id="2147483712" r:id="rId3"/>
    <p:sldMasterId id="2147483725" r:id="rId4"/>
    <p:sldMasterId id="2147483755" r:id="rId5"/>
    <p:sldMasterId id="2147483769" r:id="rId6"/>
    <p:sldMasterId id="2147483782" r:id="rId7"/>
  </p:sldMasterIdLst>
  <p:notesMasterIdLst>
    <p:notesMasterId r:id="rId20"/>
  </p:notesMasterIdLst>
  <p:sldIdLst>
    <p:sldId id="554" r:id="rId8"/>
    <p:sldId id="612" r:id="rId9"/>
    <p:sldId id="526" r:id="rId10"/>
    <p:sldId id="613" r:id="rId11"/>
    <p:sldId id="621" r:id="rId12"/>
    <p:sldId id="624" r:id="rId13"/>
    <p:sldId id="614" r:id="rId14"/>
    <p:sldId id="615" r:id="rId15"/>
    <p:sldId id="623" r:id="rId16"/>
    <p:sldId id="626" r:id="rId17"/>
    <p:sldId id="625" r:id="rId18"/>
    <p:sldId id="616" r:id="rId19"/>
  </p:sldIdLst>
  <p:sldSz cx="11182350" cy="6289675"/>
  <p:notesSz cx="6797675" cy="99282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1" userDrawn="1">
          <p15:clr>
            <a:srgbClr val="A4A3A4"/>
          </p15:clr>
        </p15:guide>
        <p15:guide id="2" pos="3523"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DEF"/>
    <a:srgbClr val="E1F2CE"/>
    <a:srgbClr val="0099CC"/>
    <a:srgbClr val="FF6600"/>
    <a:srgbClr val="FFABEB"/>
    <a:srgbClr val="FF832F"/>
    <a:srgbClr val="C9CB01"/>
    <a:srgbClr val="05112A"/>
    <a:srgbClr val="06112A"/>
    <a:srgbClr val="092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p:cViewPr varScale="1">
        <p:scale>
          <a:sx n="90" d="100"/>
          <a:sy n="90" d="100"/>
        </p:scale>
        <p:origin x="618" y="78"/>
      </p:cViewPr>
      <p:guideLst>
        <p:guide orient="horz" pos="1981"/>
        <p:guide pos="3523"/>
      </p:guideLst>
    </p:cSldViewPr>
  </p:slideViewPr>
  <p:notesTextViewPr>
    <p:cViewPr>
      <p:scale>
        <a:sx n="1" d="1"/>
        <a:sy n="1" d="1"/>
      </p:scale>
      <p:origin x="0" y="0"/>
    </p:cViewPr>
  </p:notesTextViewPr>
  <p:sorterViewPr>
    <p:cViewPr>
      <p:scale>
        <a:sx n="60" d="100"/>
        <a:sy n="60" d="100"/>
      </p:scale>
      <p:origin x="0" y="0"/>
    </p:cViewPr>
  </p:sorterViewPr>
  <p:notesViewPr>
    <p:cSldViewPr snapToGrid="0" snapToObjects="1">
      <p:cViewPr varScale="1">
        <p:scale>
          <a:sx n="78" d="100"/>
          <a:sy n="78" d="100"/>
        </p:scale>
        <p:origin x="-4032" y="-10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Sheet1!$I$24</c:f>
              <c:strCache>
                <c:ptCount val="1"/>
                <c:pt idx="0">
                  <c:v>Kbest Score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xVal>
            <c:numRef>
              <c:f>Sheet1!$H$25:$H$31</c:f>
              <c:numCache>
                <c:formatCode>General</c:formatCode>
                <c:ptCount val="7"/>
                <c:pt idx="0">
                  <c:v>273</c:v>
                </c:pt>
                <c:pt idx="1">
                  <c:v>266</c:v>
                </c:pt>
                <c:pt idx="2">
                  <c:v>250</c:v>
                </c:pt>
                <c:pt idx="3">
                  <c:v>120</c:v>
                </c:pt>
                <c:pt idx="4">
                  <c:v>100</c:v>
                </c:pt>
                <c:pt idx="5">
                  <c:v>50</c:v>
                </c:pt>
                <c:pt idx="6">
                  <c:v>5</c:v>
                </c:pt>
              </c:numCache>
            </c:numRef>
          </c:xVal>
          <c:yVal>
            <c:numRef>
              <c:f>Sheet1!$I$25:$I$31</c:f>
              <c:numCache>
                <c:formatCode>General</c:formatCode>
                <c:ptCount val="7"/>
                <c:pt idx="0">
                  <c:v>0</c:v>
                </c:pt>
                <c:pt idx="1">
                  <c:v>1</c:v>
                </c:pt>
                <c:pt idx="2">
                  <c:v>5</c:v>
                </c:pt>
                <c:pt idx="3">
                  <c:v>10</c:v>
                </c:pt>
                <c:pt idx="4">
                  <c:v>15</c:v>
                </c:pt>
                <c:pt idx="5">
                  <c:v>20</c:v>
                </c:pt>
                <c:pt idx="6">
                  <c:v>40</c:v>
                </c:pt>
              </c:numCache>
            </c:numRef>
          </c:yVal>
          <c:smooth val="0"/>
          <c:extLst>
            <c:ext xmlns:c16="http://schemas.microsoft.com/office/drawing/2014/chart" uri="{C3380CC4-5D6E-409C-BE32-E72D297353CC}">
              <c16:uniqueId val="{00000000-FEA5-40BC-A650-990FE6AA27E5}"/>
            </c:ext>
          </c:extLst>
        </c:ser>
        <c:dLbls>
          <c:showLegendKey val="0"/>
          <c:showVal val="0"/>
          <c:showCatName val="0"/>
          <c:showSerName val="0"/>
          <c:showPercent val="0"/>
          <c:showBubbleSize val="0"/>
        </c:dLbls>
        <c:axId val="787400128"/>
        <c:axId val="787398816"/>
      </c:scatterChart>
      <c:valAx>
        <c:axId val="787400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398816"/>
        <c:crosses val="autoZero"/>
        <c:crossBetween val="midCat"/>
      </c:valAx>
      <c:valAx>
        <c:axId val="78739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74001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553149606299214E-2"/>
          <c:y val="4.2083333333333355E-2"/>
          <c:w val="0.88389129483814521"/>
          <c:h val="0.74461395450568679"/>
        </c:manualLayout>
      </c:layout>
      <c:lineChart>
        <c:grouping val="standard"/>
        <c:varyColors val="0"/>
        <c:ser>
          <c:idx val="1"/>
          <c:order val="0"/>
          <c:tx>
            <c:strRef>
              <c:f>Sheet2!$G$80</c:f>
              <c:strCache>
                <c:ptCount val="1"/>
                <c:pt idx="0">
                  <c:v>Spectral Clustering</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Sheet2!$G$81:$G$90</c:f>
              <c:numCache>
                <c:formatCode>General</c:formatCode>
                <c:ptCount val="10"/>
                <c:pt idx="0">
                  <c:v>0.123</c:v>
                </c:pt>
                <c:pt idx="1">
                  <c:v>0.157</c:v>
                </c:pt>
                <c:pt idx="2">
                  <c:v>0.193</c:v>
                </c:pt>
                <c:pt idx="3">
                  <c:v>0.17499999999999999</c:v>
                </c:pt>
                <c:pt idx="4">
                  <c:v>0.185</c:v>
                </c:pt>
                <c:pt idx="5">
                  <c:v>0.191</c:v>
                </c:pt>
                <c:pt idx="6">
                  <c:v>0.192</c:v>
                </c:pt>
                <c:pt idx="7">
                  <c:v>0.222</c:v>
                </c:pt>
                <c:pt idx="8">
                  <c:v>0.251</c:v>
                </c:pt>
                <c:pt idx="9">
                  <c:v>0.27500000000000002</c:v>
                </c:pt>
              </c:numCache>
            </c:numRef>
          </c:val>
          <c:smooth val="0"/>
          <c:extLst>
            <c:ext xmlns:c16="http://schemas.microsoft.com/office/drawing/2014/chart" uri="{C3380CC4-5D6E-409C-BE32-E72D297353CC}">
              <c16:uniqueId val="{00000000-AB82-418B-AC49-CE092E47CE2C}"/>
            </c:ext>
          </c:extLst>
        </c:ser>
        <c:ser>
          <c:idx val="2"/>
          <c:order val="1"/>
          <c:tx>
            <c:strRef>
              <c:f>Sheet2!$H$80</c:f>
              <c:strCache>
                <c:ptCount val="1"/>
                <c:pt idx="0">
                  <c:v>Kmeans Clustering</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Sheet2!$H$81:$H$90</c:f>
              <c:numCache>
                <c:formatCode>General</c:formatCode>
                <c:ptCount val="10"/>
                <c:pt idx="0">
                  <c:v>0.13900000000000001</c:v>
                </c:pt>
                <c:pt idx="1">
                  <c:v>0.16</c:v>
                </c:pt>
                <c:pt idx="2">
                  <c:v>0.185</c:v>
                </c:pt>
                <c:pt idx="3">
                  <c:v>0.20799999999999999</c:v>
                </c:pt>
                <c:pt idx="4">
                  <c:v>0.214</c:v>
                </c:pt>
                <c:pt idx="5">
                  <c:v>0.22600000000000001</c:v>
                </c:pt>
                <c:pt idx="6">
                  <c:v>0.20300000000000001</c:v>
                </c:pt>
                <c:pt idx="7">
                  <c:v>0.216</c:v>
                </c:pt>
                <c:pt idx="8">
                  <c:v>0.245</c:v>
                </c:pt>
                <c:pt idx="9">
                  <c:v>0.25800000000000001</c:v>
                </c:pt>
              </c:numCache>
            </c:numRef>
          </c:val>
          <c:smooth val="0"/>
          <c:extLst>
            <c:ext xmlns:c16="http://schemas.microsoft.com/office/drawing/2014/chart" uri="{C3380CC4-5D6E-409C-BE32-E72D297353CC}">
              <c16:uniqueId val="{00000001-AB82-418B-AC49-CE092E47CE2C}"/>
            </c:ext>
          </c:extLst>
        </c:ser>
        <c:dLbls>
          <c:showLegendKey val="0"/>
          <c:showVal val="0"/>
          <c:showCatName val="0"/>
          <c:showSerName val="0"/>
          <c:showPercent val="0"/>
          <c:showBubbleSize val="0"/>
        </c:dLbls>
        <c:smooth val="0"/>
        <c:axId val="776119544"/>
        <c:axId val="776120856"/>
      </c:lineChart>
      <c:catAx>
        <c:axId val="7761195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20856"/>
        <c:crosses val="autoZero"/>
        <c:auto val="1"/>
        <c:lblAlgn val="ctr"/>
        <c:lblOffset val="100"/>
        <c:noMultiLvlLbl val="0"/>
      </c:catAx>
      <c:valAx>
        <c:axId val="77612085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19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Sheet2!$I$96</c:f>
              <c:strCache>
                <c:ptCount val="1"/>
                <c:pt idx="0">
                  <c:v>Number of Clusters</c:v>
                </c:pt>
              </c:strCache>
            </c:strRef>
          </c:tx>
          <c:spPr>
            <a:ln w="28575" cap="rnd">
              <a:noFill/>
              <a:round/>
            </a:ln>
            <a:effectLst/>
          </c:spPr>
          <c:marker>
            <c:symbol val="circle"/>
            <c:size val="5"/>
            <c:spPr>
              <a:solidFill>
                <a:schemeClr val="accent1"/>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Sheet2!$H$97:$H$105</c:f>
              <c:numCache>
                <c:formatCode>General</c:formatCode>
                <c:ptCount val="9"/>
                <c:pt idx="0">
                  <c:v>0.1</c:v>
                </c:pt>
                <c:pt idx="1">
                  <c:v>0.2</c:v>
                </c:pt>
                <c:pt idx="2">
                  <c:v>0.3</c:v>
                </c:pt>
                <c:pt idx="3">
                  <c:v>0.4</c:v>
                </c:pt>
                <c:pt idx="4">
                  <c:v>0.5</c:v>
                </c:pt>
                <c:pt idx="5">
                  <c:v>0.6</c:v>
                </c:pt>
                <c:pt idx="6">
                  <c:v>0.7</c:v>
                </c:pt>
                <c:pt idx="7">
                  <c:v>0.8</c:v>
                </c:pt>
                <c:pt idx="8">
                  <c:v>0.9</c:v>
                </c:pt>
              </c:numCache>
            </c:numRef>
          </c:cat>
          <c:val>
            <c:numRef>
              <c:f>Sheet2!$I$97:$I$105</c:f>
              <c:numCache>
                <c:formatCode>General</c:formatCode>
                <c:ptCount val="9"/>
                <c:pt idx="0">
                  <c:v>462</c:v>
                </c:pt>
                <c:pt idx="1">
                  <c:v>2</c:v>
                </c:pt>
                <c:pt idx="2">
                  <c:v>1</c:v>
                </c:pt>
                <c:pt idx="3">
                  <c:v>1</c:v>
                </c:pt>
                <c:pt idx="4">
                  <c:v>1</c:v>
                </c:pt>
                <c:pt idx="5">
                  <c:v>1</c:v>
                </c:pt>
                <c:pt idx="6">
                  <c:v>1</c:v>
                </c:pt>
                <c:pt idx="7">
                  <c:v>1</c:v>
                </c:pt>
                <c:pt idx="8">
                  <c:v>1</c:v>
                </c:pt>
              </c:numCache>
            </c:numRef>
          </c:val>
          <c:smooth val="0"/>
          <c:extLst>
            <c:ext xmlns:c16="http://schemas.microsoft.com/office/drawing/2014/chart" uri="{C3380CC4-5D6E-409C-BE32-E72D297353CC}">
              <c16:uniqueId val="{00000000-A5BE-4589-B23B-25A7F6196090}"/>
            </c:ext>
          </c:extLst>
        </c:ser>
        <c:dLbls>
          <c:showLegendKey val="0"/>
          <c:showVal val="0"/>
          <c:showCatName val="0"/>
          <c:showSerName val="0"/>
          <c:showPercent val="0"/>
          <c:showBubbleSize val="0"/>
        </c:dLbls>
        <c:marker val="1"/>
        <c:smooth val="0"/>
        <c:axId val="782310808"/>
        <c:axId val="782303920"/>
      </c:lineChart>
      <c:catAx>
        <c:axId val="782310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303920"/>
        <c:crosses val="autoZero"/>
        <c:auto val="1"/>
        <c:lblAlgn val="ctr"/>
        <c:lblOffset val="100"/>
        <c:noMultiLvlLbl val="0"/>
      </c:catAx>
      <c:valAx>
        <c:axId val="782303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231080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DB9EAB9D-0C11-4527-87D9-2A9EF9800F94}" type="datetimeFigureOut">
              <a:rPr lang="es-ES" smtClean="0"/>
              <a:t>30/04/2018</a:t>
            </a:fld>
            <a:endParaRPr lang="es-ES"/>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D8A21AD-6384-4EC8-A3F4-710B5983F5C3}" type="slidenum">
              <a:rPr lang="es-ES" smtClean="0"/>
              <a:t>‹#›</a:t>
            </a:fld>
            <a:endParaRPr lang="es-ES"/>
          </a:p>
        </p:txBody>
      </p:sp>
    </p:spTree>
    <p:extLst>
      <p:ext uri="{BB962C8B-B14F-4D97-AF65-F5344CB8AC3E}">
        <p14:creationId xmlns:p14="http://schemas.microsoft.com/office/powerpoint/2010/main" val="46263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0488" y="744538"/>
            <a:ext cx="6616700" cy="3722687"/>
          </a:xfrm>
        </p:spPr>
      </p:sp>
      <p:sp>
        <p:nvSpPr>
          <p:cNvPr id="3" name="2 Marcador de notas"/>
          <p:cNvSpPr>
            <a:spLocks noGrp="1"/>
          </p:cNvSpPr>
          <p:nvPr>
            <p:ph type="body" idx="1"/>
          </p:nvPr>
        </p:nvSpPr>
        <p:spPr/>
        <p:txBody>
          <a:bodyPr/>
          <a:lstStyle/>
          <a:p>
            <a:pPr algn="just"/>
            <a:r>
              <a:rPr lang="en-US" sz="1200" dirty="0" smtClean="0"/>
              <a:t>The Digital Transformation is here to change our life. A new environment is growing: connected, intelligent, complex.</a:t>
            </a:r>
          </a:p>
          <a:p>
            <a:pPr algn="just"/>
            <a:r>
              <a:rPr lang="en-US" sz="1200" dirty="0" smtClean="0"/>
              <a:t>Process is now digital and connects People and Products with each other or with information.</a:t>
            </a:r>
          </a:p>
          <a:p>
            <a:pPr algn="just"/>
            <a:r>
              <a:rPr lang="en-US" sz="1200" dirty="0" smtClean="0"/>
              <a:t>Technology enables new paradigms of communication, people and machine will be connected more than ever. </a:t>
            </a:r>
          </a:p>
          <a:p>
            <a:pPr algn="just"/>
            <a:r>
              <a:rPr lang="en-US" sz="1200" dirty="0" smtClean="0"/>
              <a:t>Our Society will disrupt old business models. Our cities will be </a:t>
            </a:r>
            <a:r>
              <a:rPr lang="en-US" sz="1200" dirty="0" err="1" smtClean="0"/>
              <a:t>sensorized</a:t>
            </a:r>
            <a:r>
              <a:rPr lang="en-US" sz="1200" dirty="0" smtClean="0"/>
              <a:t>, human communities will become smart.</a:t>
            </a:r>
          </a:p>
          <a:p>
            <a:pPr algn="just"/>
            <a:r>
              <a:rPr lang="en-US" sz="1200" dirty="0" smtClean="0"/>
              <a:t>But we will face a new pervasive threat environment: </a:t>
            </a:r>
            <a:r>
              <a:rPr lang="en-US" sz="1200" dirty="0" err="1" smtClean="0"/>
              <a:t>CyberSpace</a:t>
            </a:r>
            <a:r>
              <a:rPr lang="en-US" sz="1200" dirty="0" smtClean="0"/>
              <a:t> without SECURITY could become a Digital Jungle, Cybercrime is threatening Trust.</a:t>
            </a:r>
          </a:p>
          <a:p>
            <a:pPr algn="just"/>
            <a:r>
              <a:rPr lang="en-US" sz="1200" dirty="0" smtClean="0"/>
              <a:t>Cybersecurity should be a </a:t>
            </a:r>
            <a:r>
              <a:rPr lang="es-ES" sz="1200" dirty="0" smtClean="0"/>
              <a:t>trust </a:t>
            </a:r>
            <a:r>
              <a:rPr lang="es-ES" sz="1200" dirty="0" err="1" smtClean="0"/>
              <a:t>multiplier</a:t>
            </a:r>
            <a:r>
              <a:rPr lang="en-US" sz="1200" dirty="0" smtClean="0"/>
              <a:t> framework to manage Technology Risk.</a:t>
            </a:r>
          </a:p>
          <a:p>
            <a:endParaRPr lang="en-US" dirty="0"/>
          </a:p>
        </p:txBody>
      </p:sp>
      <p:sp>
        <p:nvSpPr>
          <p:cNvPr id="4" name="3 Marcador de número de diapositiva"/>
          <p:cNvSpPr>
            <a:spLocks noGrp="1"/>
          </p:cNvSpPr>
          <p:nvPr>
            <p:ph type="sldNum" sz="quarter" idx="10"/>
          </p:nvPr>
        </p:nvSpPr>
        <p:spPr/>
        <p:txBody>
          <a:bodyPr/>
          <a:lstStyle/>
          <a:p>
            <a:fld id="{FD8A21AD-6384-4EC8-A3F4-710B5983F5C3}" type="slidenum">
              <a:rPr lang="es-ES" smtClean="0"/>
              <a:t>1</a:t>
            </a:fld>
            <a:endParaRPr lang="es-ES"/>
          </a:p>
        </p:txBody>
      </p:sp>
    </p:spTree>
    <p:extLst>
      <p:ext uri="{BB962C8B-B14F-4D97-AF65-F5344CB8AC3E}">
        <p14:creationId xmlns:p14="http://schemas.microsoft.com/office/powerpoint/2010/main" val="515567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0085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4624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469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107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4601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3268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17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53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265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8706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smtClean="0"/>
              <a:t>http://techblog.netflix.com/2013/03/system-architectures-for.html</a:t>
            </a:r>
          </a:p>
          <a:p>
            <a:r>
              <a:rPr lang="en-US" dirty="0" smtClean="0"/>
              <a:t>http://www.nytimes.com/2016/11/10/technology/the-data-said-clinton-would-win-why-you-shouldnt-have-believed-it.html</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8A21AD-6384-4EC8-A3F4-710B5983F5C3}" type="slidenum">
              <a:rPr kumimoji="0" lang="es-E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719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668" b="0" kern="1200">
                <a:solidFill>
                  <a:srgbClr val="0099CC"/>
                </a:solidFill>
                <a:latin typeface="Century Gothic" pitchFamily="34" charset="0"/>
                <a:ea typeface="MS PGothic" pitchFamily="34" charset="-128"/>
                <a:cs typeface="Arial" pitchFamily="34" charset="0"/>
              </a:defRPr>
            </a:lvl1p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43032132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84212" y="4042345"/>
            <a:ext cx="9503938" cy="1249047"/>
          </a:xfrm>
        </p:spPr>
        <p:txBody>
          <a:bodyPr anchor="t"/>
          <a:lstStyle>
            <a:lvl1pPr algn="l">
              <a:defRPr sz="4446"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84212" y="2666327"/>
            <a:ext cx="9503938" cy="1376016"/>
          </a:xfrm>
        </p:spPr>
        <p:txBody>
          <a:bodyPr anchor="b"/>
          <a:lstStyle>
            <a:lvl1pPr marL="0" indent="0">
              <a:buNone/>
              <a:defRPr sz="2223"/>
            </a:lvl1pPr>
            <a:lvl2pPr marL="508224" indent="0">
              <a:buNone/>
              <a:defRPr sz="2001"/>
            </a:lvl2pPr>
            <a:lvl3pPr marL="1016447" indent="0">
              <a:buNone/>
              <a:defRPr sz="1779"/>
            </a:lvl3pPr>
            <a:lvl4pPr marL="1524671" indent="0">
              <a:buNone/>
              <a:defRPr sz="1556"/>
            </a:lvl4pPr>
            <a:lvl5pPr marL="2032894" indent="0">
              <a:buNone/>
              <a:defRPr sz="1556"/>
            </a:lvl5pPr>
            <a:lvl6pPr marL="2541118" indent="0">
              <a:buNone/>
              <a:defRPr sz="1556"/>
            </a:lvl6pPr>
            <a:lvl7pPr marL="3049341" indent="0">
              <a:buNone/>
              <a:defRPr sz="1556"/>
            </a:lvl7pPr>
            <a:lvl8pPr marL="3557565" indent="0">
              <a:buNone/>
              <a:defRPr sz="1556"/>
            </a:lvl8pPr>
            <a:lvl9pPr marL="4065788" indent="0">
              <a:buNone/>
              <a:defRPr sz="1556"/>
            </a:lvl9pPr>
          </a:lstStyle>
          <a:p>
            <a:pPr lvl="0"/>
            <a:r>
              <a:rPr lang="es-ES" smtClean="0"/>
              <a:t>Haga clic para modificar el estilo de texto del patrón</a:t>
            </a:r>
          </a:p>
        </p:txBody>
      </p:sp>
    </p:spTree>
    <p:extLst>
      <p:ext uri="{BB962C8B-B14F-4D97-AF65-F5344CB8AC3E}">
        <p14:creationId xmlns:p14="http://schemas.microsoft.com/office/powerpoint/2010/main" val="5984762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668" b="0" kern="1200">
                <a:solidFill>
                  <a:srgbClr val="0099CC"/>
                </a:solidFill>
                <a:latin typeface="Century Gothic" pitchFamily="34" charset="0"/>
                <a:ea typeface="MS PGothic" pitchFamily="34" charset="-128"/>
                <a:cs typeface="Arial" pitchFamily="34" charset="0"/>
              </a:defRPr>
            </a:lvl1p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9251857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59472" y="1268096"/>
            <a:ext cx="4946990"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5675891" y="1268096"/>
            <a:ext cx="4946991"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4772444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59473" y="252349"/>
            <a:ext cx="10063409" cy="1047486"/>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59471" y="1407758"/>
            <a:ext cx="4939930"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9471" y="1994987"/>
            <a:ext cx="4939930"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5681185" y="1407758"/>
            <a:ext cx="4941695"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81185" y="1994987"/>
            <a:ext cx="4941695"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9196854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4575851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1969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2"/>
            <a:ext cx="3678033" cy="1064944"/>
          </a:xfrm>
        </p:spPr>
        <p:txBody>
          <a:bodyPr/>
          <a:lstStyle>
            <a:lvl1pPr algn="l">
              <a:defRPr sz="2223"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371637" y="250762"/>
            <a:ext cx="6251245" cy="5367570"/>
          </a:xfrm>
        </p:spPr>
        <p:txBody>
          <a:bodyPr/>
          <a:lstStyle>
            <a:lvl1pPr>
              <a:defRPr sz="3557"/>
            </a:lvl1pPr>
            <a:lvl2pPr>
              <a:defRPr sz="3112"/>
            </a:lvl2pPr>
            <a:lvl3pPr>
              <a:defRPr sz="2668"/>
            </a:lvl3pPr>
            <a:lvl4pPr>
              <a:defRPr sz="2223"/>
            </a:lvl4pPr>
            <a:lvl5pPr>
              <a:defRPr sz="2223"/>
            </a:lvl5pPr>
            <a:lvl6pPr>
              <a:defRPr sz="2223"/>
            </a:lvl6pPr>
            <a:lvl7pPr>
              <a:defRPr sz="2223"/>
            </a:lvl7pPr>
            <a:lvl8pPr>
              <a:defRPr sz="2223"/>
            </a:lvl8pPr>
            <a:lvl9pPr>
              <a:defRPr sz="222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2242035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91996" y="4402616"/>
            <a:ext cx="6710116" cy="520569"/>
          </a:xfrm>
        </p:spPr>
        <p:txBody>
          <a:bodyPr/>
          <a:lstStyle>
            <a:lvl1pPr algn="l">
              <a:defRPr sz="2223"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2191996" y="561834"/>
            <a:ext cx="6710116" cy="3774122"/>
          </a:xfrm>
        </p:spPr>
        <p:txBody>
          <a:bodyPr/>
          <a:lstStyle>
            <a:lvl1pPr marL="0" indent="0">
              <a:buNone/>
              <a:defRPr sz="3557"/>
            </a:lvl1pPr>
            <a:lvl2pPr marL="508224" indent="0">
              <a:buNone/>
              <a:defRPr sz="3112"/>
            </a:lvl2pPr>
            <a:lvl3pPr marL="1016447" indent="0">
              <a:buNone/>
              <a:defRPr sz="2668"/>
            </a:lvl3pPr>
            <a:lvl4pPr marL="1524671" indent="0">
              <a:buNone/>
              <a:defRPr sz="2223"/>
            </a:lvl4pPr>
            <a:lvl5pPr marL="2032894" indent="0">
              <a:buNone/>
              <a:defRPr sz="2223"/>
            </a:lvl5pPr>
            <a:lvl6pPr marL="2541118" indent="0">
              <a:buNone/>
              <a:defRPr sz="2223"/>
            </a:lvl6pPr>
            <a:lvl7pPr marL="3049341" indent="0">
              <a:buNone/>
              <a:defRPr sz="2223"/>
            </a:lvl7pPr>
            <a:lvl8pPr marL="3557565" indent="0">
              <a:buNone/>
              <a:defRPr sz="2223"/>
            </a:lvl8pPr>
            <a:lvl9pPr marL="4065788" indent="0">
              <a:buNone/>
              <a:defRPr sz="2223"/>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2191996" y="4923182"/>
            <a:ext cx="6710116" cy="738002"/>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33657276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69682254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84214" y="4042346"/>
            <a:ext cx="9503938" cy="1249047"/>
          </a:xfrm>
        </p:spPr>
        <p:txBody>
          <a:bodyPr anchor="t"/>
          <a:lstStyle>
            <a:lvl1pPr algn="l">
              <a:defRPr sz="4446"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84214" y="2666327"/>
            <a:ext cx="9503938" cy="1376016"/>
          </a:xfrm>
        </p:spPr>
        <p:txBody>
          <a:bodyPr anchor="b"/>
          <a:lstStyle>
            <a:lvl1pPr marL="0" indent="0">
              <a:buNone/>
              <a:defRPr sz="2223"/>
            </a:lvl1pPr>
            <a:lvl2pPr marL="508224" indent="0">
              <a:buNone/>
              <a:defRPr sz="2001"/>
            </a:lvl2pPr>
            <a:lvl3pPr marL="1016447" indent="0">
              <a:buNone/>
              <a:defRPr sz="1779"/>
            </a:lvl3pPr>
            <a:lvl4pPr marL="1524671" indent="0">
              <a:buNone/>
              <a:defRPr sz="1556"/>
            </a:lvl4pPr>
            <a:lvl5pPr marL="2032894" indent="0">
              <a:buNone/>
              <a:defRPr sz="1556"/>
            </a:lvl5pPr>
            <a:lvl6pPr marL="2541118" indent="0">
              <a:buNone/>
              <a:defRPr sz="1556"/>
            </a:lvl6pPr>
            <a:lvl7pPr marL="3049341" indent="0">
              <a:buNone/>
              <a:defRPr sz="1556"/>
            </a:lvl7pPr>
            <a:lvl8pPr marL="3557565" indent="0">
              <a:buNone/>
              <a:defRPr sz="1556"/>
            </a:lvl8pPr>
            <a:lvl9pPr marL="4065788" indent="0">
              <a:buNone/>
              <a:defRPr sz="1556"/>
            </a:lvl9pPr>
          </a:lstStyle>
          <a:p>
            <a:pPr lvl="0"/>
            <a:r>
              <a:rPr lang="es-ES" smtClean="0"/>
              <a:t>Haga clic para modificar el estilo de texto del patrón</a:t>
            </a:r>
          </a:p>
        </p:txBody>
      </p:sp>
    </p:spTree>
    <p:extLst>
      <p:ext uri="{BB962C8B-B14F-4D97-AF65-F5344CB8AC3E}">
        <p14:creationId xmlns:p14="http://schemas.microsoft.com/office/powerpoint/2010/main" val="13997656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59474" y="1268097"/>
            <a:ext cx="4946989"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5675892" y="1268097"/>
            <a:ext cx="4946990"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47006588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668" b="0" kern="1200">
                <a:solidFill>
                  <a:srgbClr val="0099CC"/>
                </a:solidFill>
                <a:latin typeface="Century Gothic" pitchFamily="34" charset="0"/>
                <a:ea typeface="MS PGothic" pitchFamily="34" charset="-128"/>
                <a:cs typeface="Arial" pitchFamily="34" charset="0"/>
              </a:defRPr>
            </a:lvl1p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43032132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59474" y="1268097"/>
            <a:ext cx="4946989"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5675892" y="1268097"/>
            <a:ext cx="4946990"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4700658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59473" y="252349"/>
            <a:ext cx="10063409" cy="1047486"/>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59476" y="1407759"/>
            <a:ext cx="4939929"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9476" y="1994987"/>
            <a:ext cx="4939929"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5681185" y="1407759"/>
            <a:ext cx="4941695"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81185" y="1994987"/>
            <a:ext cx="4941695"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51036002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17455463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1332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6"/>
            <a:ext cx="3678033" cy="1064945"/>
          </a:xfrm>
        </p:spPr>
        <p:txBody>
          <a:bodyPr/>
          <a:lstStyle>
            <a:lvl1pPr algn="l">
              <a:defRPr sz="2223"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371640" y="250763"/>
            <a:ext cx="6251245" cy="5367570"/>
          </a:xfrm>
        </p:spPr>
        <p:txBody>
          <a:bodyPr/>
          <a:lstStyle>
            <a:lvl1pPr>
              <a:defRPr sz="3557"/>
            </a:lvl1pPr>
            <a:lvl2pPr>
              <a:defRPr sz="3112"/>
            </a:lvl2pPr>
            <a:lvl3pPr>
              <a:defRPr sz="2668"/>
            </a:lvl3pPr>
            <a:lvl4pPr>
              <a:defRPr sz="2223"/>
            </a:lvl4pPr>
            <a:lvl5pPr>
              <a:defRPr sz="2223"/>
            </a:lvl5pPr>
            <a:lvl6pPr>
              <a:defRPr sz="2223"/>
            </a:lvl6pPr>
            <a:lvl7pPr>
              <a:defRPr sz="2223"/>
            </a:lvl7pPr>
            <a:lvl8pPr>
              <a:defRPr sz="2223"/>
            </a:lvl8pPr>
            <a:lvl9pPr>
              <a:defRPr sz="222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2807041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91997" y="4402614"/>
            <a:ext cx="6710116" cy="520568"/>
          </a:xfrm>
        </p:spPr>
        <p:txBody>
          <a:bodyPr/>
          <a:lstStyle>
            <a:lvl1pPr algn="l">
              <a:defRPr sz="2223"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2191997" y="561836"/>
            <a:ext cx="6710116" cy="3774122"/>
          </a:xfrm>
        </p:spPr>
        <p:txBody>
          <a:bodyPr/>
          <a:lstStyle>
            <a:lvl1pPr marL="0" indent="0">
              <a:buNone/>
              <a:defRPr sz="3557"/>
            </a:lvl1pPr>
            <a:lvl2pPr marL="508224" indent="0">
              <a:buNone/>
              <a:defRPr sz="3112"/>
            </a:lvl2pPr>
            <a:lvl3pPr marL="1016447" indent="0">
              <a:buNone/>
              <a:defRPr sz="2668"/>
            </a:lvl3pPr>
            <a:lvl4pPr marL="1524671" indent="0">
              <a:buNone/>
              <a:defRPr sz="2223"/>
            </a:lvl4pPr>
            <a:lvl5pPr marL="2032894" indent="0">
              <a:buNone/>
              <a:defRPr sz="2223"/>
            </a:lvl5pPr>
            <a:lvl6pPr marL="2541118" indent="0">
              <a:buNone/>
              <a:defRPr sz="2223"/>
            </a:lvl6pPr>
            <a:lvl7pPr marL="3049341" indent="0">
              <a:buNone/>
              <a:defRPr sz="2223"/>
            </a:lvl7pPr>
            <a:lvl8pPr marL="3557565" indent="0">
              <a:buNone/>
              <a:defRPr sz="2223"/>
            </a:lvl8pPr>
            <a:lvl9pPr marL="4065788" indent="0">
              <a:buNone/>
              <a:defRPr sz="2223"/>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2191997" y="4923187"/>
            <a:ext cx="6710116" cy="738001"/>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7925410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428011815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lumMod val="50000"/>
                    <a:lumOff val="50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37288884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Header (with subhead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lumMod val="50000"/>
                    <a:lumOff val="50000"/>
                  </a:schemeClr>
                </a:solidFill>
              </a:defRPr>
            </a:lvl1pPr>
          </a:lstStyle>
          <a:p>
            <a:r>
              <a:rPr lang="es-ES_tradnl" smtClean="0"/>
              <a:t>Click to edit Master title style</a:t>
            </a:r>
            <a:endParaRPr lang="en-US" dirty="0"/>
          </a:p>
        </p:txBody>
      </p:sp>
      <p:sp>
        <p:nvSpPr>
          <p:cNvPr id="4" name="Text Placeholder 3"/>
          <p:cNvSpPr>
            <a:spLocks noGrp="1"/>
          </p:cNvSpPr>
          <p:nvPr>
            <p:ph type="body" sz="quarter" idx="10"/>
          </p:nvPr>
        </p:nvSpPr>
        <p:spPr>
          <a:xfrm>
            <a:off x="659829" y="833415"/>
            <a:ext cx="6252245" cy="264163"/>
          </a:xfrm>
        </p:spPr>
        <p:txBody>
          <a:bodyPr lIns="0" tIns="0" rIns="0">
            <a:noAutofit/>
          </a:bodyPr>
          <a:lstStyle>
            <a:lvl1pPr algn="r">
              <a:buFont typeface="Arial" pitchFamily="34" charset="0"/>
              <a:buNone/>
              <a:defRPr sz="1779" b="1">
                <a:latin typeface="+mj-lt"/>
              </a:defRPr>
            </a:lvl1pPr>
          </a:lstStyle>
          <a:p>
            <a:pPr lvl="0"/>
            <a:r>
              <a:rPr lang="es-ES_tradnl" smtClean="0"/>
              <a:t>Click to edit Master text styles</a:t>
            </a:r>
          </a:p>
        </p:txBody>
      </p:sp>
    </p:spTree>
    <p:extLst>
      <p:ext uri="{BB962C8B-B14F-4D97-AF65-F5344CB8AC3E}">
        <p14:creationId xmlns:p14="http://schemas.microsoft.com/office/powerpoint/2010/main" val="20585940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59473" y="252349"/>
            <a:ext cx="10063409" cy="1047486"/>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59476" y="1407759"/>
            <a:ext cx="4939929"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9476" y="1994987"/>
            <a:ext cx="4939929"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5681185" y="1407759"/>
            <a:ext cx="4941695"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81185" y="1994987"/>
            <a:ext cx="4941695"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5103600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84212" y="4042345"/>
            <a:ext cx="9503938" cy="1249047"/>
          </a:xfrm>
        </p:spPr>
        <p:txBody>
          <a:bodyPr anchor="t"/>
          <a:lstStyle>
            <a:lvl1pPr algn="l">
              <a:defRPr sz="4446" b="1" cap="all"/>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84212" y="2666327"/>
            <a:ext cx="9503938" cy="1376016"/>
          </a:xfrm>
        </p:spPr>
        <p:txBody>
          <a:bodyPr anchor="b"/>
          <a:lstStyle>
            <a:lvl1pPr marL="0" indent="0">
              <a:buNone/>
              <a:defRPr sz="2223"/>
            </a:lvl1pPr>
            <a:lvl2pPr marL="508224" indent="0">
              <a:buNone/>
              <a:defRPr sz="2001"/>
            </a:lvl2pPr>
            <a:lvl3pPr marL="1016447" indent="0">
              <a:buNone/>
              <a:defRPr sz="1779"/>
            </a:lvl3pPr>
            <a:lvl4pPr marL="1524671" indent="0">
              <a:buNone/>
              <a:defRPr sz="1556"/>
            </a:lvl4pPr>
            <a:lvl5pPr marL="2032894" indent="0">
              <a:buNone/>
              <a:defRPr sz="1556"/>
            </a:lvl5pPr>
            <a:lvl6pPr marL="2541118" indent="0">
              <a:buNone/>
              <a:defRPr sz="1556"/>
            </a:lvl6pPr>
            <a:lvl7pPr marL="3049341" indent="0">
              <a:buNone/>
              <a:defRPr sz="1556"/>
            </a:lvl7pPr>
            <a:lvl8pPr marL="3557565" indent="0">
              <a:buNone/>
              <a:defRPr sz="1556"/>
            </a:lvl8pPr>
            <a:lvl9pPr marL="4065788" indent="0">
              <a:buNone/>
              <a:defRPr sz="1556"/>
            </a:lvl9pPr>
          </a:lstStyle>
          <a:p>
            <a:pPr lvl="0"/>
            <a:r>
              <a:rPr lang="es-ES" smtClean="0"/>
              <a:t>Haga clic para modificar el estilo de texto del patrón</a:t>
            </a:r>
          </a:p>
        </p:txBody>
      </p:sp>
    </p:spTree>
    <p:extLst>
      <p:ext uri="{BB962C8B-B14F-4D97-AF65-F5344CB8AC3E}">
        <p14:creationId xmlns:p14="http://schemas.microsoft.com/office/powerpoint/2010/main" val="59847626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668" b="0" kern="1200">
                <a:solidFill>
                  <a:srgbClr val="0099CC"/>
                </a:solidFill>
                <a:latin typeface="Century Gothic" pitchFamily="34" charset="0"/>
                <a:ea typeface="MS PGothic" pitchFamily="34" charset="-128"/>
                <a:cs typeface="Arial" pitchFamily="34" charset="0"/>
              </a:defRPr>
            </a:lvl1p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9251857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59472" y="1268096"/>
            <a:ext cx="4946990"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5675891" y="1268096"/>
            <a:ext cx="4946991" cy="4350239"/>
          </a:xfrm>
        </p:spPr>
        <p:txBody>
          <a:bodyPr/>
          <a:lstStyle>
            <a:lvl1pPr>
              <a:defRPr sz="3112"/>
            </a:lvl1pPr>
            <a:lvl2pPr>
              <a:defRPr sz="2668"/>
            </a:lvl2pPr>
            <a:lvl3pPr>
              <a:defRPr sz="2223"/>
            </a:lvl3pPr>
            <a:lvl4pPr>
              <a:defRPr sz="2001"/>
            </a:lvl4pPr>
            <a:lvl5pPr>
              <a:defRPr sz="2001"/>
            </a:lvl5pPr>
            <a:lvl6pPr>
              <a:defRPr sz="2001"/>
            </a:lvl6pPr>
            <a:lvl7pPr>
              <a:defRPr sz="2001"/>
            </a:lvl7pPr>
            <a:lvl8pPr>
              <a:defRPr sz="2001"/>
            </a:lvl8pPr>
            <a:lvl9pPr>
              <a:defRPr sz="2001"/>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4772444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59473" y="252349"/>
            <a:ext cx="10063409" cy="1047486"/>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59471" y="1407758"/>
            <a:ext cx="4939930"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9471" y="1994987"/>
            <a:ext cx="4939930"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5681185" y="1407758"/>
            <a:ext cx="4941695" cy="587227"/>
          </a:xfrm>
        </p:spPr>
        <p:txBody>
          <a:bodyPr anchor="b"/>
          <a:lstStyle>
            <a:lvl1pPr marL="0" indent="0">
              <a:buNone/>
              <a:defRPr sz="2668" b="1"/>
            </a:lvl1pPr>
            <a:lvl2pPr marL="508224" indent="0">
              <a:buNone/>
              <a:defRPr sz="2223" b="1"/>
            </a:lvl2pPr>
            <a:lvl3pPr marL="1016447" indent="0">
              <a:buNone/>
              <a:defRPr sz="2001" b="1"/>
            </a:lvl3pPr>
            <a:lvl4pPr marL="1524671" indent="0">
              <a:buNone/>
              <a:defRPr sz="1779" b="1"/>
            </a:lvl4pPr>
            <a:lvl5pPr marL="2032894" indent="0">
              <a:buNone/>
              <a:defRPr sz="1779" b="1"/>
            </a:lvl5pPr>
            <a:lvl6pPr marL="2541118" indent="0">
              <a:buNone/>
              <a:defRPr sz="1779" b="1"/>
            </a:lvl6pPr>
            <a:lvl7pPr marL="3049341" indent="0">
              <a:buNone/>
              <a:defRPr sz="1779" b="1"/>
            </a:lvl7pPr>
            <a:lvl8pPr marL="3557565" indent="0">
              <a:buNone/>
              <a:defRPr sz="1779" b="1"/>
            </a:lvl8pPr>
            <a:lvl9pPr marL="4065788" indent="0">
              <a:buNone/>
              <a:defRPr sz="1779"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81185" y="1994987"/>
            <a:ext cx="4941695" cy="3623347"/>
          </a:xfrm>
        </p:spPr>
        <p:txBody>
          <a:bodyPr/>
          <a:lstStyle>
            <a:lvl1pPr>
              <a:defRPr sz="2668"/>
            </a:lvl1pPr>
            <a:lvl2pPr>
              <a:defRPr sz="2223"/>
            </a:lvl2pPr>
            <a:lvl3pPr>
              <a:defRPr sz="2001"/>
            </a:lvl3pPr>
            <a:lvl4pPr>
              <a:defRPr sz="1779"/>
            </a:lvl4pPr>
            <a:lvl5pPr>
              <a:defRPr sz="1779"/>
            </a:lvl5pPr>
            <a:lvl6pPr>
              <a:defRPr sz="1779"/>
            </a:lvl6pPr>
            <a:lvl7pPr>
              <a:defRPr sz="1779"/>
            </a:lvl7pPr>
            <a:lvl8pPr>
              <a:defRPr sz="1779"/>
            </a:lvl8pPr>
            <a:lvl9pPr>
              <a:defRPr sz="177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91968541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4575851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19696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2"/>
            <a:ext cx="3678033" cy="1064944"/>
          </a:xfrm>
        </p:spPr>
        <p:txBody>
          <a:bodyPr/>
          <a:lstStyle>
            <a:lvl1pPr algn="l">
              <a:defRPr sz="2223"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371637" y="250762"/>
            <a:ext cx="6251245" cy="5367570"/>
          </a:xfrm>
        </p:spPr>
        <p:txBody>
          <a:bodyPr/>
          <a:lstStyle>
            <a:lvl1pPr>
              <a:defRPr sz="3557"/>
            </a:lvl1pPr>
            <a:lvl2pPr>
              <a:defRPr sz="3112"/>
            </a:lvl2pPr>
            <a:lvl3pPr>
              <a:defRPr sz="2668"/>
            </a:lvl3pPr>
            <a:lvl4pPr>
              <a:defRPr sz="2223"/>
            </a:lvl4pPr>
            <a:lvl5pPr>
              <a:defRPr sz="2223"/>
            </a:lvl5pPr>
            <a:lvl6pPr>
              <a:defRPr sz="2223"/>
            </a:lvl6pPr>
            <a:lvl7pPr>
              <a:defRPr sz="2223"/>
            </a:lvl7pPr>
            <a:lvl8pPr>
              <a:defRPr sz="2223"/>
            </a:lvl8pPr>
            <a:lvl9pPr>
              <a:defRPr sz="222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22420351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91996" y="4402616"/>
            <a:ext cx="6710116" cy="520569"/>
          </a:xfrm>
        </p:spPr>
        <p:txBody>
          <a:bodyPr/>
          <a:lstStyle>
            <a:lvl1pPr algn="l">
              <a:defRPr sz="2223"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2191996" y="561834"/>
            <a:ext cx="6710116" cy="3774122"/>
          </a:xfrm>
        </p:spPr>
        <p:txBody>
          <a:bodyPr/>
          <a:lstStyle>
            <a:lvl1pPr marL="0" indent="0">
              <a:buNone/>
              <a:defRPr sz="3557"/>
            </a:lvl1pPr>
            <a:lvl2pPr marL="508224" indent="0">
              <a:buNone/>
              <a:defRPr sz="3112"/>
            </a:lvl2pPr>
            <a:lvl3pPr marL="1016447" indent="0">
              <a:buNone/>
              <a:defRPr sz="2668"/>
            </a:lvl3pPr>
            <a:lvl4pPr marL="1524671" indent="0">
              <a:buNone/>
              <a:defRPr sz="2223"/>
            </a:lvl4pPr>
            <a:lvl5pPr marL="2032894" indent="0">
              <a:buNone/>
              <a:defRPr sz="2223"/>
            </a:lvl5pPr>
            <a:lvl6pPr marL="2541118" indent="0">
              <a:buNone/>
              <a:defRPr sz="2223"/>
            </a:lvl6pPr>
            <a:lvl7pPr marL="3049341" indent="0">
              <a:buNone/>
              <a:defRPr sz="2223"/>
            </a:lvl7pPr>
            <a:lvl8pPr marL="3557565" indent="0">
              <a:buNone/>
              <a:defRPr sz="2223"/>
            </a:lvl8pPr>
            <a:lvl9pPr marL="4065788" indent="0">
              <a:buNone/>
              <a:defRPr sz="2223"/>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2191996" y="4923182"/>
            <a:ext cx="6710116" cy="738002"/>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336572764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69682254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lumMod val="50000"/>
                    <a:lumOff val="50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22253777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174554635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214" y="4042346"/>
            <a:ext cx="9503938" cy="124904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84214" y="2666327"/>
            <a:ext cx="9503938" cy="137601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489534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400" b="0" kern="1200">
                <a:solidFill>
                  <a:srgbClr val="0099CC"/>
                </a:solidFill>
                <a:latin typeface="Century Gothic" pitchFamily="34" charset="0"/>
                <a:ea typeface="MS PGothic" pitchFamily="34" charset="-128"/>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72601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9474" y="1268097"/>
            <a:ext cx="4946989" cy="435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75892" y="1268097"/>
            <a:ext cx="4946990" cy="435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77156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9473" y="252349"/>
            <a:ext cx="10063409" cy="10474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59476" y="1407759"/>
            <a:ext cx="4939929" cy="5872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59476" y="1994987"/>
            <a:ext cx="4939929" cy="362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81185" y="1407759"/>
            <a:ext cx="4941695" cy="5872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81185" y="1994987"/>
            <a:ext cx="4941695" cy="362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570919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165574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0253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6"/>
            <a:ext cx="3678033" cy="106494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371640" y="250763"/>
            <a:ext cx="6251245" cy="5367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080704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1997" y="4402614"/>
            <a:ext cx="6710116" cy="52056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91997" y="561836"/>
            <a:ext cx="6710116" cy="37741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191997" y="4923187"/>
            <a:ext cx="6710116" cy="7380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78137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19255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16137" y="138083"/>
            <a:ext cx="2606745" cy="54802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377" y="138083"/>
            <a:ext cx="7654332" cy="54802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39890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1332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212" y="4042345"/>
            <a:ext cx="9503938" cy="124904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84212" y="2666327"/>
            <a:ext cx="9503938" cy="137601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107442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400" b="0" kern="1200">
                <a:solidFill>
                  <a:srgbClr val="0099CC"/>
                </a:solidFill>
                <a:latin typeface="Century Gothic" pitchFamily="34" charset="0"/>
                <a:ea typeface="MS PGothic" pitchFamily="34" charset="-128"/>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712471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9472" y="1268096"/>
            <a:ext cx="4946990" cy="435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75891" y="1268096"/>
            <a:ext cx="4946991" cy="435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51063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9473" y="252349"/>
            <a:ext cx="10063409" cy="10474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59471" y="1407758"/>
            <a:ext cx="4939930" cy="5872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59471" y="1994987"/>
            <a:ext cx="4939930" cy="362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81185" y="1407758"/>
            <a:ext cx="4941695" cy="5872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81185" y="1994987"/>
            <a:ext cx="4941695" cy="362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739958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644309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4877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2"/>
            <a:ext cx="3678033" cy="1064944"/>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371637" y="250762"/>
            <a:ext cx="6251245" cy="5367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378154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1996" y="4402616"/>
            <a:ext cx="6710116" cy="52056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91996" y="561834"/>
            <a:ext cx="6710116" cy="37741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191996" y="4923182"/>
            <a:ext cx="6710116" cy="7380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217238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565175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16136" y="138082"/>
            <a:ext cx="2606745" cy="54802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375" y="138082"/>
            <a:ext cx="7654332" cy="54802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87243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6"/>
            <a:ext cx="3678033" cy="1064945"/>
          </a:xfrm>
        </p:spPr>
        <p:txBody>
          <a:bodyPr/>
          <a:lstStyle>
            <a:lvl1pPr algn="l">
              <a:defRPr sz="2223"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371640" y="250763"/>
            <a:ext cx="6251245" cy="5367570"/>
          </a:xfrm>
        </p:spPr>
        <p:txBody>
          <a:bodyPr/>
          <a:lstStyle>
            <a:lvl1pPr>
              <a:defRPr sz="3557"/>
            </a:lvl1pPr>
            <a:lvl2pPr>
              <a:defRPr sz="3112"/>
            </a:lvl2pPr>
            <a:lvl3pPr>
              <a:defRPr sz="2668"/>
            </a:lvl3pPr>
            <a:lvl4pPr>
              <a:defRPr sz="2223"/>
            </a:lvl4pPr>
            <a:lvl5pPr>
              <a:defRPr sz="2223"/>
            </a:lvl5pPr>
            <a:lvl6pPr>
              <a:defRPr sz="2223"/>
            </a:lvl6pPr>
            <a:lvl7pPr>
              <a:defRPr sz="2223"/>
            </a:lvl7pPr>
            <a:lvl8pPr>
              <a:defRPr sz="2223"/>
            </a:lvl8pPr>
            <a:lvl9pPr>
              <a:defRPr sz="222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28070419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2400" b="0" kern="1200">
                <a:solidFill>
                  <a:srgbClr val="0099CC"/>
                </a:solidFill>
                <a:latin typeface="Century Gothic" pitchFamily="34" charset="0"/>
                <a:ea typeface="MS PGothic" pitchFamily="34" charset="-128"/>
                <a:cs typeface="Arial" pitchFamily="34" charset="0"/>
              </a:defRPr>
            </a:lvl1p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116266667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559473" y="1268095"/>
            <a:ext cx="4946989" cy="435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5675892" y="1268095"/>
            <a:ext cx="4946990" cy="43502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85149852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59472" y="252349"/>
            <a:ext cx="10063409" cy="1047486"/>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559474" y="1407759"/>
            <a:ext cx="4939929" cy="5872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59474" y="1994986"/>
            <a:ext cx="4939929" cy="362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5681185" y="1407759"/>
            <a:ext cx="4941695" cy="5872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81185" y="1994986"/>
            <a:ext cx="4941695" cy="36233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05963284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143008724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82996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9471" y="250764"/>
            <a:ext cx="3678033" cy="1064945"/>
          </a:xfrm>
        </p:spPr>
        <p:txBody>
          <a:bodyPr/>
          <a:lstStyle>
            <a:lvl1pPr algn="l">
              <a:defRPr sz="2000" b="1"/>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371639" y="250763"/>
            <a:ext cx="6251245" cy="5367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559471" y="1315706"/>
            <a:ext cx="3678033" cy="43026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83652764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91997" y="4402614"/>
            <a:ext cx="6710116" cy="520568"/>
          </a:xfrm>
        </p:spPr>
        <p:txBody>
          <a:bodyPr/>
          <a:lstStyle>
            <a:lvl1pPr algn="l">
              <a:defRPr sz="2000"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2191997" y="561836"/>
            <a:ext cx="6710116" cy="37741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2191997" y="4923185"/>
            <a:ext cx="6710116" cy="7380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147218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996441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191997" y="4402614"/>
            <a:ext cx="6710116" cy="520568"/>
          </a:xfrm>
        </p:spPr>
        <p:txBody>
          <a:bodyPr/>
          <a:lstStyle>
            <a:lvl1pPr algn="l">
              <a:defRPr sz="2223" b="1"/>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2191997" y="561836"/>
            <a:ext cx="6710116" cy="3774122"/>
          </a:xfrm>
        </p:spPr>
        <p:txBody>
          <a:bodyPr/>
          <a:lstStyle>
            <a:lvl1pPr marL="0" indent="0">
              <a:buNone/>
              <a:defRPr sz="3557"/>
            </a:lvl1pPr>
            <a:lvl2pPr marL="508224" indent="0">
              <a:buNone/>
              <a:defRPr sz="3112"/>
            </a:lvl2pPr>
            <a:lvl3pPr marL="1016447" indent="0">
              <a:buNone/>
              <a:defRPr sz="2668"/>
            </a:lvl3pPr>
            <a:lvl4pPr marL="1524671" indent="0">
              <a:buNone/>
              <a:defRPr sz="2223"/>
            </a:lvl4pPr>
            <a:lvl5pPr marL="2032894" indent="0">
              <a:buNone/>
              <a:defRPr sz="2223"/>
            </a:lvl5pPr>
            <a:lvl6pPr marL="2541118" indent="0">
              <a:buNone/>
              <a:defRPr sz="2223"/>
            </a:lvl6pPr>
            <a:lvl7pPr marL="3049341" indent="0">
              <a:buNone/>
              <a:defRPr sz="2223"/>
            </a:lvl7pPr>
            <a:lvl8pPr marL="3557565" indent="0">
              <a:buNone/>
              <a:defRPr sz="2223"/>
            </a:lvl8pPr>
            <a:lvl9pPr marL="4065788" indent="0">
              <a:buNone/>
              <a:defRPr sz="2223"/>
            </a:lvl9pPr>
          </a:lstStyle>
          <a:p>
            <a:pPr lvl="0"/>
            <a:r>
              <a:rPr lang="es-ES" noProof="0" smtClean="0"/>
              <a:t>Haga clic en el icono para agregar una imagen</a:t>
            </a:r>
            <a:endParaRPr lang="en-US" noProof="0" smtClean="0"/>
          </a:p>
        </p:txBody>
      </p:sp>
      <p:sp>
        <p:nvSpPr>
          <p:cNvPr id="4" name="Text Placeholder 3"/>
          <p:cNvSpPr>
            <a:spLocks noGrp="1"/>
          </p:cNvSpPr>
          <p:nvPr>
            <p:ph type="body" sz="half" idx="2"/>
          </p:nvPr>
        </p:nvSpPr>
        <p:spPr>
          <a:xfrm>
            <a:off x="2191997" y="4923187"/>
            <a:ext cx="6710116" cy="738001"/>
          </a:xfrm>
        </p:spPr>
        <p:txBody>
          <a:bodyPr/>
          <a:lstStyle>
            <a:lvl1pPr marL="0" indent="0">
              <a:buNone/>
              <a:defRPr sz="1556"/>
            </a:lvl1pPr>
            <a:lvl2pPr marL="508224" indent="0">
              <a:buNone/>
              <a:defRPr sz="1334"/>
            </a:lvl2pPr>
            <a:lvl3pPr marL="1016447" indent="0">
              <a:buNone/>
              <a:defRPr sz="1112"/>
            </a:lvl3pPr>
            <a:lvl4pPr marL="1524671" indent="0">
              <a:buNone/>
              <a:defRPr sz="1000"/>
            </a:lvl4pPr>
            <a:lvl5pPr marL="2032894" indent="0">
              <a:buNone/>
              <a:defRPr sz="1000"/>
            </a:lvl5pPr>
            <a:lvl6pPr marL="2541118" indent="0">
              <a:buNone/>
              <a:defRPr sz="1000"/>
            </a:lvl6pPr>
            <a:lvl7pPr marL="3049341" indent="0">
              <a:buNone/>
              <a:defRPr sz="1000"/>
            </a:lvl7pPr>
            <a:lvl8pPr marL="3557565" indent="0">
              <a:buNone/>
              <a:defRPr sz="1000"/>
            </a:lvl8pPr>
            <a:lvl9pPr marL="4065788"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7925410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42801181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lumMod val="50000"/>
                    <a:lumOff val="50000"/>
                  </a:schemeClr>
                </a:solidFill>
              </a:defRPr>
            </a:lvl1pPr>
          </a:lstStyle>
          <a:p>
            <a:r>
              <a:rPr lang="es-ES_tradnl" smtClean="0"/>
              <a:t>Click to edit Master title style</a:t>
            </a:r>
            <a:endParaRPr lang="en-US" dirty="0"/>
          </a:p>
        </p:txBody>
      </p:sp>
    </p:spTree>
    <p:extLst>
      <p:ext uri="{BB962C8B-B14F-4D97-AF65-F5344CB8AC3E}">
        <p14:creationId xmlns:p14="http://schemas.microsoft.com/office/powerpoint/2010/main" val="41080013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8" y="138083"/>
            <a:ext cx="10063409" cy="426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559473" y="1268097"/>
            <a:ext cx="10063409" cy="4350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Tree>
    <p:extLst>
      <p:ext uri="{BB962C8B-B14F-4D97-AF65-F5344CB8AC3E}">
        <p14:creationId xmlns:p14="http://schemas.microsoft.com/office/powerpoint/2010/main" val="1969541988"/>
      </p:ext>
    </p:extLst>
  </p:cSld>
  <p:clrMap bg1="lt1" tx1="dk1" bg2="lt2" tx2="dk2" accent1="accent1" accent2="accent2" accent3="accent3" accent4="accent4" accent5="accent5" accent6="accent6" hlink="hlink" folHlink="folHlink"/>
  <p:sldLayoutIdLst>
    <p:sldLayoutId id="2147483689" r:id="rId1"/>
    <p:sldLayoutId id="2147483691" r:id="rId2"/>
    <p:sldLayoutId id="2147483692" r:id="rId3"/>
    <p:sldLayoutId id="2147483693" r:id="rId4"/>
    <p:sldLayoutId id="2147483694" r:id="rId5"/>
    <p:sldLayoutId id="2147483695" r:id="rId6"/>
    <p:sldLayoutId id="2147483696" r:id="rId7"/>
    <p:sldLayoutId id="2147483697" r:id="rId8"/>
    <p:sldLayoutId id="2147483738" r:id="rId9"/>
  </p:sldLayoutIdLst>
  <p:transition>
    <p:fade/>
  </p:transition>
  <p:txStyles>
    <p:titleStyle>
      <a:lvl1pPr algn="l" rtl="0" eaLnBrk="1" fontAlgn="base" hangingPunct="1">
        <a:spcBef>
          <a:spcPct val="0"/>
        </a:spcBef>
        <a:spcAft>
          <a:spcPct val="0"/>
        </a:spcAft>
        <a:defRPr sz="2668" b="1">
          <a:solidFill>
            <a:srgbClr val="00B0F0"/>
          </a:solidFill>
          <a:latin typeface="+mj-lt"/>
          <a:ea typeface="+mj-ea"/>
          <a:cs typeface="+mj-cs"/>
        </a:defRPr>
      </a:lvl1pPr>
      <a:lvl2pPr algn="l" rtl="0" eaLnBrk="1" fontAlgn="base" hangingPunct="1">
        <a:spcBef>
          <a:spcPct val="0"/>
        </a:spcBef>
        <a:spcAft>
          <a:spcPct val="0"/>
        </a:spcAft>
        <a:defRPr sz="2668" b="1">
          <a:solidFill>
            <a:srgbClr val="00B0F0"/>
          </a:solidFill>
          <a:latin typeface="Arial" pitchFamily="34" charset="0"/>
          <a:cs typeface="Arial" pitchFamily="34" charset="0"/>
        </a:defRPr>
      </a:lvl2pPr>
      <a:lvl3pPr algn="l" rtl="0" eaLnBrk="1" fontAlgn="base" hangingPunct="1">
        <a:spcBef>
          <a:spcPct val="0"/>
        </a:spcBef>
        <a:spcAft>
          <a:spcPct val="0"/>
        </a:spcAft>
        <a:defRPr sz="2668" b="1">
          <a:solidFill>
            <a:srgbClr val="00B0F0"/>
          </a:solidFill>
          <a:latin typeface="Arial" pitchFamily="34" charset="0"/>
          <a:cs typeface="Arial" pitchFamily="34" charset="0"/>
        </a:defRPr>
      </a:lvl3pPr>
      <a:lvl4pPr algn="l" rtl="0" eaLnBrk="1" fontAlgn="base" hangingPunct="1">
        <a:spcBef>
          <a:spcPct val="0"/>
        </a:spcBef>
        <a:spcAft>
          <a:spcPct val="0"/>
        </a:spcAft>
        <a:defRPr sz="2668" b="1">
          <a:solidFill>
            <a:srgbClr val="00B0F0"/>
          </a:solidFill>
          <a:latin typeface="Arial" pitchFamily="34" charset="0"/>
          <a:cs typeface="Arial" pitchFamily="34" charset="0"/>
        </a:defRPr>
      </a:lvl4pPr>
      <a:lvl5pPr algn="l" rtl="0" eaLnBrk="1" fontAlgn="base" hangingPunct="1">
        <a:spcBef>
          <a:spcPct val="0"/>
        </a:spcBef>
        <a:spcAft>
          <a:spcPct val="0"/>
        </a:spcAft>
        <a:defRPr sz="2668" b="1">
          <a:solidFill>
            <a:srgbClr val="00B0F0"/>
          </a:solidFill>
          <a:latin typeface="Arial" pitchFamily="34" charset="0"/>
          <a:cs typeface="Arial" pitchFamily="34" charset="0"/>
        </a:defRPr>
      </a:lvl5pPr>
      <a:lvl6pPr marL="508224" algn="l" rtl="0" eaLnBrk="1" fontAlgn="base" hangingPunct="1">
        <a:spcBef>
          <a:spcPct val="0"/>
        </a:spcBef>
        <a:spcAft>
          <a:spcPct val="0"/>
        </a:spcAft>
        <a:defRPr b="1">
          <a:solidFill>
            <a:schemeClr val="bg2"/>
          </a:solidFill>
          <a:latin typeface="Arial" pitchFamily="34" charset="0"/>
          <a:cs typeface="Arial" pitchFamily="34" charset="0"/>
        </a:defRPr>
      </a:lvl6pPr>
      <a:lvl7pPr marL="1016447" algn="l" rtl="0" eaLnBrk="1" fontAlgn="base" hangingPunct="1">
        <a:spcBef>
          <a:spcPct val="0"/>
        </a:spcBef>
        <a:spcAft>
          <a:spcPct val="0"/>
        </a:spcAft>
        <a:defRPr b="1">
          <a:solidFill>
            <a:schemeClr val="bg2"/>
          </a:solidFill>
          <a:latin typeface="Arial" pitchFamily="34" charset="0"/>
          <a:cs typeface="Arial" pitchFamily="34" charset="0"/>
        </a:defRPr>
      </a:lvl7pPr>
      <a:lvl8pPr marL="1524671" algn="l" rtl="0" eaLnBrk="1" fontAlgn="base" hangingPunct="1">
        <a:spcBef>
          <a:spcPct val="0"/>
        </a:spcBef>
        <a:spcAft>
          <a:spcPct val="0"/>
        </a:spcAft>
        <a:defRPr b="1">
          <a:solidFill>
            <a:schemeClr val="bg2"/>
          </a:solidFill>
          <a:latin typeface="Arial" pitchFamily="34" charset="0"/>
          <a:cs typeface="Arial" pitchFamily="34" charset="0"/>
        </a:defRPr>
      </a:lvl8pPr>
      <a:lvl9pPr marL="2032894"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81168" indent="-381168" algn="l" rtl="0" eaLnBrk="1" fontAlgn="base" hangingPunct="1">
        <a:spcBef>
          <a:spcPct val="20000"/>
        </a:spcBef>
        <a:spcAft>
          <a:spcPct val="0"/>
        </a:spcAft>
        <a:buClr>
          <a:srgbClr val="FF6600"/>
        </a:buClr>
        <a:buFont typeface="Calibri" pitchFamily="34" charset="0"/>
        <a:buChar char="•"/>
        <a:defRPr sz="1556">
          <a:solidFill>
            <a:schemeClr val="bg2"/>
          </a:solidFill>
          <a:latin typeface="+mn-lt"/>
          <a:ea typeface="+mn-ea"/>
          <a:cs typeface="+mn-cs"/>
        </a:defRPr>
      </a:lvl1pPr>
      <a:lvl2pPr marL="381168" indent="-127056" algn="l" rtl="0" eaLnBrk="1" fontAlgn="base" hangingPunct="1">
        <a:spcBef>
          <a:spcPct val="20000"/>
        </a:spcBef>
        <a:spcAft>
          <a:spcPct val="0"/>
        </a:spcAft>
        <a:buClr>
          <a:srgbClr val="FF6600"/>
        </a:buClr>
        <a:buFont typeface="Calibri" pitchFamily="34" charset="0"/>
        <a:buChar char="↘"/>
        <a:defRPr sz="1334">
          <a:solidFill>
            <a:schemeClr val="bg2"/>
          </a:solidFill>
          <a:latin typeface="+mn-lt"/>
          <a:cs typeface="+mn-cs"/>
        </a:defRPr>
      </a:lvl2pPr>
      <a:lvl3pPr marL="635279" indent="-127056" algn="l" rtl="0" eaLnBrk="1" fontAlgn="base" hangingPunct="1">
        <a:spcBef>
          <a:spcPct val="20000"/>
        </a:spcBef>
        <a:spcAft>
          <a:spcPct val="0"/>
        </a:spcAft>
        <a:buClr>
          <a:srgbClr val="FF6600"/>
        </a:buClr>
        <a:buFont typeface="Calibri" pitchFamily="34" charset="0"/>
        <a:buChar char="↘"/>
        <a:defRPr sz="1112">
          <a:solidFill>
            <a:schemeClr val="bg2"/>
          </a:solidFill>
          <a:latin typeface="+mn-lt"/>
          <a:cs typeface="+mn-cs"/>
        </a:defRPr>
      </a:lvl3pPr>
      <a:lvl4pPr marL="889391"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4pPr>
      <a:lvl5pPr marL="114350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5pPr>
      <a:lvl6pPr marL="1651726"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6pPr>
      <a:lvl7pPr marL="2159950"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7pPr>
      <a:lvl8pPr marL="266817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8pPr>
      <a:lvl9pPr marL="3176397"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9pPr>
    </p:bodyStyle>
    <p:otherStyle>
      <a:defPPr>
        <a:defRPr lang="en-US"/>
      </a:defPPr>
      <a:lvl1pPr marL="0" algn="l" defTabSz="1016447" rtl="0" eaLnBrk="1" latinLnBrk="0" hangingPunct="1">
        <a:defRPr sz="2001" kern="1200">
          <a:solidFill>
            <a:schemeClr val="tx1"/>
          </a:solidFill>
          <a:latin typeface="+mn-lt"/>
          <a:ea typeface="+mn-ea"/>
          <a:cs typeface="+mn-cs"/>
        </a:defRPr>
      </a:lvl1pPr>
      <a:lvl2pPr marL="508224" algn="l" defTabSz="1016447" rtl="0" eaLnBrk="1" latinLnBrk="0" hangingPunct="1">
        <a:defRPr sz="2001" kern="1200">
          <a:solidFill>
            <a:schemeClr val="tx1"/>
          </a:solidFill>
          <a:latin typeface="+mn-lt"/>
          <a:ea typeface="+mn-ea"/>
          <a:cs typeface="+mn-cs"/>
        </a:defRPr>
      </a:lvl2pPr>
      <a:lvl3pPr marL="1016447" algn="l" defTabSz="1016447" rtl="0" eaLnBrk="1" latinLnBrk="0" hangingPunct="1">
        <a:defRPr sz="2001" kern="1200">
          <a:solidFill>
            <a:schemeClr val="tx1"/>
          </a:solidFill>
          <a:latin typeface="+mn-lt"/>
          <a:ea typeface="+mn-ea"/>
          <a:cs typeface="+mn-cs"/>
        </a:defRPr>
      </a:lvl3pPr>
      <a:lvl4pPr marL="1524671" algn="l" defTabSz="1016447" rtl="0" eaLnBrk="1" latinLnBrk="0" hangingPunct="1">
        <a:defRPr sz="2001" kern="1200">
          <a:solidFill>
            <a:schemeClr val="tx1"/>
          </a:solidFill>
          <a:latin typeface="+mn-lt"/>
          <a:ea typeface="+mn-ea"/>
          <a:cs typeface="+mn-cs"/>
        </a:defRPr>
      </a:lvl4pPr>
      <a:lvl5pPr marL="2032894" algn="l" defTabSz="1016447" rtl="0" eaLnBrk="1" latinLnBrk="0" hangingPunct="1">
        <a:defRPr sz="2001" kern="1200">
          <a:solidFill>
            <a:schemeClr val="tx1"/>
          </a:solidFill>
          <a:latin typeface="+mn-lt"/>
          <a:ea typeface="+mn-ea"/>
          <a:cs typeface="+mn-cs"/>
        </a:defRPr>
      </a:lvl5pPr>
      <a:lvl6pPr marL="2541118" algn="l" defTabSz="1016447" rtl="0" eaLnBrk="1" latinLnBrk="0" hangingPunct="1">
        <a:defRPr sz="2001" kern="1200">
          <a:solidFill>
            <a:schemeClr val="tx1"/>
          </a:solidFill>
          <a:latin typeface="+mn-lt"/>
          <a:ea typeface="+mn-ea"/>
          <a:cs typeface="+mn-cs"/>
        </a:defRPr>
      </a:lvl6pPr>
      <a:lvl7pPr marL="3049341" algn="l" defTabSz="1016447" rtl="0" eaLnBrk="1" latinLnBrk="0" hangingPunct="1">
        <a:defRPr sz="2001" kern="1200">
          <a:solidFill>
            <a:schemeClr val="tx1"/>
          </a:solidFill>
          <a:latin typeface="+mn-lt"/>
          <a:ea typeface="+mn-ea"/>
          <a:cs typeface="+mn-cs"/>
        </a:defRPr>
      </a:lvl7pPr>
      <a:lvl8pPr marL="3557565" algn="l" defTabSz="1016447" rtl="0" eaLnBrk="1" latinLnBrk="0" hangingPunct="1">
        <a:defRPr sz="2001" kern="1200">
          <a:solidFill>
            <a:schemeClr val="tx1"/>
          </a:solidFill>
          <a:latin typeface="+mn-lt"/>
          <a:ea typeface="+mn-ea"/>
          <a:cs typeface="+mn-cs"/>
        </a:defRPr>
      </a:lvl8pPr>
      <a:lvl9pPr marL="4065788" algn="l" defTabSz="1016447" rtl="0" eaLnBrk="1" latinLnBrk="0" hangingPunct="1">
        <a:defRPr sz="20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4" y="138082"/>
            <a:ext cx="10063409" cy="426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559473" y="1268096"/>
            <a:ext cx="10063409" cy="4350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028" name="Text Box 82"/>
          <p:cNvSpPr txBox="1">
            <a:spLocks noChangeArrowheads="1"/>
          </p:cNvSpPr>
          <p:nvPr/>
        </p:nvSpPr>
        <p:spPr bwMode="auto">
          <a:xfrm>
            <a:off x="167665" y="5992888"/>
            <a:ext cx="3704506" cy="254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6451" tIns="58227" rIns="116451" bIns="58227">
            <a:spAutoFit/>
          </a:bodyPr>
          <a:lstStyle>
            <a:lvl1pPr defTabSz="1317625" eaLnBrk="0" hangingPunct="0">
              <a:defRPr>
                <a:solidFill>
                  <a:schemeClr val="tx1"/>
                </a:solidFill>
                <a:latin typeface="Arial" charset="0"/>
                <a:cs typeface="Arial" charset="0"/>
              </a:defRPr>
            </a:lvl1pPr>
            <a:lvl2pPr marL="742950" indent="-285750" defTabSz="1317625" eaLnBrk="0" hangingPunct="0">
              <a:defRPr>
                <a:solidFill>
                  <a:schemeClr val="tx1"/>
                </a:solidFill>
                <a:latin typeface="Arial" charset="0"/>
                <a:cs typeface="Arial" charset="0"/>
              </a:defRPr>
            </a:lvl2pPr>
            <a:lvl3pPr marL="1143000" indent="-228600" defTabSz="1317625" eaLnBrk="0" hangingPunct="0">
              <a:defRPr>
                <a:solidFill>
                  <a:schemeClr val="tx1"/>
                </a:solidFill>
                <a:latin typeface="Arial" charset="0"/>
                <a:cs typeface="Arial" charset="0"/>
              </a:defRPr>
            </a:lvl3pPr>
            <a:lvl4pPr marL="1600200" indent="-228600" defTabSz="1317625" eaLnBrk="0" hangingPunct="0">
              <a:defRPr>
                <a:solidFill>
                  <a:schemeClr val="tx1"/>
                </a:solidFill>
                <a:latin typeface="Arial" charset="0"/>
                <a:cs typeface="Arial" charset="0"/>
              </a:defRPr>
            </a:lvl4pPr>
            <a:lvl5pPr marL="2057400" indent="-228600" defTabSz="1317625" eaLnBrk="0" hangingPunct="0">
              <a:defRPr>
                <a:solidFill>
                  <a:schemeClr val="tx1"/>
                </a:solidFill>
                <a:latin typeface="Arial" charset="0"/>
                <a:cs typeface="Arial" charset="0"/>
              </a:defRPr>
            </a:lvl5pPr>
            <a:lvl6pPr marL="2514600" indent="-228600" defTabSz="1317625" eaLnBrk="0" fontAlgn="base" hangingPunct="0">
              <a:spcBef>
                <a:spcPct val="0"/>
              </a:spcBef>
              <a:spcAft>
                <a:spcPct val="0"/>
              </a:spcAft>
              <a:defRPr>
                <a:solidFill>
                  <a:schemeClr val="tx1"/>
                </a:solidFill>
                <a:latin typeface="Arial" charset="0"/>
                <a:cs typeface="Arial" charset="0"/>
              </a:defRPr>
            </a:lvl6pPr>
            <a:lvl7pPr marL="2971800" indent="-228600" defTabSz="1317625" eaLnBrk="0" fontAlgn="base" hangingPunct="0">
              <a:spcBef>
                <a:spcPct val="0"/>
              </a:spcBef>
              <a:spcAft>
                <a:spcPct val="0"/>
              </a:spcAft>
              <a:defRPr>
                <a:solidFill>
                  <a:schemeClr val="tx1"/>
                </a:solidFill>
                <a:latin typeface="Arial" charset="0"/>
                <a:cs typeface="Arial" charset="0"/>
              </a:defRPr>
            </a:lvl7pPr>
            <a:lvl8pPr marL="3429000" indent="-228600" defTabSz="1317625" eaLnBrk="0" fontAlgn="base" hangingPunct="0">
              <a:spcBef>
                <a:spcPct val="0"/>
              </a:spcBef>
              <a:spcAft>
                <a:spcPct val="0"/>
              </a:spcAft>
              <a:defRPr>
                <a:solidFill>
                  <a:schemeClr val="tx1"/>
                </a:solidFill>
                <a:latin typeface="Arial" charset="0"/>
                <a:cs typeface="Arial" charset="0"/>
              </a:defRPr>
            </a:lvl8pPr>
            <a:lvl9pPr marL="3886200" indent="-228600" defTabSz="1317625"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fld id="{8A3FD369-05DA-4336-B1E0-DFE6F4339D14}" type="slidenum">
              <a:rPr lang="en-US" altLang="es-ES" sz="889">
                <a:solidFill>
                  <a:srgbClr val="333333"/>
                </a:solidFill>
              </a:rPr>
              <a:pPr eaLnBrk="1" fontAlgn="base" hangingPunct="1">
                <a:spcBef>
                  <a:spcPct val="50000"/>
                </a:spcBef>
                <a:spcAft>
                  <a:spcPct val="0"/>
                </a:spcAft>
              </a:pPr>
              <a:t>‹#›</a:t>
            </a:fld>
            <a:r>
              <a:rPr lang="en-US" altLang="es-ES" sz="889">
                <a:solidFill>
                  <a:srgbClr val="333333"/>
                </a:solidFill>
              </a:rPr>
              <a:t>     Master Business Analytics &amp; Big Data</a:t>
            </a:r>
          </a:p>
        </p:txBody>
      </p:sp>
    </p:spTree>
    <p:extLst>
      <p:ext uri="{BB962C8B-B14F-4D97-AF65-F5344CB8AC3E}">
        <p14:creationId xmlns:p14="http://schemas.microsoft.com/office/powerpoint/2010/main" val="2930226269"/>
      </p:ext>
    </p:extLst>
  </p:cSld>
  <p:clrMap bg1="lt1" tx1="dk1" bg2="lt2" tx2="dk2" accent1="accent1" accent2="accent2" accent3="accent3" accent4="accent4" accent5="accent5" accent6="accent6" hlink="hlink" folHlink="folHlink"/>
  <p:sldLayoutIdLst>
    <p:sldLayoutId id="2147483700" r:id="rId1"/>
    <p:sldLayoutId id="2147483702" r:id="rId2"/>
    <p:sldLayoutId id="2147483704" r:id="rId3"/>
    <p:sldLayoutId id="2147483705" r:id="rId4"/>
    <p:sldLayoutId id="2147483706" r:id="rId5"/>
    <p:sldLayoutId id="2147483707" r:id="rId6"/>
    <p:sldLayoutId id="2147483708" r:id="rId7"/>
    <p:sldLayoutId id="2147483709" r:id="rId8"/>
    <p:sldLayoutId id="2147483710" r:id="rId9"/>
  </p:sldLayoutIdLst>
  <p:transition>
    <p:fade/>
  </p:transition>
  <p:txStyles>
    <p:titleStyle>
      <a:lvl1pPr algn="l" rtl="0" eaLnBrk="1" fontAlgn="base" hangingPunct="1">
        <a:spcBef>
          <a:spcPct val="0"/>
        </a:spcBef>
        <a:spcAft>
          <a:spcPct val="0"/>
        </a:spcAft>
        <a:defRPr sz="2668" b="1">
          <a:solidFill>
            <a:srgbClr val="00B0F0"/>
          </a:solidFill>
          <a:latin typeface="+mj-lt"/>
          <a:ea typeface="+mj-ea"/>
          <a:cs typeface="+mj-cs"/>
        </a:defRPr>
      </a:lvl1pPr>
      <a:lvl2pPr algn="l" rtl="0" eaLnBrk="1" fontAlgn="base" hangingPunct="1">
        <a:spcBef>
          <a:spcPct val="0"/>
        </a:spcBef>
        <a:spcAft>
          <a:spcPct val="0"/>
        </a:spcAft>
        <a:defRPr sz="2668" b="1">
          <a:solidFill>
            <a:srgbClr val="00B0F0"/>
          </a:solidFill>
          <a:latin typeface="Arial" pitchFamily="34" charset="0"/>
          <a:cs typeface="Arial" pitchFamily="34" charset="0"/>
        </a:defRPr>
      </a:lvl2pPr>
      <a:lvl3pPr algn="l" rtl="0" eaLnBrk="1" fontAlgn="base" hangingPunct="1">
        <a:spcBef>
          <a:spcPct val="0"/>
        </a:spcBef>
        <a:spcAft>
          <a:spcPct val="0"/>
        </a:spcAft>
        <a:defRPr sz="2668" b="1">
          <a:solidFill>
            <a:srgbClr val="00B0F0"/>
          </a:solidFill>
          <a:latin typeface="Arial" pitchFamily="34" charset="0"/>
          <a:cs typeface="Arial" pitchFamily="34" charset="0"/>
        </a:defRPr>
      </a:lvl3pPr>
      <a:lvl4pPr algn="l" rtl="0" eaLnBrk="1" fontAlgn="base" hangingPunct="1">
        <a:spcBef>
          <a:spcPct val="0"/>
        </a:spcBef>
        <a:spcAft>
          <a:spcPct val="0"/>
        </a:spcAft>
        <a:defRPr sz="2668" b="1">
          <a:solidFill>
            <a:srgbClr val="00B0F0"/>
          </a:solidFill>
          <a:latin typeface="Arial" pitchFamily="34" charset="0"/>
          <a:cs typeface="Arial" pitchFamily="34" charset="0"/>
        </a:defRPr>
      </a:lvl4pPr>
      <a:lvl5pPr algn="l" rtl="0" eaLnBrk="1" fontAlgn="base" hangingPunct="1">
        <a:spcBef>
          <a:spcPct val="0"/>
        </a:spcBef>
        <a:spcAft>
          <a:spcPct val="0"/>
        </a:spcAft>
        <a:defRPr sz="2668" b="1">
          <a:solidFill>
            <a:srgbClr val="00B0F0"/>
          </a:solidFill>
          <a:latin typeface="Arial" pitchFamily="34" charset="0"/>
          <a:cs typeface="Arial" pitchFamily="34" charset="0"/>
        </a:defRPr>
      </a:lvl5pPr>
      <a:lvl6pPr marL="508224" algn="l" rtl="0" eaLnBrk="1" fontAlgn="base" hangingPunct="1">
        <a:spcBef>
          <a:spcPct val="0"/>
        </a:spcBef>
        <a:spcAft>
          <a:spcPct val="0"/>
        </a:spcAft>
        <a:defRPr b="1">
          <a:solidFill>
            <a:schemeClr val="bg2"/>
          </a:solidFill>
          <a:latin typeface="Arial" pitchFamily="34" charset="0"/>
          <a:cs typeface="Arial" pitchFamily="34" charset="0"/>
        </a:defRPr>
      </a:lvl6pPr>
      <a:lvl7pPr marL="1016447" algn="l" rtl="0" eaLnBrk="1" fontAlgn="base" hangingPunct="1">
        <a:spcBef>
          <a:spcPct val="0"/>
        </a:spcBef>
        <a:spcAft>
          <a:spcPct val="0"/>
        </a:spcAft>
        <a:defRPr b="1">
          <a:solidFill>
            <a:schemeClr val="bg2"/>
          </a:solidFill>
          <a:latin typeface="Arial" pitchFamily="34" charset="0"/>
          <a:cs typeface="Arial" pitchFamily="34" charset="0"/>
        </a:defRPr>
      </a:lvl7pPr>
      <a:lvl8pPr marL="1524671" algn="l" rtl="0" eaLnBrk="1" fontAlgn="base" hangingPunct="1">
        <a:spcBef>
          <a:spcPct val="0"/>
        </a:spcBef>
        <a:spcAft>
          <a:spcPct val="0"/>
        </a:spcAft>
        <a:defRPr b="1">
          <a:solidFill>
            <a:schemeClr val="bg2"/>
          </a:solidFill>
          <a:latin typeface="Arial" pitchFamily="34" charset="0"/>
          <a:cs typeface="Arial" pitchFamily="34" charset="0"/>
        </a:defRPr>
      </a:lvl8pPr>
      <a:lvl9pPr marL="2032894"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81168" indent="-381168" algn="l" rtl="0" eaLnBrk="1" fontAlgn="base" hangingPunct="1">
        <a:spcBef>
          <a:spcPct val="20000"/>
        </a:spcBef>
        <a:spcAft>
          <a:spcPct val="0"/>
        </a:spcAft>
        <a:buClr>
          <a:srgbClr val="FF6600"/>
        </a:buClr>
        <a:buFont typeface="Calibri" pitchFamily="34" charset="0"/>
        <a:buChar char="•"/>
        <a:defRPr sz="1556">
          <a:solidFill>
            <a:schemeClr val="bg2"/>
          </a:solidFill>
          <a:latin typeface="+mn-lt"/>
          <a:ea typeface="+mn-ea"/>
          <a:cs typeface="+mn-cs"/>
        </a:defRPr>
      </a:lvl1pPr>
      <a:lvl2pPr marL="381168" indent="-127056" algn="l" rtl="0" eaLnBrk="1" fontAlgn="base" hangingPunct="1">
        <a:spcBef>
          <a:spcPct val="20000"/>
        </a:spcBef>
        <a:spcAft>
          <a:spcPct val="0"/>
        </a:spcAft>
        <a:buClr>
          <a:srgbClr val="FF6600"/>
        </a:buClr>
        <a:buFont typeface="Calibri" pitchFamily="34" charset="0"/>
        <a:buChar char="↘"/>
        <a:defRPr sz="1334">
          <a:solidFill>
            <a:schemeClr val="bg2"/>
          </a:solidFill>
          <a:latin typeface="+mn-lt"/>
          <a:cs typeface="+mn-cs"/>
        </a:defRPr>
      </a:lvl2pPr>
      <a:lvl3pPr marL="635279" indent="-127056" algn="l" rtl="0" eaLnBrk="1" fontAlgn="base" hangingPunct="1">
        <a:spcBef>
          <a:spcPct val="20000"/>
        </a:spcBef>
        <a:spcAft>
          <a:spcPct val="0"/>
        </a:spcAft>
        <a:buClr>
          <a:srgbClr val="FF6600"/>
        </a:buClr>
        <a:buFont typeface="Calibri" pitchFamily="34" charset="0"/>
        <a:buChar char="↘"/>
        <a:defRPr sz="1112">
          <a:solidFill>
            <a:schemeClr val="bg2"/>
          </a:solidFill>
          <a:latin typeface="+mn-lt"/>
          <a:cs typeface="+mn-cs"/>
        </a:defRPr>
      </a:lvl3pPr>
      <a:lvl4pPr marL="889391"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4pPr>
      <a:lvl5pPr marL="114350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5pPr>
      <a:lvl6pPr marL="1651726"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6pPr>
      <a:lvl7pPr marL="2159950"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7pPr>
      <a:lvl8pPr marL="266817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8pPr>
      <a:lvl9pPr marL="3176397"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9pPr>
    </p:bodyStyle>
    <p:otherStyle>
      <a:defPPr>
        <a:defRPr lang="en-US"/>
      </a:defPPr>
      <a:lvl1pPr marL="0" algn="l" defTabSz="1016447" rtl="0" eaLnBrk="1" latinLnBrk="0" hangingPunct="1">
        <a:defRPr sz="2001" kern="1200">
          <a:solidFill>
            <a:schemeClr val="tx1"/>
          </a:solidFill>
          <a:latin typeface="+mn-lt"/>
          <a:ea typeface="+mn-ea"/>
          <a:cs typeface="+mn-cs"/>
        </a:defRPr>
      </a:lvl1pPr>
      <a:lvl2pPr marL="508224" algn="l" defTabSz="1016447" rtl="0" eaLnBrk="1" latinLnBrk="0" hangingPunct="1">
        <a:defRPr sz="2001" kern="1200">
          <a:solidFill>
            <a:schemeClr val="tx1"/>
          </a:solidFill>
          <a:latin typeface="+mn-lt"/>
          <a:ea typeface="+mn-ea"/>
          <a:cs typeface="+mn-cs"/>
        </a:defRPr>
      </a:lvl2pPr>
      <a:lvl3pPr marL="1016447" algn="l" defTabSz="1016447" rtl="0" eaLnBrk="1" latinLnBrk="0" hangingPunct="1">
        <a:defRPr sz="2001" kern="1200">
          <a:solidFill>
            <a:schemeClr val="tx1"/>
          </a:solidFill>
          <a:latin typeface="+mn-lt"/>
          <a:ea typeface="+mn-ea"/>
          <a:cs typeface="+mn-cs"/>
        </a:defRPr>
      </a:lvl3pPr>
      <a:lvl4pPr marL="1524671" algn="l" defTabSz="1016447" rtl="0" eaLnBrk="1" latinLnBrk="0" hangingPunct="1">
        <a:defRPr sz="2001" kern="1200">
          <a:solidFill>
            <a:schemeClr val="tx1"/>
          </a:solidFill>
          <a:latin typeface="+mn-lt"/>
          <a:ea typeface="+mn-ea"/>
          <a:cs typeface="+mn-cs"/>
        </a:defRPr>
      </a:lvl4pPr>
      <a:lvl5pPr marL="2032894" algn="l" defTabSz="1016447" rtl="0" eaLnBrk="1" latinLnBrk="0" hangingPunct="1">
        <a:defRPr sz="2001" kern="1200">
          <a:solidFill>
            <a:schemeClr val="tx1"/>
          </a:solidFill>
          <a:latin typeface="+mn-lt"/>
          <a:ea typeface="+mn-ea"/>
          <a:cs typeface="+mn-cs"/>
        </a:defRPr>
      </a:lvl5pPr>
      <a:lvl6pPr marL="2541118" algn="l" defTabSz="1016447" rtl="0" eaLnBrk="1" latinLnBrk="0" hangingPunct="1">
        <a:defRPr sz="2001" kern="1200">
          <a:solidFill>
            <a:schemeClr val="tx1"/>
          </a:solidFill>
          <a:latin typeface="+mn-lt"/>
          <a:ea typeface="+mn-ea"/>
          <a:cs typeface="+mn-cs"/>
        </a:defRPr>
      </a:lvl6pPr>
      <a:lvl7pPr marL="3049341" algn="l" defTabSz="1016447" rtl="0" eaLnBrk="1" latinLnBrk="0" hangingPunct="1">
        <a:defRPr sz="2001" kern="1200">
          <a:solidFill>
            <a:schemeClr val="tx1"/>
          </a:solidFill>
          <a:latin typeface="+mn-lt"/>
          <a:ea typeface="+mn-ea"/>
          <a:cs typeface="+mn-cs"/>
        </a:defRPr>
      </a:lvl7pPr>
      <a:lvl8pPr marL="3557565" algn="l" defTabSz="1016447" rtl="0" eaLnBrk="1" latinLnBrk="0" hangingPunct="1">
        <a:defRPr sz="2001" kern="1200">
          <a:solidFill>
            <a:schemeClr val="tx1"/>
          </a:solidFill>
          <a:latin typeface="+mn-lt"/>
          <a:ea typeface="+mn-ea"/>
          <a:cs typeface="+mn-cs"/>
        </a:defRPr>
      </a:lvl8pPr>
      <a:lvl9pPr marL="4065788" algn="l" defTabSz="1016447" rtl="0" eaLnBrk="1" latinLnBrk="0" hangingPunct="1">
        <a:defRPr sz="200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8" y="138083"/>
            <a:ext cx="10063409" cy="426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559473" y="1268097"/>
            <a:ext cx="10063409" cy="4350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028" name="Text Box 82"/>
          <p:cNvSpPr txBox="1">
            <a:spLocks noChangeArrowheads="1"/>
          </p:cNvSpPr>
          <p:nvPr/>
        </p:nvSpPr>
        <p:spPr bwMode="auto">
          <a:xfrm>
            <a:off x="167665" y="5992889"/>
            <a:ext cx="3704506" cy="254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6451" tIns="58227" rIns="116451" bIns="58227">
            <a:spAutoFit/>
          </a:bodyPr>
          <a:lstStyle>
            <a:lvl1pPr defTabSz="1317625" eaLnBrk="0" hangingPunct="0">
              <a:defRPr>
                <a:solidFill>
                  <a:schemeClr val="tx1"/>
                </a:solidFill>
                <a:latin typeface="Arial" charset="0"/>
                <a:cs typeface="Arial" charset="0"/>
              </a:defRPr>
            </a:lvl1pPr>
            <a:lvl2pPr marL="742950" indent="-285750" defTabSz="1317625" eaLnBrk="0" hangingPunct="0">
              <a:defRPr>
                <a:solidFill>
                  <a:schemeClr val="tx1"/>
                </a:solidFill>
                <a:latin typeface="Arial" charset="0"/>
                <a:cs typeface="Arial" charset="0"/>
              </a:defRPr>
            </a:lvl2pPr>
            <a:lvl3pPr marL="1143000" indent="-228600" defTabSz="1317625" eaLnBrk="0" hangingPunct="0">
              <a:defRPr>
                <a:solidFill>
                  <a:schemeClr val="tx1"/>
                </a:solidFill>
                <a:latin typeface="Arial" charset="0"/>
                <a:cs typeface="Arial" charset="0"/>
              </a:defRPr>
            </a:lvl3pPr>
            <a:lvl4pPr marL="1600200" indent="-228600" defTabSz="1317625" eaLnBrk="0" hangingPunct="0">
              <a:defRPr>
                <a:solidFill>
                  <a:schemeClr val="tx1"/>
                </a:solidFill>
                <a:latin typeface="Arial" charset="0"/>
                <a:cs typeface="Arial" charset="0"/>
              </a:defRPr>
            </a:lvl4pPr>
            <a:lvl5pPr marL="2057400" indent="-228600" defTabSz="1317625" eaLnBrk="0" hangingPunct="0">
              <a:defRPr>
                <a:solidFill>
                  <a:schemeClr val="tx1"/>
                </a:solidFill>
                <a:latin typeface="Arial" charset="0"/>
                <a:cs typeface="Arial" charset="0"/>
              </a:defRPr>
            </a:lvl5pPr>
            <a:lvl6pPr marL="2514600" indent="-228600" defTabSz="1317625" eaLnBrk="0" fontAlgn="base" hangingPunct="0">
              <a:spcBef>
                <a:spcPct val="0"/>
              </a:spcBef>
              <a:spcAft>
                <a:spcPct val="0"/>
              </a:spcAft>
              <a:defRPr>
                <a:solidFill>
                  <a:schemeClr val="tx1"/>
                </a:solidFill>
                <a:latin typeface="Arial" charset="0"/>
                <a:cs typeface="Arial" charset="0"/>
              </a:defRPr>
            </a:lvl6pPr>
            <a:lvl7pPr marL="2971800" indent="-228600" defTabSz="1317625" eaLnBrk="0" fontAlgn="base" hangingPunct="0">
              <a:spcBef>
                <a:spcPct val="0"/>
              </a:spcBef>
              <a:spcAft>
                <a:spcPct val="0"/>
              </a:spcAft>
              <a:defRPr>
                <a:solidFill>
                  <a:schemeClr val="tx1"/>
                </a:solidFill>
                <a:latin typeface="Arial" charset="0"/>
                <a:cs typeface="Arial" charset="0"/>
              </a:defRPr>
            </a:lvl7pPr>
            <a:lvl8pPr marL="3429000" indent="-228600" defTabSz="1317625" eaLnBrk="0" fontAlgn="base" hangingPunct="0">
              <a:spcBef>
                <a:spcPct val="0"/>
              </a:spcBef>
              <a:spcAft>
                <a:spcPct val="0"/>
              </a:spcAft>
              <a:defRPr>
                <a:solidFill>
                  <a:schemeClr val="tx1"/>
                </a:solidFill>
                <a:latin typeface="Arial" charset="0"/>
                <a:cs typeface="Arial" charset="0"/>
              </a:defRPr>
            </a:lvl8pPr>
            <a:lvl9pPr marL="3886200" indent="-228600" defTabSz="1317625"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fld id="{8A3FD369-05DA-4336-B1E0-DFE6F4339D14}" type="slidenum">
              <a:rPr lang="en-US" altLang="es-ES" sz="889">
                <a:solidFill>
                  <a:srgbClr val="333333"/>
                </a:solidFill>
              </a:rPr>
              <a:pPr eaLnBrk="1" fontAlgn="base" hangingPunct="1">
                <a:spcBef>
                  <a:spcPct val="50000"/>
                </a:spcBef>
                <a:spcAft>
                  <a:spcPct val="0"/>
                </a:spcAft>
              </a:pPr>
              <a:t>‹#›</a:t>
            </a:fld>
            <a:r>
              <a:rPr lang="en-US" altLang="es-ES" sz="889">
                <a:solidFill>
                  <a:srgbClr val="333333"/>
                </a:solidFill>
              </a:rPr>
              <a:t>     Master Business Analytics &amp; Big Data</a:t>
            </a:r>
          </a:p>
        </p:txBody>
      </p:sp>
    </p:spTree>
    <p:extLst>
      <p:ext uri="{BB962C8B-B14F-4D97-AF65-F5344CB8AC3E}">
        <p14:creationId xmlns:p14="http://schemas.microsoft.com/office/powerpoint/2010/main" val="1969541988"/>
      </p:ext>
    </p:extLst>
  </p:cSld>
  <p:clrMap bg1="lt1" tx1="dk1" bg2="lt2" tx2="dk2" accent1="accent1" accent2="accent2" accent3="accent3" accent4="accent4" accent5="accent5" accent6="accent6" hlink="hlink" folHlink="folHlink"/>
  <p:sldLayoutIdLst>
    <p:sldLayoutId id="2147483713" r:id="rId1"/>
    <p:sldLayoutId id="2147483715" r:id="rId2"/>
    <p:sldLayoutId id="2147483717" r:id="rId3"/>
    <p:sldLayoutId id="2147483718" r:id="rId4"/>
    <p:sldLayoutId id="2147483719" r:id="rId5"/>
    <p:sldLayoutId id="2147483720" r:id="rId6"/>
    <p:sldLayoutId id="2147483721" r:id="rId7"/>
    <p:sldLayoutId id="2147483722" r:id="rId8"/>
    <p:sldLayoutId id="2147483723" r:id="rId9"/>
    <p:sldLayoutId id="2147483739" r:id="rId10"/>
    <p:sldLayoutId id="2147483740" r:id="rId11"/>
  </p:sldLayoutIdLst>
  <p:transition>
    <p:fade/>
  </p:transition>
  <p:txStyles>
    <p:titleStyle>
      <a:lvl1pPr algn="l" rtl="0" eaLnBrk="1" fontAlgn="base" hangingPunct="1">
        <a:spcBef>
          <a:spcPct val="0"/>
        </a:spcBef>
        <a:spcAft>
          <a:spcPct val="0"/>
        </a:spcAft>
        <a:defRPr sz="2668" b="1">
          <a:solidFill>
            <a:srgbClr val="00B0F0"/>
          </a:solidFill>
          <a:latin typeface="+mj-lt"/>
          <a:ea typeface="+mj-ea"/>
          <a:cs typeface="+mj-cs"/>
        </a:defRPr>
      </a:lvl1pPr>
      <a:lvl2pPr algn="l" rtl="0" eaLnBrk="1" fontAlgn="base" hangingPunct="1">
        <a:spcBef>
          <a:spcPct val="0"/>
        </a:spcBef>
        <a:spcAft>
          <a:spcPct val="0"/>
        </a:spcAft>
        <a:defRPr sz="2668" b="1">
          <a:solidFill>
            <a:srgbClr val="00B0F0"/>
          </a:solidFill>
          <a:latin typeface="Arial" pitchFamily="34" charset="0"/>
          <a:cs typeface="Arial" pitchFamily="34" charset="0"/>
        </a:defRPr>
      </a:lvl2pPr>
      <a:lvl3pPr algn="l" rtl="0" eaLnBrk="1" fontAlgn="base" hangingPunct="1">
        <a:spcBef>
          <a:spcPct val="0"/>
        </a:spcBef>
        <a:spcAft>
          <a:spcPct val="0"/>
        </a:spcAft>
        <a:defRPr sz="2668" b="1">
          <a:solidFill>
            <a:srgbClr val="00B0F0"/>
          </a:solidFill>
          <a:latin typeface="Arial" pitchFamily="34" charset="0"/>
          <a:cs typeface="Arial" pitchFamily="34" charset="0"/>
        </a:defRPr>
      </a:lvl3pPr>
      <a:lvl4pPr algn="l" rtl="0" eaLnBrk="1" fontAlgn="base" hangingPunct="1">
        <a:spcBef>
          <a:spcPct val="0"/>
        </a:spcBef>
        <a:spcAft>
          <a:spcPct val="0"/>
        </a:spcAft>
        <a:defRPr sz="2668" b="1">
          <a:solidFill>
            <a:srgbClr val="00B0F0"/>
          </a:solidFill>
          <a:latin typeface="Arial" pitchFamily="34" charset="0"/>
          <a:cs typeface="Arial" pitchFamily="34" charset="0"/>
        </a:defRPr>
      </a:lvl4pPr>
      <a:lvl5pPr algn="l" rtl="0" eaLnBrk="1" fontAlgn="base" hangingPunct="1">
        <a:spcBef>
          <a:spcPct val="0"/>
        </a:spcBef>
        <a:spcAft>
          <a:spcPct val="0"/>
        </a:spcAft>
        <a:defRPr sz="2668" b="1">
          <a:solidFill>
            <a:srgbClr val="00B0F0"/>
          </a:solidFill>
          <a:latin typeface="Arial" pitchFamily="34" charset="0"/>
          <a:cs typeface="Arial" pitchFamily="34" charset="0"/>
        </a:defRPr>
      </a:lvl5pPr>
      <a:lvl6pPr marL="508224" algn="l" rtl="0" eaLnBrk="1" fontAlgn="base" hangingPunct="1">
        <a:spcBef>
          <a:spcPct val="0"/>
        </a:spcBef>
        <a:spcAft>
          <a:spcPct val="0"/>
        </a:spcAft>
        <a:defRPr b="1">
          <a:solidFill>
            <a:schemeClr val="bg2"/>
          </a:solidFill>
          <a:latin typeface="Arial" pitchFamily="34" charset="0"/>
          <a:cs typeface="Arial" pitchFamily="34" charset="0"/>
        </a:defRPr>
      </a:lvl6pPr>
      <a:lvl7pPr marL="1016447" algn="l" rtl="0" eaLnBrk="1" fontAlgn="base" hangingPunct="1">
        <a:spcBef>
          <a:spcPct val="0"/>
        </a:spcBef>
        <a:spcAft>
          <a:spcPct val="0"/>
        </a:spcAft>
        <a:defRPr b="1">
          <a:solidFill>
            <a:schemeClr val="bg2"/>
          </a:solidFill>
          <a:latin typeface="Arial" pitchFamily="34" charset="0"/>
          <a:cs typeface="Arial" pitchFamily="34" charset="0"/>
        </a:defRPr>
      </a:lvl7pPr>
      <a:lvl8pPr marL="1524671" algn="l" rtl="0" eaLnBrk="1" fontAlgn="base" hangingPunct="1">
        <a:spcBef>
          <a:spcPct val="0"/>
        </a:spcBef>
        <a:spcAft>
          <a:spcPct val="0"/>
        </a:spcAft>
        <a:defRPr b="1">
          <a:solidFill>
            <a:schemeClr val="bg2"/>
          </a:solidFill>
          <a:latin typeface="Arial" pitchFamily="34" charset="0"/>
          <a:cs typeface="Arial" pitchFamily="34" charset="0"/>
        </a:defRPr>
      </a:lvl8pPr>
      <a:lvl9pPr marL="2032894"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81168" indent="-381168" algn="l" rtl="0" eaLnBrk="1" fontAlgn="base" hangingPunct="1">
        <a:spcBef>
          <a:spcPct val="20000"/>
        </a:spcBef>
        <a:spcAft>
          <a:spcPct val="0"/>
        </a:spcAft>
        <a:buClr>
          <a:srgbClr val="FF6600"/>
        </a:buClr>
        <a:buFont typeface="Calibri" pitchFamily="34" charset="0"/>
        <a:buChar char="•"/>
        <a:defRPr sz="1556">
          <a:solidFill>
            <a:schemeClr val="bg2"/>
          </a:solidFill>
          <a:latin typeface="+mn-lt"/>
          <a:ea typeface="+mn-ea"/>
          <a:cs typeface="+mn-cs"/>
        </a:defRPr>
      </a:lvl1pPr>
      <a:lvl2pPr marL="381168" indent="-127056" algn="l" rtl="0" eaLnBrk="1" fontAlgn="base" hangingPunct="1">
        <a:spcBef>
          <a:spcPct val="20000"/>
        </a:spcBef>
        <a:spcAft>
          <a:spcPct val="0"/>
        </a:spcAft>
        <a:buClr>
          <a:srgbClr val="FF6600"/>
        </a:buClr>
        <a:buFont typeface="Calibri" pitchFamily="34" charset="0"/>
        <a:buChar char="↘"/>
        <a:defRPr sz="1334">
          <a:solidFill>
            <a:schemeClr val="bg2"/>
          </a:solidFill>
          <a:latin typeface="+mn-lt"/>
          <a:cs typeface="+mn-cs"/>
        </a:defRPr>
      </a:lvl2pPr>
      <a:lvl3pPr marL="635279" indent="-127056" algn="l" rtl="0" eaLnBrk="1" fontAlgn="base" hangingPunct="1">
        <a:spcBef>
          <a:spcPct val="20000"/>
        </a:spcBef>
        <a:spcAft>
          <a:spcPct val="0"/>
        </a:spcAft>
        <a:buClr>
          <a:srgbClr val="FF6600"/>
        </a:buClr>
        <a:buFont typeface="Calibri" pitchFamily="34" charset="0"/>
        <a:buChar char="↘"/>
        <a:defRPr sz="1112">
          <a:solidFill>
            <a:schemeClr val="bg2"/>
          </a:solidFill>
          <a:latin typeface="+mn-lt"/>
          <a:cs typeface="+mn-cs"/>
        </a:defRPr>
      </a:lvl3pPr>
      <a:lvl4pPr marL="889391"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4pPr>
      <a:lvl5pPr marL="114350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5pPr>
      <a:lvl6pPr marL="1651726"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6pPr>
      <a:lvl7pPr marL="2159950"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7pPr>
      <a:lvl8pPr marL="266817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8pPr>
      <a:lvl9pPr marL="3176397"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9pPr>
    </p:bodyStyle>
    <p:otherStyle>
      <a:defPPr>
        <a:defRPr lang="en-US"/>
      </a:defPPr>
      <a:lvl1pPr marL="0" algn="l" defTabSz="1016447" rtl="0" eaLnBrk="1" latinLnBrk="0" hangingPunct="1">
        <a:defRPr sz="2001" kern="1200">
          <a:solidFill>
            <a:schemeClr val="tx1"/>
          </a:solidFill>
          <a:latin typeface="+mn-lt"/>
          <a:ea typeface="+mn-ea"/>
          <a:cs typeface="+mn-cs"/>
        </a:defRPr>
      </a:lvl1pPr>
      <a:lvl2pPr marL="508224" algn="l" defTabSz="1016447" rtl="0" eaLnBrk="1" latinLnBrk="0" hangingPunct="1">
        <a:defRPr sz="2001" kern="1200">
          <a:solidFill>
            <a:schemeClr val="tx1"/>
          </a:solidFill>
          <a:latin typeface="+mn-lt"/>
          <a:ea typeface="+mn-ea"/>
          <a:cs typeface="+mn-cs"/>
        </a:defRPr>
      </a:lvl2pPr>
      <a:lvl3pPr marL="1016447" algn="l" defTabSz="1016447" rtl="0" eaLnBrk="1" latinLnBrk="0" hangingPunct="1">
        <a:defRPr sz="2001" kern="1200">
          <a:solidFill>
            <a:schemeClr val="tx1"/>
          </a:solidFill>
          <a:latin typeface="+mn-lt"/>
          <a:ea typeface="+mn-ea"/>
          <a:cs typeface="+mn-cs"/>
        </a:defRPr>
      </a:lvl3pPr>
      <a:lvl4pPr marL="1524671" algn="l" defTabSz="1016447" rtl="0" eaLnBrk="1" latinLnBrk="0" hangingPunct="1">
        <a:defRPr sz="2001" kern="1200">
          <a:solidFill>
            <a:schemeClr val="tx1"/>
          </a:solidFill>
          <a:latin typeface="+mn-lt"/>
          <a:ea typeface="+mn-ea"/>
          <a:cs typeface="+mn-cs"/>
        </a:defRPr>
      </a:lvl4pPr>
      <a:lvl5pPr marL="2032894" algn="l" defTabSz="1016447" rtl="0" eaLnBrk="1" latinLnBrk="0" hangingPunct="1">
        <a:defRPr sz="2001" kern="1200">
          <a:solidFill>
            <a:schemeClr val="tx1"/>
          </a:solidFill>
          <a:latin typeface="+mn-lt"/>
          <a:ea typeface="+mn-ea"/>
          <a:cs typeface="+mn-cs"/>
        </a:defRPr>
      </a:lvl5pPr>
      <a:lvl6pPr marL="2541118" algn="l" defTabSz="1016447" rtl="0" eaLnBrk="1" latinLnBrk="0" hangingPunct="1">
        <a:defRPr sz="2001" kern="1200">
          <a:solidFill>
            <a:schemeClr val="tx1"/>
          </a:solidFill>
          <a:latin typeface="+mn-lt"/>
          <a:ea typeface="+mn-ea"/>
          <a:cs typeface="+mn-cs"/>
        </a:defRPr>
      </a:lvl6pPr>
      <a:lvl7pPr marL="3049341" algn="l" defTabSz="1016447" rtl="0" eaLnBrk="1" latinLnBrk="0" hangingPunct="1">
        <a:defRPr sz="2001" kern="1200">
          <a:solidFill>
            <a:schemeClr val="tx1"/>
          </a:solidFill>
          <a:latin typeface="+mn-lt"/>
          <a:ea typeface="+mn-ea"/>
          <a:cs typeface="+mn-cs"/>
        </a:defRPr>
      </a:lvl7pPr>
      <a:lvl8pPr marL="3557565" algn="l" defTabSz="1016447" rtl="0" eaLnBrk="1" latinLnBrk="0" hangingPunct="1">
        <a:defRPr sz="2001" kern="1200">
          <a:solidFill>
            <a:schemeClr val="tx1"/>
          </a:solidFill>
          <a:latin typeface="+mn-lt"/>
          <a:ea typeface="+mn-ea"/>
          <a:cs typeface="+mn-cs"/>
        </a:defRPr>
      </a:lvl8pPr>
      <a:lvl9pPr marL="4065788" algn="l" defTabSz="1016447" rtl="0" eaLnBrk="1" latinLnBrk="0" hangingPunct="1">
        <a:defRPr sz="200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4" y="138082"/>
            <a:ext cx="10063409" cy="426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559473" y="1268096"/>
            <a:ext cx="10063409" cy="4350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028" name="Text Box 82"/>
          <p:cNvSpPr txBox="1">
            <a:spLocks noChangeArrowheads="1"/>
          </p:cNvSpPr>
          <p:nvPr/>
        </p:nvSpPr>
        <p:spPr bwMode="auto">
          <a:xfrm>
            <a:off x="167665" y="5992888"/>
            <a:ext cx="3704506" cy="254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16451" tIns="58227" rIns="116451" bIns="58227">
            <a:spAutoFit/>
          </a:bodyPr>
          <a:lstStyle>
            <a:lvl1pPr defTabSz="1317625" eaLnBrk="0" hangingPunct="0">
              <a:defRPr>
                <a:solidFill>
                  <a:schemeClr val="tx1"/>
                </a:solidFill>
                <a:latin typeface="Arial" charset="0"/>
                <a:cs typeface="Arial" charset="0"/>
              </a:defRPr>
            </a:lvl1pPr>
            <a:lvl2pPr marL="742950" indent="-285750" defTabSz="1317625" eaLnBrk="0" hangingPunct="0">
              <a:defRPr>
                <a:solidFill>
                  <a:schemeClr val="tx1"/>
                </a:solidFill>
                <a:latin typeface="Arial" charset="0"/>
                <a:cs typeface="Arial" charset="0"/>
              </a:defRPr>
            </a:lvl2pPr>
            <a:lvl3pPr marL="1143000" indent="-228600" defTabSz="1317625" eaLnBrk="0" hangingPunct="0">
              <a:defRPr>
                <a:solidFill>
                  <a:schemeClr val="tx1"/>
                </a:solidFill>
                <a:latin typeface="Arial" charset="0"/>
                <a:cs typeface="Arial" charset="0"/>
              </a:defRPr>
            </a:lvl3pPr>
            <a:lvl4pPr marL="1600200" indent="-228600" defTabSz="1317625" eaLnBrk="0" hangingPunct="0">
              <a:defRPr>
                <a:solidFill>
                  <a:schemeClr val="tx1"/>
                </a:solidFill>
                <a:latin typeface="Arial" charset="0"/>
                <a:cs typeface="Arial" charset="0"/>
              </a:defRPr>
            </a:lvl4pPr>
            <a:lvl5pPr marL="2057400" indent="-228600" defTabSz="1317625" eaLnBrk="0" hangingPunct="0">
              <a:defRPr>
                <a:solidFill>
                  <a:schemeClr val="tx1"/>
                </a:solidFill>
                <a:latin typeface="Arial" charset="0"/>
                <a:cs typeface="Arial" charset="0"/>
              </a:defRPr>
            </a:lvl5pPr>
            <a:lvl6pPr marL="2514600" indent="-228600" defTabSz="1317625" eaLnBrk="0" fontAlgn="base" hangingPunct="0">
              <a:spcBef>
                <a:spcPct val="0"/>
              </a:spcBef>
              <a:spcAft>
                <a:spcPct val="0"/>
              </a:spcAft>
              <a:defRPr>
                <a:solidFill>
                  <a:schemeClr val="tx1"/>
                </a:solidFill>
                <a:latin typeface="Arial" charset="0"/>
                <a:cs typeface="Arial" charset="0"/>
              </a:defRPr>
            </a:lvl6pPr>
            <a:lvl7pPr marL="2971800" indent="-228600" defTabSz="1317625" eaLnBrk="0" fontAlgn="base" hangingPunct="0">
              <a:spcBef>
                <a:spcPct val="0"/>
              </a:spcBef>
              <a:spcAft>
                <a:spcPct val="0"/>
              </a:spcAft>
              <a:defRPr>
                <a:solidFill>
                  <a:schemeClr val="tx1"/>
                </a:solidFill>
                <a:latin typeface="Arial" charset="0"/>
                <a:cs typeface="Arial" charset="0"/>
              </a:defRPr>
            </a:lvl7pPr>
            <a:lvl8pPr marL="3429000" indent="-228600" defTabSz="1317625" eaLnBrk="0" fontAlgn="base" hangingPunct="0">
              <a:spcBef>
                <a:spcPct val="0"/>
              </a:spcBef>
              <a:spcAft>
                <a:spcPct val="0"/>
              </a:spcAft>
              <a:defRPr>
                <a:solidFill>
                  <a:schemeClr val="tx1"/>
                </a:solidFill>
                <a:latin typeface="Arial" charset="0"/>
                <a:cs typeface="Arial" charset="0"/>
              </a:defRPr>
            </a:lvl8pPr>
            <a:lvl9pPr marL="3886200" indent="-228600" defTabSz="1317625"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fld id="{8A3FD369-05DA-4336-B1E0-DFE6F4339D14}" type="slidenum">
              <a:rPr lang="en-US" altLang="es-ES" sz="889">
                <a:solidFill>
                  <a:srgbClr val="333333"/>
                </a:solidFill>
              </a:rPr>
              <a:pPr eaLnBrk="1" fontAlgn="base" hangingPunct="1">
                <a:spcBef>
                  <a:spcPct val="50000"/>
                </a:spcBef>
                <a:spcAft>
                  <a:spcPct val="0"/>
                </a:spcAft>
              </a:pPr>
              <a:t>‹#›</a:t>
            </a:fld>
            <a:r>
              <a:rPr lang="en-US" altLang="es-ES" sz="889">
                <a:solidFill>
                  <a:srgbClr val="333333"/>
                </a:solidFill>
              </a:rPr>
              <a:t>     Master Business Analytics &amp; Big Data</a:t>
            </a:r>
          </a:p>
        </p:txBody>
      </p:sp>
    </p:spTree>
    <p:extLst>
      <p:ext uri="{BB962C8B-B14F-4D97-AF65-F5344CB8AC3E}">
        <p14:creationId xmlns:p14="http://schemas.microsoft.com/office/powerpoint/2010/main" val="2930226269"/>
      </p:ext>
    </p:extLst>
  </p:cSld>
  <p:clrMap bg1="lt1" tx1="dk1" bg2="lt2" tx2="dk2" accent1="accent1" accent2="accent2" accent3="accent3" accent4="accent4" accent5="accent5" accent6="accent6" hlink="hlink" folHlink="folHlink"/>
  <p:sldLayoutIdLst>
    <p:sldLayoutId id="2147483726" r:id="rId1"/>
    <p:sldLayoutId id="2147483728" r:id="rId2"/>
    <p:sldLayoutId id="2147483730" r:id="rId3"/>
    <p:sldLayoutId id="2147483731" r:id="rId4"/>
    <p:sldLayoutId id="2147483732" r:id="rId5"/>
    <p:sldLayoutId id="2147483733" r:id="rId6"/>
    <p:sldLayoutId id="2147483734" r:id="rId7"/>
    <p:sldLayoutId id="2147483735" r:id="rId8"/>
    <p:sldLayoutId id="2147483736" r:id="rId9"/>
    <p:sldLayoutId id="2147483741" r:id="rId10"/>
  </p:sldLayoutIdLst>
  <p:transition>
    <p:fade/>
  </p:transition>
  <p:txStyles>
    <p:titleStyle>
      <a:lvl1pPr algn="l" rtl="0" eaLnBrk="1" fontAlgn="base" hangingPunct="1">
        <a:spcBef>
          <a:spcPct val="0"/>
        </a:spcBef>
        <a:spcAft>
          <a:spcPct val="0"/>
        </a:spcAft>
        <a:defRPr sz="2668" b="1">
          <a:solidFill>
            <a:srgbClr val="00B0F0"/>
          </a:solidFill>
          <a:latin typeface="+mj-lt"/>
          <a:ea typeface="+mj-ea"/>
          <a:cs typeface="+mj-cs"/>
        </a:defRPr>
      </a:lvl1pPr>
      <a:lvl2pPr algn="l" rtl="0" eaLnBrk="1" fontAlgn="base" hangingPunct="1">
        <a:spcBef>
          <a:spcPct val="0"/>
        </a:spcBef>
        <a:spcAft>
          <a:spcPct val="0"/>
        </a:spcAft>
        <a:defRPr sz="2668" b="1">
          <a:solidFill>
            <a:srgbClr val="00B0F0"/>
          </a:solidFill>
          <a:latin typeface="Arial" pitchFamily="34" charset="0"/>
          <a:cs typeface="Arial" pitchFamily="34" charset="0"/>
        </a:defRPr>
      </a:lvl2pPr>
      <a:lvl3pPr algn="l" rtl="0" eaLnBrk="1" fontAlgn="base" hangingPunct="1">
        <a:spcBef>
          <a:spcPct val="0"/>
        </a:spcBef>
        <a:spcAft>
          <a:spcPct val="0"/>
        </a:spcAft>
        <a:defRPr sz="2668" b="1">
          <a:solidFill>
            <a:srgbClr val="00B0F0"/>
          </a:solidFill>
          <a:latin typeface="Arial" pitchFamily="34" charset="0"/>
          <a:cs typeface="Arial" pitchFamily="34" charset="0"/>
        </a:defRPr>
      </a:lvl3pPr>
      <a:lvl4pPr algn="l" rtl="0" eaLnBrk="1" fontAlgn="base" hangingPunct="1">
        <a:spcBef>
          <a:spcPct val="0"/>
        </a:spcBef>
        <a:spcAft>
          <a:spcPct val="0"/>
        </a:spcAft>
        <a:defRPr sz="2668" b="1">
          <a:solidFill>
            <a:srgbClr val="00B0F0"/>
          </a:solidFill>
          <a:latin typeface="Arial" pitchFamily="34" charset="0"/>
          <a:cs typeface="Arial" pitchFamily="34" charset="0"/>
        </a:defRPr>
      </a:lvl4pPr>
      <a:lvl5pPr algn="l" rtl="0" eaLnBrk="1" fontAlgn="base" hangingPunct="1">
        <a:spcBef>
          <a:spcPct val="0"/>
        </a:spcBef>
        <a:spcAft>
          <a:spcPct val="0"/>
        </a:spcAft>
        <a:defRPr sz="2668" b="1">
          <a:solidFill>
            <a:srgbClr val="00B0F0"/>
          </a:solidFill>
          <a:latin typeface="Arial" pitchFamily="34" charset="0"/>
          <a:cs typeface="Arial" pitchFamily="34" charset="0"/>
        </a:defRPr>
      </a:lvl5pPr>
      <a:lvl6pPr marL="508224" algn="l" rtl="0" eaLnBrk="1" fontAlgn="base" hangingPunct="1">
        <a:spcBef>
          <a:spcPct val="0"/>
        </a:spcBef>
        <a:spcAft>
          <a:spcPct val="0"/>
        </a:spcAft>
        <a:defRPr b="1">
          <a:solidFill>
            <a:schemeClr val="bg2"/>
          </a:solidFill>
          <a:latin typeface="Arial" pitchFamily="34" charset="0"/>
          <a:cs typeface="Arial" pitchFamily="34" charset="0"/>
        </a:defRPr>
      </a:lvl6pPr>
      <a:lvl7pPr marL="1016447" algn="l" rtl="0" eaLnBrk="1" fontAlgn="base" hangingPunct="1">
        <a:spcBef>
          <a:spcPct val="0"/>
        </a:spcBef>
        <a:spcAft>
          <a:spcPct val="0"/>
        </a:spcAft>
        <a:defRPr b="1">
          <a:solidFill>
            <a:schemeClr val="bg2"/>
          </a:solidFill>
          <a:latin typeface="Arial" pitchFamily="34" charset="0"/>
          <a:cs typeface="Arial" pitchFamily="34" charset="0"/>
        </a:defRPr>
      </a:lvl7pPr>
      <a:lvl8pPr marL="1524671" algn="l" rtl="0" eaLnBrk="1" fontAlgn="base" hangingPunct="1">
        <a:spcBef>
          <a:spcPct val="0"/>
        </a:spcBef>
        <a:spcAft>
          <a:spcPct val="0"/>
        </a:spcAft>
        <a:defRPr b="1">
          <a:solidFill>
            <a:schemeClr val="bg2"/>
          </a:solidFill>
          <a:latin typeface="Arial" pitchFamily="34" charset="0"/>
          <a:cs typeface="Arial" pitchFamily="34" charset="0"/>
        </a:defRPr>
      </a:lvl8pPr>
      <a:lvl9pPr marL="2032894"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81168" indent="-381168" algn="l" rtl="0" eaLnBrk="1" fontAlgn="base" hangingPunct="1">
        <a:spcBef>
          <a:spcPct val="20000"/>
        </a:spcBef>
        <a:spcAft>
          <a:spcPct val="0"/>
        </a:spcAft>
        <a:buClr>
          <a:srgbClr val="FF6600"/>
        </a:buClr>
        <a:buFont typeface="Calibri" pitchFamily="34" charset="0"/>
        <a:buChar char="•"/>
        <a:defRPr sz="1556">
          <a:solidFill>
            <a:schemeClr val="bg2"/>
          </a:solidFill>
          <a:latin typeface="+mn-lt"/>
          <a:ea typeface="+mn-ea"/>
          <a:cs typeface="+mn-cs"/>
        </a:defRPr>
      </a:lvl1pPr>
      <a:lvl2pPr marL="381168" indent="-127056" algn="l" rtl="0" eaLnBrk="1" fontAlgn="base" hangingPunct="1">
        <a:spcBef>
          <a:spcPct val="20000"/>
        </a:spcBef>
        <a:spcAft>
          <a:spcPct val="0"/>
        </a:spcAft>
        <a:buClr>
          <a:srgbClr val="FF6600"/>
        </a:buClr>
        <a:buFont typeface="Calibri" pitchFamily="34" charset="0"/>
        <a:buChar char="↘"/>
        <a:defRPr sz="1334">
          <a:solidFill>
            <a:schemeClr val="bg2"/>
          </a:solidFill>
          <a:latin typeface="+mn-lt"/>
          <a:cs typeface="+mn-cs"/>
        </a:defRPr>
      </a:lvl2pPr>
      <a:lvl3pPr marL="635279" indent="-127056" algn="l" rtl="0" eaLnBrk="1" fontAlgn="base" hangingPunct="1">
        <a:spcBef>
          <a:spcPct val="20000"/>
        </a:spcBef>
        <a:spcAft>
          <a:spcPct val="0"/>
        </a:spcAft>
        <a:buClr>
          <a:srgbClr val="FF6600"/>
        </a:buClr>
        <a:buFont typeface="Calibri" pitchFamily="34" charset="0"/>
        <a:buChar char="↘"/>
        <a:defRPr sz="1112">
          <a:solidFill>
            <a:schemeClr val="bg2"/>
          </a:solidFill>
          <a:latin typeface="+mn-lt"/>
          <a:cs typeface="+mn-cs"/>
        </a:defRPr>
      </a:lvl3pPr>
      <a:lvl4pPr marL="889391"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4pPr>
      <a:lvl5pPr marL="114350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5pPr>
      <a:lvl6pPr marL="1651726"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6pPr>
      <a:lvl7pPr marL="2159950"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7pPr>
      <a:lvl8pPr marL="2668173"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8pPr>
      <a:lvl9pPr marL="3176397" indent="-127056"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9pPr>
    </p:bodyStyle>
    <p:otherStyle>
      <a:defPPr>
        <a:defRPr lang="en-US"/>
      </a:defPPr>
      <a:lvl1pPr marL="0" algn="l" defTabSz="1016447" rtl="0" eaLnBrk="1" latinLnBrk="0" hangingPunct="1">
        <a:defRPr sz="2001" kern="1200">
          <a:solidFill>
            <a:schemeClr val="tx1"/>
          </a:solidFill>
          <a:latin typeface="+mn-lt"/>
          <a:ea typeface="+mn-ea"/>
          <a:cs typeface="+mn-cs"/>
        </a:defRPr>
      </a:lvl1pPr>
      <a:lvl2pPr marL="508224" algn="l" defTabSz="1016447" rtl="0" eaLnBrk="1" latinLnBrk="0" hangingPunct="1">
        <a:defRPr sz="2001" kern="1200">
          <a:solidFill>
            <a:schemeClr val="tx1"/>
          </a:solidFill>
          <a:latin typeface="+mn-lt"/>
          <a:ea typeface="+mn-ea"/>
          <a:cs typeface="+mn-cs"/>
        </a:defRPr>
      </a:lvl2pPr>
      <a:lvl3pPr marL="1016447" algn="l" defTabSz="1016447" rtl="0" eaLnBrk="1" latinLnBrk="0" hangingPunct="1">
        <a:defRPr sz="2001" kern="1200">
          <a:solidFill>
            <a:schemeClr val="tx1"/>
          </a:solidFill>
          <a:latin typeface="+mn-lt"/>
          <a:ea typeface="+mn-ea"/>
          <a:cs typeface="+mn-cs"/>
        </a:defRPr>
      </a:lvl3pPr>
      <a:lvl4pPr marL="1524671" algn="l" defTabSz="1016447" rtl="0" eaLnBrk="1" latinLnBrk="0" hangingPunct="1">
        <a:defRPr sz="2001" kern="1200">
          <a:solidFill>
            <a:schemeClr val="tx1"/>
          </a:solidFill>
          <a:latin typeface="+mn-lt"/>
          <a:ea typeface="+mn-ea"/>
          <a:cs typeface="+mn-cs"/>
        </a:defRPr>
      </a:lvl4pPr>
      <a:lvl5pPr marL="2032894" algn="l" defTabSz="1016447" rtl="0" eaLnBrk="1" latinLnBrk="0" hangingPunct="1">
        <a:defRPr sz="2001" kern="1200">
          <a:solidFill>
            <a:schemeClr val="tx1"/>
          </a:solidFill>
          <a:latin typeface="+mn-lt"/>
          <a:ea typeface="+mn-ea"/>
          <a:cs typeface="+mn-cs"/>
        </a:defRPr>
      </a:lvl5pPr>
      <a:lvl6pPr marL="2541118" algn="l" defTabSz="1016447" rtl="0" eaLnBrk="1" latinLnBrk="0" hangingPunct="1">
        <a:defRPr sz="2001" kern="1200">
          <a:solidFill>
            <a:schemeClr val="tx1"/>
          </a:solidFill>
          <a:latin typeface="+mn-lt"/>
          <a:ea typeface="+mn-ea"/>
          <a:cs typeface="+mn-cs"/>
        </a:defRPr>
      </a:lvl6pPr>
      <a:lvl7pPr marL="3049341" algn="l" defTabSz="1016447" rtl="0" eaLnBrk="1" latinLnBrk="0" hangingPunct="1">
        <a:defRPr sz="2001" kern="1200">
          <a:solidFill>
            <a:schemeClr val="tx1"/>
          </a:solidFill>
          <a:latin typeface="+mn-lt"/>
          <a:ea typeface="+mn-ea"/>
          <a:cs typeface="+mn-cs"/>
        </a:defRPr>
      </a:lvl7pPr>
      <a:lvl8pPr marL="3557565" algn="l" defTabSz="1016447" rtl="0" eaLnBrk="1" latinLnBrk="0" hangingPunct="1">
        <a:defRPr sz="2001" kern="1200">
          <a:solidFill>
            <a:schemeClr val="tx1"/>
          </a:solidFill>
          <a:latin typeface="+mn-lt"/>
          <a:ea typeface="+mn-ea"/>
          <a:cs typeface="+mn-cs"/>
        </a:defRPr>
      </a:lvl8pPr>
      <a:lvl9pPr marL="4065788" algn="l" defTabSz="1016447" rtl="0" eaLnBrk="1" latinLnBrk="0" hangingPunct="1">
        <a:defRPr sz="20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8" y="138083"/>
            <a:ext cx="10063409" cy="426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s-ES" smtClean="0"/>
              <a:t>Click to edit Master title style</a:t>
            </a:r>
            <a:endParaRPr lang="es-ES" altLang="es-ES" smtClean="0"/>
          </a:p>
        </p:txBody>
      </p:sp>
      <p:sp>
        <p:nvSpPr>
          <p:cNvPr id="1027" name="Rectangle 3"/>
          <p:cNvSpPr>
            <a:spLocks noGrp="1" noChangeArrowheads="1"/>
          </p:cNvSpPr>
          <p:nvPr>
            <p:ph type="body" idx="1"/>
          </p:nvPr>
        </p:nvSpPr>
        <p:spPr bwMode="auto">
          <a:xfrm>
            <a:off x="559473" y="1268097"/>
            <a:ext cx="10063409" cy="4350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Click to edit Master text styles</a:t>
            </a:r>
          </a:p>
          <a:p>
            <a:pPr lvl="1"/>
            <a:r>
              <a:rPr lang="en-US" altLang="es-ES" smtClean="0"/>
              <a:t>Second level</a:t>
            </a:r>
          </a:p>
          <a:p>
            <a:pPr lvl="2"/>
            <a:r>
              <a:rPr lang="en-US" altLang="es-ES" smtClean="0"/>
              <a:t>Third level</a:t>
            </a:r>
          </a:p>
          <a:p>
            <a:pPr lvl="3"/>
            <a:r>
              <a:rPr lang="en-US" altLang="es-ES" smtClean="0"/>
              <a:t>Fourth level</a:t>
            </a:r>
          </a:p>
          <a:p>
            <a:pPr lvl="4"/>
            <a:r>
              <a:rPr lang="en-US" altLang="es-ES" smtClean="0"/>
              <a:t>Fifth level</a:t>
            </a:r>
          </a:p>
        </p:txBody>
      </p:sp>
    </p:spTree>
    <p:extLst>
      <p:ext uri="{BB962C8B-B14F-4D97-AF65-F5344CB8AC3E}">
        <p14:creationId xmlns:p14="http://schemas.microsoft.com/office/powerpoint/2010/main" val="2973751660"/>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Lst>
  <p:transition>
    <p:fade/>
  </p:transition>
  <p:txStyles>
    <p:titleStyle>
      <a:lvl1pPr algn="l" rtl="0" eaLnBrk="1" fontAlgn="base" hangingPunct="1">
        <a:spcBef>
          <a:spcPct val="0"/>
        </a:spcBef>
        <a:spcAft>
          <a:spcPct val="0"/>
        </a:spcAft>
        <a:defRPr sz="2400" b="1">
          <a:solidFill>
            <a:srgbClr val="00B0F0"/>
          </a:solidFill>
          <a:latin typeface="+mj-lt"/>
          <a:ea typeface="+mj-ea"/>
          <a:cs typeface="+mj-cs"/>
        </a:defRPr>
      </a:lvl1pPr>
      <a:lvl2pPr algn="l" rtl="0" eaLnBrk="1" fontAlgn="base" hangingPunct="1">
        <a:spcBef>
          <a:spcPct val="0"/>
        </a:spcBef>
        <a:spcAft>
          <a:spcPct val="0"/>
        </a:spcAft>
        <a:defRPr sz="2400" b="1">
          <a:solidFill>
            <a:srgbClr val="00B0F0"/>
          </a:solidFill>
          <a:latin typeface="Arial" pitchFamily="34" charset="0"/>
          <a:cs typeface="Arial" pitchFamily="34" charset="0"/>
        </a:defRPr>
      </a:lvl2pPr>
      <a:lvl3pPr algn="l" rtl="0" eaLnBrk="1" fontAlgn="base" hangingPunct="1">
        <a:spcBef>
          <a:spcPct val="0"/>
        </a:spcBef>
        <a:spcAft>
          <a:spcPct val="0"/>
        </a:spcAft>
        <a:defRPr sz="2400" b="1">
          <a:solidFill>
            <a:srgbClr val="00B0F0"/>
          </a:solidFill>
          <a:latin typeface="Arial" pitchFamily="34" charset="0"/>
          <a:cs typeface="Arial" pitchFamily="34" charset="0"/>
        </a:defRPr>
      </a:lvl3pPr>
      <a:lvl4pPr algn="l" rtl="0" eaLnBrk="1" fontAlgn="base" hangingPunct="1">
        <a:spcBef>
          <a:spcPct val="0"/>
        </a:spcBef>
        <a:spcAft>
          <a:spcPct val="0"/>
        </a:spcAft>
        <a:defRPr sz="2400" b="1">
          <a:solidFill>
            <a:srgbClr val="00B0F0"/>
          </a:solidFill>
          <a:latin typeface="Arial" pitchFamily="34" charset="0"/>
          <a:cs typeface="Arial" pitchFamily="34" charset="0"/>
        </a:defRPr>
      </a:lvl4pPr>
      <a:lvl5pPr algn="l" rtl="0" eaLnBrk="1" fontAlgn="base" hangingPunct="1">
        <a:spcBef>
          <a:spcPct val="0"/>
        </a:spcBef>
        <a:spcAft>
          <a:spcPct val="0"/>
        </a:spcAft>
        <a:defRPr sz="2400" b="1">
          <a:solidFill>
            <a:srgbClr val="00B0F0"/>
          </a:solidFill>
          <a:latin typeface="Arial" pitchFamily="34" charset="0"/>
          <a:cs typeface="Arial" pitchFamily="34" charset="0"/>
        </a:defRPr>
      </a:lvl5pPr>
      <a:lvl6pPr marL="457200" algn="l" rtl="0" eaLnBrk="1" fontAlgn="base" hangingPunct="1">
        <a:spcBef>
          <a:spcPct val="0"/>
        </a:spcBef>
        <a:spcAft>
          <a:spcPct val="0"/>
        </a:spcAft>
        <a:defRPr b="1">
          <a:solidFill>
            <a:schemeClr val="bg2"/>
          </a:solidFill>
          <a:latin typeface="Arial" pitchFamily="34" charset="0"/>
          <a:cs typeface="Arial" pitchFamily="34" charset="0"/>
        </a:defRPr>
      </a:lvl6pPr>
      <a:lvl7pPr marL="914400" algn="l" rtl="0" eaLnBrk="1" fontAlgn="base" hangingPunct="1">
        <a:spcBef>
          <a:spcPct val="0"/>
        </a:spcBef>
        <a:spcAft>
          <a:spcPct val="0"/>
        </a:spcAft>
        <a:defRPr b="1">
          <a:solidFill>
            <a:schemeClr val="bg2"/>
          </a:solidFill>
          <a:latin typeface="Arial" pitchFamily="34" charset="0"/>
          <a:cs typeface="Arial" pitchFamily="34" charset="0"/>
        </a:defRPr>
      </a:lvl7pPr>
      <a:lvl8pPr marL="1371600" algn="l" rtl="0" eaLnBrk="1" fontAlgn="base" hangingPunct="1">
        <a:spcBef>
          <a:spcPct val="0"/>
        </a:spcBef>
        <a:spcAft>
          <a:spcPct val="0"/>
        </a:spcAft>
        <a:defRPr b="1">
          <a:solidFill>
            <a:schemeClr val="bg2"/>
          </a:solidFill>
          <a:latin typeface="Arial" pitchFamily="34" charset="0"/>
          <a:cs typeface="Arial" pitchFamily="34" charset="0"/>
        </a:defRPr>
      </a:lvl8pPr>
      <a:lvl9pPr marL="1828800"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FF6600"/>
        </a:buClr>
        <a:buFont typeface="Calibri" pitchFamily="34" charset="0"/>
        <a:buChar char="•"/>
        <a:defRPr sz="1400">
          <a:solidFill>
            <a:schemeClr val="bg2"/>
          </a:solidFill>
          <a:latin typeface="+mn-lt"/>
          <a:ea typeface="+mn-ea"/>
          <a:cs typeface="+mn-cs"/>
        </a:defRPr>
      </a:lvl1pPr>
      <a:lvl2pPr marL="342900" indent="-114300" algn="l" rtl="0" eaLnBrk="1" fontAlgn="base" hangingPunct="1">
        <a:spcBef>
          <a:spcPct val="20000"/>
        </a:spcBef>
        <a:spcAft>
          <a:spcPct val="0"/>
        </a:spcAft>
        <a:buClr>
          <a:srgbClr val="FF6600"/>
        </a:buClr>
        <a:buFont typeface="Calibri" pitchFamily="34" charset="0"/>
        <a:buChar char="↘"/>
        <a:defRPr sz="1200">
          <a:solidFill>
            <a:schemeClr val="bg2"/>
          </a:solidFill>
          <a:latin typeface="+mn-lt"/>
          <a:cs typeface="+mn-cs"/>
        </a:defRPr>
      </a:lvl2pPr>
      <a:lvl3pPr marL="571500" indent="-114300"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3pPr>
      <a:lvl4pPr marL="8001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4pPr>
      <a:lvl5pPr marL="10287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5pPr>
      <a:lvl6pPr marL="14859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6pPr>
      <a:lvl7pPr marL="19431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7pPr>
      <a:lvl8pPr marL="24003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8pPr>
      <a:lvl9pPr marL="28575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4" y="138082"/>
            <a:ext cx="10063409" cy="4269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s-ES" smtClean="0"/>
              <a:t>Click to edit Master title style</a:t>
            </a:r>
            <a:endParaRPr lang="es-ES" altLang="es-ES" smtClean="0"/>
          </a:p>
        </p:txBody>
      </p:sp>
      <p:sp>
        <p:nvSpPr>
          <p:cNvPr id="1027" name="Rectangle 3"/>
          <p:cNvSpPr>
            <a:spLocks noGrp="1" noChangeArrowheads="1"/>
          </p:cNvSpPr>
          <p:nvPr>
            <p:ph type="body" idx="1"/>
          </p:nvPr>
        </p:nvSpPr>
        <p:spPr bwMode="auto">
          <a:xfrm>
            <a:off x="559473" y="1268096"/>
            <a:ext cx="10063409" cy="4350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Click to edit Master text styles</a:t>
            </a:r>
          </a:p>
          <a:p>
            <a:pPr lvl="1"/>
            <a:r>
              <a:rPr lang="en-US" altLang="es-ES" smtClean="0"/>
              <a:t>Second level</a:t>
            </a:r>
          </a:p>
          <a:p>
            <a:pPr lvl="2"/>
            <a:r>
              <a:rPr lang="en-US" altLang="es-ES" smtClean="0"/>
              <a:t>Third level</a:t>
            </a:r>
          </a:p>
          <a:p>
            <a:pPr lvl="3"/>
            <a:r>
              <a:rPr lang="en-US" altLang="es-ES" smtClean="0"/>
              <a:t>Fourth level</a:t>
            </a:r>
          </a:p>
          <a:p>
            <a:pPr lvl="4"/>
            <a:r>
              <a:rPr lang="en-US" altLang="es-ES" smtClean="0"/>
              <a:t>Fifth level</a:t>
            </a:r>
          </a:p>
        </p:txBody>
      </p:sp>
      <p:sp>
        <p:nvSpPr>
          <p:cNvPr id="1028" name="Text Box 82"/>
          <p:cNvSpPr txBox="1">
            <a:spLocks noChangeArrowheads="1"/>
          </p:cNvSpPr>
          <p:nvPr/>
        </p:nvSpPr>
        <p:spPr bwMode="auto">
          <a:xfrm>
            <a:off x="167665" y="5992887"/>
            <a:ext cx="3704506" cy="22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4763" tIns="52383" rIns="104763" bIns="52383">
            <a:spAutoFit/>
          </a:bodyPr>
          <a:lstStyle>
            <a:lvl1pPr defTabSz="1317625" eaLnBrk="0" hangingPunct="0">
              <a:defRPr>
                <a:solidFill>
                  <a:schemeClr val="tx1"/>
                </a:solidFill>
                <a:latin typeface="Arial" charset="0"/>
                <a:cs typeface="Arial" charset="0"/>
              </a:defRPr>
            </a:lvl1pPr>
            <a:lvl2pPr marL="742950" indent="-285750" defTabSz="1317625" eaLnBrk="0" hangingPunct="0">
              <a:defRPr>
                <a:solidFill>
                  <a:schemeClr val="tx1"/>
                </a:solidFill>
                <a:latin typeface="Arial" charset="0"/>
                <a:cs typeface="Arial" charset="0"/>
              </a:defRPr>
            </a:lvl2pPr>
            <a:lvl3pPr marL="1143000" indent="-228600" defTabSz="1317625" eaLnBrk="0" hangingPunct="0">
              <a:defRPr>
                <a:solidFill>
                  <a:schemeClr val="tx1"/>
                </a:solidFill>
                <a:latin typeface="Arial" charset="0"/>
                <a:cs typeface="Arial" charset="0"/>
              </a:defRPr>
            </a:lvl3pPr>
            <a:lvl4pPr marL="1600200" indent="-228600" defTabSz="1317625" eaLnBrk="0" hangingPunct="0">
              <a:defRPr>
                <a:solidFill>
                  <a:schemeClr val="tx1"/>
                </a:solidFill>
                <a:latin typeface="Arial" charset="0"/>
                <a:cs typeface="Arial" charset="0"/>
              </a:defRPr>
            </a:lvl4pPr>
            <a:lvl5pPr marL="2057400" indent="-228600" defTabSz="1317625" eaLnBrk="0" hangingPunct="0">
              <a:defRPr>
                <a:solidFill>
                  <a:schemeClr val="tx1"/>
                </a:solidFill>
                <a:latin typeface="Arial" charset="0"/>
                <a:cs typeface="Arial" charset="0"/>
              </a:defRPr>
            </a:lvl5pPr>
            <a:lvl6pPr marL="2514600" indent="-228600" defTabSz="1317625" eaLnBrk="0" fontAlgn="base" hangingPunct="0">
              <a:spcBef>
                <a:spcPct val="0"/>
              </a:spcBef>
              <a:spcAft>
                <a:spcPct val="0"/>
              </a:spcAft>
              <a:defRPr>
                <a:solidFill>
                  <a:schemeClr val="tx1"/>
                </a:solidFill>
                <a:latin typeface="Arial" charset="0"/>
                <a:cs typeface="Arial" charset="0"/>
              </a:defRPr>
            </a:lvl6pPr>
            <a:lvl7pPr marL="2971800" indent="-228600" defTabSz="1317625" eaLnBrk="0" fontAlgn="base" hangingPunct="0">
              <a:spcBef>
                <a:spcPct val="0"/>
              </a:spcBef>
              <a:spcAft>
                <a:spcPct val="0"/>
              </a:spcAft>
              <a:defRPr>
                <a:solidFill>
                  <a:schemeClr val="tx1"/>
                </a:solidFill>
                <a:latin typeface="Arial" charset="0"/>
                <a:cs typeface="Arial" charset="0"/>
              </a:defRPr>
            </a:lvl7pPr>
            <a:lvl8pPr marL="3429000" indent="-228600" defTabSz="1317625" eaLnBrk="0" fontAlgn="base" hangingPunct="0">
              <a:spcBef>
                <a:spcPct val="0"/>
              </a:spcBef>
              <a:spcAft>
                <a:spcPct val="0"/>
              </a:spcAft>
              <a:defRPr>
                <a:solidFill>
                  <a:schemeClr val="tx1"/>
                </a:solidFill>
                <a:latin typeface="Arial" charset="0"/>
                <a:cs typeface="Arial" charset="0"/>
              </a:defRPr>
            </a:lvl8pPr>
            <a:lvl9pPr marL="3886200" indent="-228600" defTabSz="1317625"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fld id="{8A3FD369-05DA-4336-B1E0-DFE6F4339D14}" type="slidenum">
              <a:rPr lang="en-US" altLang="es-ES" sz="800">
                <a:solidFill>
                  <a:srgbClr val="333333"/>
                </a:solidFill>
              </a:rPr>
              <a:pPr eaLnBrk="1" fontAlgn="base" hangingPunct="1">
                <a:spcBef>
                  <a:spcPct val="50000"/>
                </a:spcBef>
                <a:spcAft>
                  <a:spcPct val="0"/>
                </a:spcAft>
              </a:pPr>
              <a:t>‹#›</a:t>
            </a:fld>
            <a:r>
              <a:rPr lang="en-US" altLang="es-ES" sz="800">
                <a:solidFill>
                  <a:srgbClr val="333333"/>
                </a:solidFill>
              </a:rPr>
              <a:t>     Master Business Analytics &amp; Big Data</a:t>
            </a:r>
          </a:p>
        </p:txBody>
      </p:sp>
    </p:spTree>
    <p:extLst>
      <p:ext uri="{BB962C8B-B14F-4D97-AF65-F5344CB8AC3E}">
        <p14:creationId xmlns:p14="http://schemas.microsoft.com/office/powerpoint/2010/main" val="222486932"/>
      </p:ext>
    </p:extLst>
  </p:cSld>
  <p:clrMap bg1="lt1" tx1="dk1" bg2="lt2" tx2="dk2" accent1="accent1" accent2="accent2" accent3="accent3" accent4="accent4" accent5="accent5" accent6="accent6" hlink="hlink" folHlink="folHlink"/>
  <p:sldLayoutIdLst>
    <p:sldLayoutId id="2147483770" r:id="rId1"/>
    <p:sldLayoutId id="2147483772"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Lst>
  <p:transition>
    <p:fade/>
  </p:transition>
  <p:txStyles>
    <p:titleStyle>
      <a:lvl1pPr algn="l" rtl="0" eaLnBrk="1" fontAlgn="base" hangingPunct="1">
        <a:spcBef>
          <a:spcPct val="0"/>
        </a:spcBef>
        <a:spcAft>
          <a:spcPct val="0"/>
        </a:spcAft>
        <a:defRPr sz="2400" b="1">
          <a:solidFill>
            <a:srgbClr val="00B0F0"/>
          </a:solidFill>
          <a:latin typeface="+mj-lt"/>
          <a:ea typeface="+mj-ea"/>
          <a:cs typeface="+mj-cs"/>
        </a:defRPr>
      </a:lvl1pPr>
      <a:lvl2pPr algn="l" rtl="0" eaLnBrk="1" fontAlgn="base" hangingPunct="1">
        <a:spcBef>
          <a:spcPct val="0"/>
        </a:spcBef>
        <a:spcAft>
          <a:spcPct val="0"/>
        </a:spcAft>
        <a:defRPr sz="2400" b="1">
          <a:solidFill>
            <a:srgbClr val="00B0F0"/>
          </a:solidFill>
          <a:latin typeface="Arial" pitchFamily="34" charset="0"/>
          <a:cs typeface="Arial" pitchFamily="34" charset="0"/>
        </a:defRPr>
      </a:lvl2pPr>
      <a:lvl3pPr algn="l" rtl="0" eaLnBrk="1" fontAlgn="base" hangingPunct="1">
        <a:spcBef>
          <a:spcPct val="0"/>
        </a:spcBef>
        <a:spcAft>
          <a:spcPct val="0"/>
        </a:spcAft>
        <a:defRPr sz="2400" b="1">
          <a:solidFill>
            <a:srgbClr val="00B0F0"/>
          </a:solidFill>
          <a:latin typeface="Arial" pitchFamily="34" charset="0"/>
          <a:cs typeface="Arial" pitchFamily="34" charset="0"/>
        </a:defRPr>
      </a:lvl3pPr>
      <a:lvl4pPr algn="l" rtl="0" eaLnBrk="1" fontAlgn="base" hangingPunct="1">
        <a:spcBef>
          <a:spcPct val="0"/>
        </a:spcBef>
        <a:spcAft>
          <a:spcPct val="0"/>
        </a:spcAft>
        <a:defRPr sz="2400" b="1">
          <a:solidFill>
            <a:srgbClr val="00B0F0"/>
          </a:solidFill>
          <a:latin typeface="Arial" pitchFamily="34" charset="0"/>
          <a:cs typeface="Arial" pitchFamily="34" charset="0"/>
        </a:defRPr>
      </a:lvl4pPr>
      <a:lvl5pPr algn="l" rtl="0" eaLnBrk="1" fontAlgn="base" hangingPunct="1">
        <a:spcBef>
          <a:spcPct val="0"/>
        </a:spcBef>
        <a:spcAft>
          <a:spcPct val="0"/>
        </a:spcAft>
        <a:defRPr sz="2400" b="1">
          <a:solidFill>
            <a:srgbClr val="00B0F0"/>
          </a:solidFill>
          <a:latin typeface="Arial" pitchFamily="34" charset="0"/>
          <a:cs typeface="Arial" pitchFamily="34" charset="0"/>
        </a:defRPr>
      </a:lvl5pPr>
      <a:lvl6pPr marL="457200" algn="l" rtl="0" eaLnBrk="1" fontAlgn="base" hangingPunct="1">
        <a:spcBef>
          <a:spcPct val="0"/>
        </a:spcBef>
        <a:spcAft>
          <a:spcPct val="0"/>
        </a:spcAft>
        <a:defRPr b="1">
          <a:solidFill>
            <a:schemeClr val="bg2"/>
          </a:solidFill>
          <a:latin typeface="Arial" pitchFamily="34" charset="0"/>
          <a:cs typeface="Arial" pitchFamily="34" charset="0"/>
        </a:defRPr>
      </a:lvl6pPr>
      <a:lvl7pPr marL="914400" algn="l" rtl="0" eaLnBrk="1" fontAlgn="base" hangingPunct="1">
        <a:spcBef>
          <a:spcPct val="0"/>
        </a:spcBef>
        <a:spcAft>
          <a:spcPct val="0"/>
        </a:spcAft>
        <a:defRPr b="1">
          <a:solidFill>
            <a:schemeClr val="bg2"/>
          </a:solidFill>
          <a:latin typeface="Arial" pitchFamily="34" charset="0"/>
          <a:cs typeface="Arial" pitchFamily="34" charset="0"/>
        </a:defRPr>
      </a:lvl7pPr>
      <a:lvl8pPr marL="1371600" algn="l" rtl="0" eaLnBrk="1" fontAlgn="base" hangingPunct="1">
        <a:spcBef>
          <a:spcPct val="0"/>
        </a:spcBef>
        <a:spcAft>
          <a:spcPct val="0"/>
        </a:spcAft>
        <a:defRPr b="1">
          <a:solidFill>
            <a:schemeClr val="bg2"/>
          </a:solidFill>
          <a:latin typeface="Arial" pitchFamily="34" charset="0"/>
          <a:cs typeface="Arial" pitchFamily="34" charset="0"/>
        </a:defRPr>
      </a:lvl8pPr>
      <a:lvl9pPr marL="1828800"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FF6600"/>
        </a:buClr>
        <a:buFont typeface="Calibri" pitchFamily="34" charset="0"/>
        <a:buChar char="•"/>
        <a:defRPr sz="1400">
          <a:solidFill>
            <a:schemeClr val="bg2"/>
          </a:solidFill>
          <a:latin typeface="+mn-lt"/>
          <a:ea typeface="+mn-ea"/>
          <a:cs typeface="+mn-cs"/>
        </a:defRPr>
      </a:lvl1pPr>
      <a:lvl2pPr marL="342900" indent="-114300" algn="l" rtl="0" eaLnBrk="1" fontAlgn="base" hangingPunct="1">
        <a:spcBef>
          <a:spcPct val="20000"/>
        </a:spcBef>
        <a:spcAft>
          <a:spcPct val="0"/>
        </a:spcAft>
        <a:buClr>
          <a:srgbClr val="FF6600"/>
        </a:buClr>
        <a:buFont typeface="Calibri" pitchFamily="34" charset="0"/>
        <a:buChar char="↘"/>
        <a:defRPr sz="1200">
          <a:solidFill>
            <a:schemeClr val="bg2"/>
          </a:solidFill>
          <a:latin typeface="+mn-lt"/>
          <a:cs typeface="+mn-cs"/>
        </a:defRPr>
      </a:lvl2pPr>
      <a:lvl3pPr marL="571500" indent="-114300"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3pPr>
      <a:lvl4pPr marL="8001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4pPr>
      <a:lvl5pPr marL="10287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5pPr>
      <a:lvl6pPr marL="14859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6pPr>
      <a:lvl7pPr marL="19431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7pPr>
      <a:lvl8pPr marL="24003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8pPr>
      <a:lvl9pPr marL="28575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2377" y="138081"/>
            <a:ext cx="10063409" cy="42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ES" smtClean="0"/>
              <a:t>Haga clic para modificar el estilo de título del patrón</a:t>
            </a:r>
          </a:p>
        </p:txBody>
      </p:sp>
      <p:sp>
        <p:nvSpPr>
          <p:cNvPr id="1027" name="Rectangle 3"/>
          <p:cNvSpPr>
            <a:spLocks noGrp="1" noChangeArrowheads="1"/>
          </p:cNvSpPr>
          <p:nvPr>
            <p:ph type="body" idx="1"/>
          </p:nvPr>
        </p:nvSpPr>
        <p:spPr bwMode="auto">
          <a:xfrm>
            <a:off x="559472" y="1268095"/>
            <a:ext cx="10063409" cy="435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1028" name="Text Box 82"/>
          <p:cNvSpPr txBox="1">
            <a:spLocks noChangeArrowheads="1"/>
          </p:cNvSpPr>
          <p:nvPr/>
        </p:nvSpPr>
        <p:spPr bwMode="auto">
          <a:xfrm>
            <a:off x="167665" y="5992888"/>
            <a:ext cx="3704506" cy="22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763" tIns="52383" rIns="104763" bIns="52383">
            <a:spAutoFit/>
          </a:bodyPr>
          <a:lstStyle>
            <a:lvl1pPr defTabSz="1317625" eaLnBrk="0" hangingPunct="0">
              <a:defRPr>
                <a:solidFill>
                  <a:schemeClr val="tx1"/>
                </a:solidFill>
                <a:latin typeface="Arial" charset="0"/>
                <a:cs typeface="Arial" charset="0"/>
              </a:defRPr>
            </a:lvl1pPr>
            <a:lvl2pPr marL="742950" indent="-285750" defTabSz="1317625" eaLnBrk="0" hangingPunct="0">
              <a:defRPr>
                <a:solidFill>
                  <a:schemeClr val="tx1"/>
                </a:solidFill>
                <a:latin typeface="Arial" charset="0"/>
                <a:cs typeface="Arial" charset="0"/>
              </a:defRPr>
            </a:lvl2pPr>
            <a:lvl3pPr marL="1143000" indent="-228600" defTabSz="1317625" eaLnBrk="0" hangingPunct="0">
              <a:defRPr>
                <a:solidFill>
                  <a:schemeClr val="tx1"/>
                </a:solidFill>
                <a:latin typeface="Arial" charset="0"/>
                <a:cs typeface="Arial" charset="0"/>
              </a:defRPr>
            </a:lvl3pPr>
            <a:lvl4pPr marL="1600200" indent="-228600" defTabSz="1317625" eaLnBrk="0" hangingPunct="0">
              <a:defRPr>
                <a:solidFill>
                  <a:schemeClr val="tx1"/>
                </a:solidFill>
                <a:latin typeface="Arial" charset="0"/>
                <a:cs typeface="Arial" charset="0"/>
              </a:defRPr>
            </a:lvl4pPr>
            <a:lvl5pPr marL="2057400" indent="-228600" defTabSz="1317625" eaLnBrk="0" hangingPunct="0">
              <a:defRPr>
                <a:solidFill>
                  <a:schemeClr val="tx1"/>
                </a:solidFill>
                <a:latin typeface="Arial" charset="0"/>
                <a:cs typeface="Arial" charset="0"/>
              </a:defRPr>
            </a:lvl5pPr>
            <a:lvl6pPr marL="2514600" indent="-228600" defTabSz="1317625" eaLnBrk="0" fontAlgn="base" hangingPunct="0">
              <a:spcBef>
                <a:spcPct val="0"/>
              </a:spcBef>
              <a:spcAft>
                <a:spcPct val="0"/>
              </a:spcAft>
              <a:defRPr>
                <a:solidFill>
                  <a:schemeClr val="tx1"/>
                </a:solidFill>
                <a:latin typeface="Arial" charset="0"/>
                <a:cs typeface="Arial" charset="0"/>
              </a:defRPr>
            </a:lvl6pPr>
            <a:lvl7pPr marL="2971800" indent="-228600" defTabSz="1317625" eaLnBrk="0" fontAlgn="base" hangingPunct="0">
              <a:spcBef>
                <a:spcPct val="0"/>
              </a:spcBef>
              <a:spcAft>
                <a:spcPct val="0"/>
              </a:spcAft>
              <a:defRPr>
                <a:solidFill>
                  <a:schemeClr val="tx1"/>
                </a:solidFill>
                <a:latin typeface="Arial" charset="0"/>
                <a:cs typeface="Arial" charset="0"/>
              </a:defRPr>
            </a:lvl7pPr>
            <a:lvl8pPr marL="3429000" indent="-228600" defTabSz="1317625" eaLnBrk="0" fontAlgn="base" hangingPunct="0">
              <a:spcBef>
                <a:spcPct val="0"/>
              </a:spcBef>
              <a:spcAft>
                <a:spcPct val="0"/>
              </a:spcAft>
              <a:defRPr>
                <a:solidFill>
                  <a:schemeClr val="tx1"/>
                </a:solidFill>
                <a:latin typeface="Arial" charset="0"/>
                <a:cs typeface="Arial" charset="0"/>
              </a:defRPr>
            </a:lvl8pPr>
            <a:lvl9pPr marL="3886200" indent="-228600" defTabSz="1317625"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fld id="{8A3FD369-05DA-4336-B1E0-DFE6F4339D14}" type="slidenum">
              <a:rPr lang="en-US" altLang="es-ES" sz="800">
                <a:solidFill>
                  <a:srgbClr val="333333"/>
                </a:solidFill>
              </a:rPr>
              <a:pPr eaLnBrk="1" fontAlgn="base" hangingPunct="1">
                <a:spcBef>
                  <a:spcPct val="50000"/>
                </a:spcBef>
                <a:spcAft>
                  <a:spcPct val="0"/>
                </a:spcAft>
              </a:pPr>
              <a:t>‹#›</a:t>
            </a:fld>
            <a:r>
              <a:rPr lang="en-US" altLang="es-ES" sz="800">
                <a:solidFill>
                  <a:srgbClr val="333333"/>
                </a:solidFill>
              </a:rPr>
              <a:t>     Master Business Analytics &amp; Big Data</a:t>
            </a:r>
          </a:p>
        </p:txBody>
      </p:sp>
    </p:spTree>
    <p:extLst>
      <p:ext uri="{BB962C8B-B14F-4D97-AF65-F5344CB8AC3E}">
        <p14:creationId xmlns:p14="http://schemas.microsoft.com/office/powerpoint/2010/main" val="2017076721"/>
      </p:ext>
    </p:extLst>
  </p:cSld>
  <p:clrMap bg1="lt1" tx1="dk1" bg2="lt2" tx2="dk2" accent1="accent1" accent2="accent2" accent3="accent3" accent4="accent4" accent5="accent5" accent6="accent6" hlink="hlink" folHlink="folHlink"/>
  <p:sldLayoutIdLst>
    <p:sldLayoutId id="2147483785" r:id="rId1"/>
    <p:sldLayoutId id="2147483787" r:id="rId2"/>
    <p:sldLayoutId id="2147483788" r:id="rId3"/>
    <p:sldLayoutId id="2147483789" r:id="rId4"/>
    <p:sldLayoutId id="2147483790" r:id="rId5"/>
    <p:sldLayoutId id="2147483791" r:id="rId6"/>
    <p:sldLayoutId id="2147483792" r:id="rId7"/>
    <p:sldLayoutId id="2147483793" r:id="rId8"/>
  </p:sldLayoutIdLst>
  <p:transition>
    <p:fade/>
  </p:transition>
  <p:txStyles>
    <p:titleStyle>
      <a:lvl1pPr algn="l" rtl="0" eaLnBrk="1" fontAlgn="base" hangingPunct="1">
        <a:spcBef>
          <a:spcPct val="0"/>
        </a:spcBef>
        <a:spcAft>
          <a:spcPct val="0"/>
        </a:spcAft>
        <a:defRPr sz="2400" b="1">
          <a:solidFill>
            <a:srgbClr val="00B0F0"/>
          </a:solidFill>
          <a:latin typeface="+mj-lt"/>
          <a:ea typeface="+mj-ea"/>
          <a:cs typeface="+mj-cs"/>
        </a:defRPr>
      </a:lvl1pPr>
      <a:lvl2pPr algn="l" rtl="0" eaLnBrk="1" fontAlgn="base" hangingPunct="1">
        <a:spcBef>
          <a:spcPct val="0"/>
        </a:spcBef>
        <a:spcAft>
          <a:spcPct val="0"/>
        </a:spcAft>
        <a:defRPr sz="2400" b="1">
          <a:solidFill>
            <a:srgbClr val="00B0F0"/>
          </a:solidFill>
          <a:latin typeface="Arial" pitchFamily="34" charset="0"/>
          <a:cs typeface="Arial" pitchFamily="34" charset="0"/>
        </a:defRPr>
      </a:lvl2pPr>
      <a:lvl3pPr algn="l" rtl="0" eaLnBrk="1" fontAlgn="base" hangingPunct="1">
        <a:spcBef>
          <a:spcPct val="0"/>
        </a:spcBef>
        <a:spcAft>
          <a:spcPct val="0"/>
        </a:spcAft>
        <a:defRPr sz="2400" b="1">
          <a:solidFill>
            <a:srgbClr val="00B0F0"/>
          </a:solidFill>
          <a:latin typeface="Arial" pitchFamily="34" charset="0"/>
          <a:cs typeface="Arial" pitchFamily="34" charset="0"/>
        </a:defRPr>
      </a:lvl3pPr>
      <a:lvl4pPr algn="l" rtl="0" eaLnBrk="1" fontAlgn="base" hangingPunct="1">
        <a:spcBef>
          <a:spcPct val="0"/>
        </a:spcBef>
        <a:spcAft>
          <a:spcPct val="0"/>
        </a:spcAft>
        <a:defRPr sz="2400" b="1">
          <a:solidFill>
            <a:srgbClr val="00B0F0"/>
          </a:solidFill>
          <a:latin typeface="Arial" pitchFamily="34" charset="0"/>
          <a:cs typeface="Arial" pitchFamily="34" charset="0"/>
        </a:defRPr>
      </a:lvl4pPr>
      <a:lvl5pPr algn="l" rtl="0" eaLnBrk="1" fontAlgn="base" hangingPunct="1">
        <a:spcBef>
          <a:spcPct val="0"/>
        </a:spcBef>
        <a:spcAft>
          <a:spcPct val="0"/>
        </a:spcAft>
        <a:defRPr sz="2400" b="1">
          <a:solidFill>
            <a:srgbClr val="00B0F0"/>
          </a:solidFill>
          <a:latin typeface="Arial" pitchFamily="34" charset="0"/>
          <a:cs typeface="Arial" pitchFamily="34" charset="0"/>
        </a:defRPr>
      </a:lvl5pPr>
      <a:lvl6pPr marL="457200" algn="l" rtl="0" eaLnBrk="1" fontAlgn="base" hangingPunct="1">
        <a:spcBef>
          <a:spcPct val="0"/>
        </a:spcBef>
        <a:spcAft>
          <a:spcPct val="0"/>
        </a:spcAft>
        <a:defRPr b="1">
          <a:solidFill>
            <a:schemeClr val="bg2"/>
          </a:solidFill>
          <a:latin typeface="Arial" pitchFamily="34" charset="0"/>
          <a:cs typeface="Arial" pitchFamily="34" charset="0"/>
        </a:defRPr>
      </a:lvl6pPr>
      <a:lvl7pPr marL="914400" algn="l" rtl="0" eaLnBrk="1" fontAlgn="base" hangingPunct="1">
        <a:spcBef>
          <a:spcPct val="0"/>
        </a:spcBef>
        <a:spcAft>
          <a:spcPct val="0"/>
        </a:spcAft>
        <a:defRPr b="1">
          <a:solidFill>
            <a:schemeClr val="bg2"/>
          </a:solidFill>
          <a:latin typeface="Arial" pitchFamily="34" charset="0"/>
          <a:cs typeface="Arial" pitchFamily="34" charset="0"/>
        </a:defRPr>
      </a:lvl7pPr>
      <a:lvl8pPr marL="1371600" algn="l" rtl="0" eaLnBrk="1" fontAlgn="base" hangingPunct="1">
        <a:spcBef>
          <a:spcPct val="0"/>
        </a:spcBef>
        <a:spcAft>
          <a:spcPct val="0"/>
        </a:spcAft>
        <a:defRPr b="1">
          <a:solidFill>
            <a:schemeClr val="bg2"/>
          </a:solidFill>
          <a:latin typeface="Arial" pitchFamily="34" charset="0"/>
          <a:cs typeface="Arial" pitchFamily="34" charset="0"/>
        </a:defRPr>
      </a:lvl8pPr>
      <a:lvl9pPr marL="1828800" algn="l" rtl="0" eaLnBrk="1" fontAlgn="base" hangingPunct="1">
        <a:spcBef>
          <a:spcPct val="0"/>
        </a:spcBef>
        <a:spcAft>
          <a:spcPct val="0"/>
        </a:spcAft>
        <a:defRPr b="1">
          <a:solidFill>
            <a:schemeClr val="bg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lr>
          <a:srgbClr val="FF6600"/>
        </a:buClr>
        <a:buFont typeface="Calibri" pitchFamily="34" charset="0"/>
        <a:buChar char="•"/>
        <a:defRPr sz="1400">
          <a:solidFill>
            <a:schemeClr val="bg2"/>
          </a:solidFill>
          <a:latin typeface="+mn-lt"/>
          <a:ea typeface="+mn-ea"/>
          <a:cs typeface="+mn-cs"/>
        </a:defRPr>
      </a:lvl1pPr>
      <a:lvl2pPr marL="342900" indent="-114300" algn="l" rtl="0" eaLnBrk="1" fontAlgn="base" hangingPunct="1">
        <a:spcBef>
          <a:spcPct val="20000"/>
        </a:spcBef>
        <a:spcAft>
          <a:spcPct val="0"/>
        </a:spcAft>
        <a:buClr>
          <a:srgbClr val="FF6600"/>
        </a:buClr>
        <a:buFont typeface="Calibri" pitchFamily="34" charset="0"/>
        <a:buChar char="↘"/>
        <a:defRPr sz="1200">
          <a:solidFill>
            <a:schemeClr val="bg2"/>
          </a:solidFill>
          <a:latin typeface="+mn-lt"/>
          <a:cs typeface="+mn-cs"/>
        </a:defRPr>
      </a:lvl2pPr>
      <a:lvl3pPr marL="571500" indent="-114300" algn="l" rtl="0" eaLnBrk="1" fontAlgn="base" hangingPunct="1">
        <a:spcBef>
          <a:spcPct val="20000"/>
        </a:spcBef>
        <a:spcAft>
          <a:spcPct val="0"/>
        </a:spcAft>
        <a:buClr>
          <a:srgbClr val="FF6600"/>
        </a:buClr>
        <a:buFont typeface="Calibri" pitchFamily="34" charset="0"/>
        <a:buChar char="↘"/>
        <a:defRPr sz="1000">
          <a:solidFill>
            <a:schemeClr val="bg2"/>
          </a:solidFill>
          <a:latin typeface="+mn-lt"/>
          <a:cs typeface="+mn-cs"/>
        </a:defRPr>
      </a:lvl3pPr>
      <a:lvl4pPr marL="8001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4pPr>
      <a:lvl5pPr marL="10287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5pPr>
      <a:lvl6pPr marL="14859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6pPr>
      <a:lvl7pPr marL="19431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7pPr>
      <a:lvl8pPr marL="24003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8pPr>
      <a:lvl9pPr marL="2857500" indent="-114300" algn="l" rtl="0" eaLnBrk="1" fontAlgn="base" hangingPunct="1">
        <a:spcBef>
          <a:spcPct val="20000"/>
        </a:spcBef>
        <a:spcAft>
          <a:spcPct val="0"/>
        </a:spcAft>
        <a:buClr>
          <a:srgbClr val="FF6600"/>
        </a:buClr>
        <a:buFont typeface="Calibri" pitchFamily="34" charset="0"/>
        <a:buChar char="↘"/>
        <a:defRPr sz="900">
          <a:solidFill>
            <a:schemeClr val="bg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41.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1.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1182349" cy="6289675"/>
          </a:xfrm>
          <a:prstGeom prst="rect">
            <a:avLst/>
          </a:prstGeom>
        </p:spPr>
      </p:pic>
      <p:sp>
        <p:nvSpPr>
          <p:cNvPr id="4" name="Rectangle 7"/>
          <p:cNvSpPr>
            <a:spLocks noChangeArrowheads="1"/>
          </p:cNvSpPr>
          <p:nvPr/>
        </p:nvSpPr>
        <p:spPr bwMode="auto">
          <a:xfrm>
            <a:off x="334591" y="4801021"/>
            <a:ext cx="8784978" cy="1050298"/>
          </a:xfrm>
          <a:prstGeom prst="rect">
            <a:avLst/>
          </a:prstGeom>
          <a:solidFill>
            <a:schemeClr val="bg1">
              <a:alpha val="30000"/>
            </a:schemeClr>
          </a:solidFill>
          <a:ln w="9525" algn="ctr">
            <a:noFill/>
            <a:miter lim="800000"/>
            <a:headEnd/>
            <a:tailEnd/>
          </a:ln>
        </p:spPr>
        <p:txBody>
          <a:bodyPr/>
          <a:lstStyle/>
          <a:p>
            <a:pPr fontAlgn="base">
              <a:lnSpc>
                <a:spcPct val="90000"/>
              </a:lnSpc>
              <a:spcBef>
                <a:spcPct val="60000"/>
              </a:spcBef>
              <a:spcAft>
                <a:spcPct val="0"/>
              </a:spcAft>
              <a:defRPr/>
            </a:pPr>
            <a:r>
              <a:rPr lang="en-GB" sz="3200" b="1" dirty="0" smtClean="0">
                <a:solidFill>
                  <a:schemeClr val="bg1"/>
                </a:solidFill>
                <a:latin typeface="Century Gothic" pitchFamily="34" charset="0"/>
              </a:rPr>
              <a:t>Targeting Marketing Campaigns</a:t>
            </a:r>
            <a:endParaRPr lang="en-US" sz="3200" b="1" dirty="0" smtClean="0">
              <a:solidFill>
                <a:schemeClr val="bg1"/>
              </a:solidFill>
              <a:latin typeface="Century Gothic" pitchFamily="34" charset="0"/>
            </a:endParaRPr>
          </a:p>
          <a:p>
            <a:pPr fontAlgn="base">
              <a:lnSpc>
                <a:spcPct val="90000"/>
              </a:lnSpc>
              <a:spcBef>
                <a:spcPct val="60000"/>
              </a:spcBef>
              <a:spcAft>
                <a:spcPct val="0"/>
              </a:spcAft>
              <a:defRPr/>
            </a:pPr>
            <a:r>
              <a:rPr lang="es-ES" sz="2400" dirty="0" smtClean="0">
                <a:solidFill>
                  <a:schemeClr val="bg1"/>
                </a:solidFill>
                <a:latin typeface="Century Gothic" pitchFamily="34" charset="0"/>
              </a:rPr>
              <a:t>30</a:t>
            </a:r>
            <a:r>
              <a:rPr lang="es-ES" sz="2400" baseline="30000" dirty="0" smtClean="0">
                <a:solidFill>
                  <a:schemeClr val="bg1"/>
                </a:solidFill>
                <a:latin typeface="Century Gothic" pitchFamily="34" charset="0"/>
              </a:rPr>
              <a:t>th</a:t>
            </a:r>
            <a:r>
              <a:rPr lang="es-ES" sz="2400" dirty="0" smtClean="0">
                <a:solidFill>
                  <a:schemeClr val="bg1"/>
                </a:solidFill>
                <a:latin typeface="Century Gothic" pitchFamily="34" charset="0"/>
              </a:rPr>
              <a:t> </a:t>
            </a:r>
            <a:r>
              <a:rPr lang="es-ES" sz="2400" dirty="0" err="1" smtClean="0">
                <a:solidFill>
                  <a:schemeClr val="bg1"/>
                </a:solidFill>
                <a:latin typeface="Century Gothic" pitchFamily="34" charset="0"/>
              </a:rPr>
              <a:t>April</a:t>
            </a:r>
            <a:endParaRPr lang="es-ES" sz="2400" dirty="0">
              <a:solidFill>
                <a:schemeClr val="bg1"/>
              </a:solidFill>
            </a:endParaRPr>
          </a:p>
        </p:txBody>
      </p:sp>
    </p:spTree>
    <p:extLst>
      <p:ext uri="{BB962C8B-B14F-4D97-AF65-F5344CB8AC3E}">
        <p14:creationId xmlns:p14="http://schemas.microsoft.com/office/powerpoint/2010/main" val="2845130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3000" b="1" i="0" u="none" strike="noStrike" kern="1200" cap="none" spc="0" normalizeH="0" noProof="0" dirty="0" err="1" smtClean="0">
                <a:ln>
                  <a:noFill/>
                </a:ln>
                <a:solidFill>
                  <a:srgbClr val="0099CC"/>
                </a:solidFill>
                <a:effectLst/>
                <a:uLnTx/>
                <a:uFillTx/>
                <a:latin typeface="Century Gothic" pitchFamily="34" charset="0"/>
                <a:ea typeface="MS PGothic" pitchFamily="34" charset="-128"/>
                <a:cs typeface="Arial" panose="020B0604020202020204" pitchFamily="34" charset="0"/>
              </a:rPr>
              <a:t>Clustering</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2071" y="4793259"/>
            <a:ext cx="10369152" cy="1286972"/>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err="1" smtClean="0">
                <a:solidFill>
                  <a:schemeClr val="tx1"/>
                </a:solidFill>
              </a:rPr>
              <a:t>Different</a:t>
            </a:r>
            <a:r>
              <a:rPr lang="es-ES" sz="1100" b="1" dirty="0" smtClean="0">
                <a:solidFill>
                  <a:schemeClr val="tx1"/>
                </a:solidFill>
              </a:rPr>
              <a:t> </a:t>
            </a:r>
            <a:r>
              <a:rPr lang="es-ES" sz="1100" b="1" dirty="0" err="1" smtClean="0">
                <a:solidFill>
                  <a:schemeClr val="tx1"/>
                </a:solidFill>
              </a:rPr>
              <a:t>clustering</a:t>
            </a:r>
            <a:r>
              <a:rPr lang="es-ES" sz="1100" b="1" dirty="0" smtClean="0">
                <a:solidFill>
                  <a:schemeClr val="tx1"/>
                </a:solidFill>
              </a:rPr>
              <a:t> </a:t>
            </a:r>
            <a:r>
              <a:rPr lang="es-ES" sz="1100" b="1" dirty="0" err="1" smtClean="0">
                <a:solidFill>
                  <a:schemeClr val="tx1"/>
                </a:solidFill>
              </a:rPr>
              <a:t>have</a:t>
            </a:r>
            <a:r>
              <a:rPr lang="es-ES" sz="1100" b="1" dirty="0" smtClean="0">
                <a:solidFill>
                  <a:schemeClr val="tx1"/>
                </a:solidFill>
              </a:rPr>
              <a:t> </a:t>
            </a:r>
            <a:r>
              <a:rPr lang="es-ES" sz="1100" b="1" dirty="0" err="1" smtClean="0">
                <a:solidFill>
                  <a:schemeClr val="tx1"/>
                </a:solidFill>
              </a:rPr>
              <a:t>been</a:t>
            </a:r>
            <a:r>
              <a:rPr lang="es-ES" sz="1100" b="1" dirty="0" smtClean="0">
                <a:solidFill>
                  <a:schemeClr val="tx1"/>
                </a:solidFill>
              </a:rPr>
              <a:t> </a:t>
            </a:r>
            <a:r>
              <a:rPr lang="es-ES" sz="1100" b="1" dirty="0" err="1" smtClean="0">
                <a:solidFill>
                  <a:schemeClr val="tx1"/>
                </a:solidFill>
              </a:rPr>
              <a:t>used</a:t>
            </a:r>
            <a:r>
              <a:rPr lang="es-ES" sz="1100" b="1" dirty="0" smtClean="0">
                <a:solidFill>
                  <a:schemeClr val="tx1"/>
                </a:solidFill>
              </a:rPr>
              <a:t> to </a:t>
            </a:r>
            <a:r>
              <a:rPr lang="es-ES" sz="1100" b="1" dirty="0" err="1" smtClean="0">
                <a:solidFill>
                  <a:schemeClr val="tx1"/>
                </a:solidFill>
              </a:rPr>
              <a:t>see</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different</a:t>
            </a:r>
            <a:r>
              <a:rPr lang="es-ES" sz="1100" b="1" dirty="0" smtClean="0">
                <a:solidFill>
                  <a:schemeClr val="tx1"/>
                </a:solidFill>
              </a:rPr>
              <a:t> </a:t>
            </a:r>
            <a:r>
              <a:rPr lang="es-ES" sz="1100" b="1" dirty="0" err="1" smtClean="0">
                <a:solidFill>
                  <a:schemeClr val="tx1"/>
                </a:solidFill>
              </a:rPr>
              <a:t>ways</a:t>
            </a:r>
            <a:r>
              <a:rPr lang="es-ES" sz="1100" b="1" dirty="0" smtClean="0">
                <a:solidFill>
                  <a:schemeClr val="tx1"/>
                </a:solidFill>
              </a:rPr>
              <a:t> in </a:t>
            </a:r>
            <a:r>
              <a:rPr lang="es-ES" sz="1100" b="1" dirty="0" err="1" smtClean="0">
                <a:solidFill>
                  <a:schemeClr val="tx1"/>
                </a:solidFill>
              </a:rPr>
              <a:t>which</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data </a:t>
            </a:r>
            <a:r>
              <a:rPr lang="es-ES" sz="1100" b="1" dirty="0" err="1" smtClean="0">
                <a:solidFill>
                  <a:schemeClr val="tx1"/>
                </a:solidFill>
              </a:rPr>
              <a:t>could</a:t>
            </a:r>
            <a:r>
              <a:rPr lang="es-ES" sz="1100" b="1" dirty="0" smtClean="0">
                <a:solidFill>
                  <a:schemeClr val="tx1"/>
                </a:solidFill>
              </a:rPr>
              <a:t> be </a:t>
            </a:r>
            <a:r>
              <a:rPr lang="es-ES" sz="1100" b="1" dirty="0" err="1" smtClean="0">
                <a:solidFill>
                  <a:schemeClr val="tx1"/>
                </a:solidFill>
              </a:rPr>
              <a:t>clustered</a:t>
            </a:r>
            <a:r>
              <a:rPr lang="es-ES" sz="1100" b="1" dirty="0" smtClean="0">
                <a:solidFill>
                  <a:schemeClr val="tx1"/>
                </a:solidFill>
              </a:rPr>
              <a:t> </a:t>
            </a:r>
            <a:r>
              <a:rPr lang="es-ES" sz="1100" b="1" dirty="0" smtClean="0">
                <a:solidFill>
                  <a:schemeClr val="tx1"/>
                </a:solidFill>
              </a:rPr>
              <a:t>to </a:t>
            </a:r>
            <a:r>
              <a:rPr lang="es-ES" sz="1100" b="1" dirty="0" err="1" smtClean="0">
                <a:solidFill>
                  <a:schemeClr val="tx1"/>
                </a:solidFill>
              </a:rPr>
              <a:t>extract</a:t>
            </a:r>
            <a:r>
              <a:rPr lang="es-ES" sz="1100" b="1" dirty="0" smtClean="0">
                <a:solidFill>
                  <a:schemeClr val="tx1"/>
                </a:solidFill>
              </a:rPr>
              <a:t> </a:t>
            </a:r>
            <a:r>
              <a:rPr lang="es-ES" sz="1100" b="1" dirty="0" err="1" smtClean="0">
                <a:solidFill>
                  <a:schemeClr val="tx1"/>
                </a:solidFill>
              </a:rPr>
              <a:t>meaningful</a:t>
            </a:r>
            <a:r>
              <a:rPr lang="es-ES" sz="1100" b="1" dirty="0" smtClean="0">
                <a:solidFill>
                  <a:schemeClr val="tx1"/>
                </a:solidFill>
              </a:rPr>
              <a:t> </a:t>
            </a:r>
            <a:r>
              <a:rPr lang="es-ES" sz="1100" b="1" dirty="0" err="1" smtClean="0">
                <a:solidFill>
                  <a:schemeClr val="tx1"/>
                </a:solidFill>
              </a:rPr>
              <a:t>insights</a:t>
            </a:r>
            <a:r>
              <a:rPr lang="es-ES" sz="1100" b="1" dirty="0" smtClean="0">
                <a:solidFill>
                  <a:schemeClr val="tx1"/>
                </a:solidFill>
              </a:rPr>
              <a:t>. </a:t>
            </a:r>
            <a:r>
              <a:rPr lang="es-ES" sz="1100" b="1" dirty="0" err="1" smtClean="0">
                <a:solidFill>
                  <a:schemeClr val="tx1"/>
                </a:solidFill>
              </a:rPr>
              <a:t>Affinity</a:t>
            </a:r>
            <a:r>
              <a:rPr lang="es-ES" sz="1100" b="1" dirty="0" smtClean="0">
                <a:solidFill>
                  <a:schemeClr val="tx1"/>
                </a:solidFill>
              </a:rPr>
              <a:t> </a:t>
            </a:r>
            <a:r>
              <a:rPr lang="es-ES" sz="1100" b="1" dirty="0" err="1" smtClean="0">
                <a:solidFill>
                  <a:schemeClr val="tx1"/>
                </a:solidFill>
              </a:rPr>
              <a:t>propagation</a:t>
            </a:r>
            <a:r>
              <a:rPr lang="es-ES" sz="1100" b="1" dirty="0" smtClean="0">
                <a:solidFill>
                  <a:schemeClr val="tx1"/>
                </a:solidFill>
              </a:rPr>
              <a:t> </a:t>
            </a:r>
            <a:r>
              <a:rPr lang="es-ES" sz="1100" b="1" dirty="0" err="1" smtClean="0">
                <a:solidFill>
                  <a:schemeClr val="tx1"/>
                </a:solidFill>
              </a:rPr>
              <a:t>was</a:t>
            </a:r>
            <a:r>
              <a:rPr lang="es-ES" sz="1100" b="1" dirty="0" smtClean="0">
                <a:solidFill>
                  <a:schemeClr val="tx1"/>
                </a:solidFill>
              </a:rPr>
              <a:t> </a:t>
            </a:r>
            <a:r>
              <a:rPr lang="es-ES" sz="1100" b="1" dirty="0" err="1" smtClean="0">
                <a:solidFill>
                  <a:schemeClr val="tx1"/>
                </a:solidFill>
              </a:rPr>
              <a:t>discarded</a:t>
            </a:r>
            <a:r>
              <a:rPr lang="es-ES" sz="1100" b="1" dirty="0" smtClean="0">
                <a:solidFill>
                  <a:schemeClr val="tx1"/>
                </a:solidFill>
              </a:rPr>
              <a:t> as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number</a:t>
            </a:r>
            <a:r>
              <a:rPr lang="es-ES" sz="1100" b="1" dirty="0" smtClean="0">
                <a:solidFill>
                  <a:schemeClr val="tx1"/>
                </a:solidFill>
              </a:rPr>
              <a:t> of </a:t>
            </a:r>
            <a:r>
              <a:rPr lang="es-ES" sz="1100" b="1" dirty="0" err="1" smtClean="0">
                <a:solidFill>
                  <a:schemeClr val="tx1"/>
                </a:solidFill>
              </a:rPr>
              <a:t>clusters</a:t>
            </a:r>
            <a:r>
              <a:rPr lang="es-ES" sz="1100" b="1" dirty="0" smtClean="0">
                <a:solidFill>
                  <a:schemeClr val="tx1"/>
                </a:solidFill>
              </a:rPr>
              <a:t> </a:t>
            </a:r>
            <a:r>
              <a:rPr lang="es-ES" sz="1100" b="1" dirty="0" smtClean="0">
                <a:solidFill>
                  <a:schemeClr val="tx1"/>
                </a:solidFill>
              </a:rPr>
              <a:t>is </a:t>
            </a:r>
            <a:r>
              <a:rPr lang="es-ES" sz="1100" b="1" dirty="0" err="1" smtClean="0">
                <a:solidFill>
                  <a:schemeClr val="tx1"/>
                </a:solidFill>
              </a:rPr>
              <a:t>over</a:t>
            </a:r>
            <a:r>
              <a:rPr lang="es-ES" sz="1100" b="1" dirty="0" smtClean="0">
                <a:solidFill>
                  <a:schemeClr val="tx1"/>
                </a:solidFill>
              </a:rPr>
              <a:t> 14k. </a:t>
            </a:r>
            <a:r>
              <a:rPr lang="es-ES" sz="1100" b="1" dirty="0" err="1" smtClean="0">
                <a:solidFill>
                  <a:schemeClr val="tx1"/>
                </a:solidFill>
              </a:rPr>
              <a:t>Meanshift</a:t>
            </a:r>
            <a:r>
              <a:rPr lang="es-ES" sz="1100" b="1" dirty="0" smtClean="0">
                <a:solidFill>
                  <a:schemeClr val="tx1"/>
                </a:solidFill>
              </a:rPr>
              <a:t> </a:t>
            </a:r>
            <a:r>
              <a:rPr lang="es-ES" sz="1100" b="1" dirty="0" err="1" smtClean="0">
                <a:solidFill>
                  <a:schemeClr val="tx1"/>
                </a:solidFill>
              </a:rPr>
              <a:t>was</a:t>
            </a:r>
            <a:r>
              <a:rPr lang="es-ES" sz="1100" b="1" dirty="0" smtClean="0">
                <a:solidFill>
                  <a:schemeClr val="tx1"/>
                </a:solidFill>
              </a:rPr>
              <a:t> </a:t>
            </a:r>
            <a:r>
              <a:rPr lang="es-ES" sz="1100" b="1" dirty="0" err="1" smtClean="0">
                <a:solidFill>
                  <a:schemeClr val="tx1"/>
                </a:solidFill>
              </a:rPr>
              <a:t>also</a:t>
            </a:r>
            <a:r>
              <a:rPr lang="es-ES" sz="1100" b="1" dirty="0" smtClean="0">
                <a:solidFill>
                  <a:schemeClr val="tx1"/>
                </a:solidFill>
              </a:rPr>
              <a:t> </a:t>
            </a:r>
            <a:r>
              <a:rPr lang="es-ES" sz="1100" b="1" dirty="0" err="1" smtClean="0">
                <a:solidFill>
                  <a:schemeClr val="tx1"/>
                </a:solidFill>
              </a:rPr>
              <a:t>discarded</a:t>
            </a:r>
            <a:r>
              <a:rPr lang="es-ES" sz="1100" b="1" dirty="0" smtClean="0">
                <a:solidFill>
                  <a:schemeClr val="tx1"/>
                </a:solidFill>
              </a:rPr>
              <a:t> </a:t>
            </a:r>
            <a:r>
              <a:rPr lang="es-ES" sz="1100" b="1" dirty="0" err="1" smtClean="0">
                <a:solidFill>
                  <a:schemeClr val="tx1"/>
                </a:solidFill>
              </a:rPr>
              <a:t>due</a:t>
            </a:r>
            <a:r>
              <a:rPr lang="es-ES" sz="1100" b="1" dirty="0" smtClean="0">
                <a:solidFill>
                  <a:schemeClr val="tx1"/>
                </a:solidFill>
              </a:rPr>
              <a:t> to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number</a:t>
            </a:r>
            <a:r>
              <a:rPr lang="es-ES" sz="1100" b="1" dirty="0" smtClean="0">
                <a:solidFill>
                  <a:schemeClr val="tx1"/>
                </a:solidFill>
              </a:rPr>
              <a:t> </a:t>
            </a:r>
            <a:r>
              <a:rPr lang="es-ES" sz="1100" b="1" dirty="0" smtClean="0">
                <a:solidFill>
                  <a:schemeClr val="tx1"/>
                </a:solidFill>
              </a:rPr>
              <a:t>of </a:t>
            </a:r>
            <a:r>
              <a:rPr lang="es-ES" sz="1100" b="1" dirty="0" err="1" smtClean="0">
                <a:solidFill>
                  <a:schemeClr val="tx1"/>
                </a:solidFill>
              </a:rPr>
              <a:t>clusters</a:t>
            </a:r>
            <a:r>
              <a:rPr lang="es-ES" sz="1100" b="1" dirty="0" smtClean="0">
                <a:solidFill>
                  <a:schemeClr val="tx1"/>
                </a:solidFill>
              </a:rPr>
              <a:t> </a:t>
            </a:r>
            <a:r>
              <a:rPr lang="es-ES" sz="1100" b="1" dirty="0" err="1" smtClean="0">
                <a:solidFill>
                  <a:schemeClr val="tx1"/>
                </a:solidFill>
              </a:rPr>
              <a:t>for</a:t>
            </a:r>
            <a:r>
              <a:rPr lang="es-ES" sz="1100" b="1" dirty="0" smtClean="0">
                <a:solidFill>
                  <a:schemeClr val="tx1"/>
                </a:solidFill>
              </a:rPr>
              <a:t> </a:t>
            </a:r>
            <a:r>
              <a:rPr lang="es-ES" sz="1100" b="1" dirty="0" err="1" smtClean="0">
                <a:solidFill>
                  <a:schemeClr val="tx1"/>
                </a:solidFill>
              </a:rPr>
              <a:t>all</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values</a:t>
            </a:r>
            <a:r>
              <a:rPr lang="es-ES" sz="1100" b="1" dirty="0" smtClean="0">
                <a:solidFill>
                  <a:schemeClr val="tx1"/>
                </a:solidFill>
              </a:rPr>
              <a:t> in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bandwidth</a:t>
            </a:r>
            <a:r>
              <a:rPr lang="es-ES" sz="1100" b="1" dirty="0" smtClean="0">
                <a:solidFill>
                  <a:schemeClr val="tx1"/>
                </a:solidFill>
              </a:rPr>
              <a:t>. </a:t>
            </a:r>
            <a:r>
              <a:rPr lang="es-ES" sz="1100" b="1" dirty="0" err="1" smtClean="0">
                <a:solidFill>
                  <a:schemeClr val="tx1"/>
                </a:solidFill>
              </a:rPr>
              <a:t>Kmeans</a:t>
            </a:r>
            <a:r>
              <a:rPr lang="es-ES" sz="1100" b="1" dirty="0" smtClean="0">
                <a:solidFill>
                  <a:schemeClr val="tx1"/>
                </a:solidFill>
              </a:rPr>
              <a:t> has </a:t>
            </a:r>
            <a:r>
              <a:rPr lang="es-ES" sz="1100" b="1" dirty="0" err="1" smtClean="0">
                <a:solidFill>
                  <a:schemeClr val="tx1"/>
                </a:solidFill>
              </a:rPr>
              <a:t>been</a:t>
            </a:r>
            <a:r>
              <a:rPr lang="es-ES" sz="1100" b="1" dirty="0" smtClean="0">
                <a:solidFill>
                  <a:schemeClr val="tx1"/>
                </a:solidFill>
              </a:rPr>
              <a:t> </a:t>
            </a:r>
            <a:r>
              <a:rPr lang="es-ES" sz="1100" b="1" dirty="0" err="1" smtClean="0">
                <a:solidFill>
                  <a:schemeClr val="tx1"/>
                </a:solidFill>
              </a:rPr>
              <a:t>chosen</a:t>
            </a:r>
            <a:r>
              <a:rPr lang="es-ES" sz="1100" b="1" dirty="0" smtClean="0">
                <a:solidFill>
                  <a:schemeClr val="tx1"/>
                </a:solidFill>
              </a:rPr>
              <a:t> </a:t>
            </a:r>
            <a:r>
              <a:rPr lang="es-ES" sz="1100" b="1" dirty="0" err="1" smtClean="0">
                <a:solidFill>
                  <a:schemeClr val="tx1"/>
                </a:solidFill>
              </a:rPr>
              <a:t>over</a:t>
            </a:r>
            <a:r>
              <a:rPr lang="es-ES" sz="1100" b="1" dirty="0" smtClean="0">
                <a:solidFill>
                  <a:schemeClr val="tx1"/>
                </a:solidFill>
              </a:rPr>
              <a:t> </a:t>
            </a:r>
            <a:r>
              <a:rPr lang="es-ES" sz="1100" b="1" dirty="0" err="1" smtClean="0">
                <a:solidFill>
                  <a:schemeClr val="tx1"/>
                </a:solidFill>
              </a:rPr>
              <a:t>spectral</a:t>
            </a:r>
            <a:r>
              <a:rPr lang="es-ES" sz="1100" b="1" dirty="0" smtClean="0">
                <a:solidFill>
                  <a:schemeClr val="tx1"/>
                </a:solidFill>
              </a:rPr>
              <a:t> </a:t>
            </a:r>
            <a:r>
              <a:rPr lang="es-ES" sz="1100" b="1" dirty="0" err="1" smtClean="0">
                <a:solidFill>
                  <a:schemeClr val="tx1"/>
                </a:solidFill>
              </a:rPr>
              <a:t>clustering</a:t>
            </a:r>
            <a:r>
              <a:rPr lang="es-ES" sz="1100" b="1" dirty="0" smtClean="0">
                <a:solidFill>
                  <a:schemeClr val="tx1"/>
                </a:solidFill>
              </a:rPr>
              <a:t>.</a:t>
            </a:r>
          </a:p>
          <a:p>
            <a:pPr marL="171450" indent="-171450">
              <a:buFont typeface="Arial" panose="020B0604020202020204" pitchFamily="34" charset="0"/>
              <a:buChar char="•"/>
            </a:pPr>
            <a:r>
              <a:rPr lang="es-ES" sz="1100" dirty="0" err="1" smtClean="0">
                <a:solidFill>
                  <a:schemeClr val="tx1"/>
                </a:solidFill>
              </a:rPr>
              <a:t>Affinity</a:t>
            </a:r>
            <a:r>
              <a:rPr lang="es-ES" sz="1100" dirty="0" smtClean="0">
                <a:solidFill>
                  <a:schemeClr val="tx1"/>
                </a:solidFill>
              </a:rPr>
              <a:t> </a:t>
            </a:r>
            <a:r>
              <a:rPr lang="es-ES" sz="1100" dirty="0" err="1" smtClean="0">
                <a:solidFill>
                  <a:schemeClr val="tx1"/>
                </a:solidFill>
              </a:rPr>
              <a:t>propagation</a:t>
            </a:r>
            <a:r>
              <a:rPr lang="es-ES" sz="1100" dirty="0" smtClean="0">
                <a:solidFill>
                  <a:schemeClr val="tx1"/>
                </a:solidFill>
              </a:rPr>
              <a:t> and </a:t>
            </a:r>
            <a:r>
              <a:rPr lang="es-ES" sz="1100" dirty="0" err="1" smtClean="0">
                <a:solidFill>
                  <a:schemeClr val="tx1"/>
                </a:solidFill>
              </a:rPr>
              <a:t>meanshift</a:t>
            </a:r>
            <a:r>
              <a:rPr lang="es-ES" sz="1100" dirty="0" smtClean="0">
                <a:solidFill>
                  <a:schemeClr val="tx1"/>
                </a:solidFill>
              </a:rPr>
              <a:t> </a:t>
            </a:r>
            <a:r>
              <a:rPr lang="es-ES" sz="1100" dirty="0" err="1" smtClean="0">
                <a:solidFill>
                  <a:schemeClr val="tx1"/>
                </a:solidFill>
              </a:rPr>
              <a:t>clustering</a:t>
            </a:r>
            <a:r>
              <a:rPr lang="es-ES" sz="1100" dirty="0" smtClean="0">
                <a:solidFill>
                  <a:schemeClr val="tx1"/>
                </a:solidFill>
              </a:rPr>
              <a:t> are </a:t>
            </a:r>
            <a:r>
              <a:rPr lang="es-ES" sz="1100" dirty="0" err="1" smtClean="0">
                <a:solidFill>
                  <a:schemeClr val="tx1"/>
                </a:solidFill>
              </a:rPr>
              <a:t>not</a:t>
            </a:r>
            <a:r>
              <a:rPr lang="es-ES" sz="1100" dirty="0" smtClean="0">
                <a:solidFill>
                  <a:schemeClr val="tx1"/>
                </a:solidFill>
              </a:rPr>
              <a:t> </a:t>
            </a:r>
            <a:r>
              <a:rPr lang="es-ES" sz="1100" dirty="0" err="1" smtClean="0">
                <a:solidFill>
                  <a:schemeClr val="tx1"/>
                </a:solidFill>
              </a:rPr>
              <a:t>valid</a:t>
            </a:r>
            <a:r>
              <a:rPr lang="es-ES" sz="1100" dirty="0" smtClean="0">
                <a:solidFill>
                  <a:schemeClr val="tx1"/>
                </a:solidFill>
              </a:rPr>
              <a:t> </a:t>
            </a:r>
            <a:r>
              <a:rPr lang="es-ES" sz="1100" dirty="0" err="1" smtClean="0">
                <a:solidFill>
                  <a:schemeClr val="tx1"/>
                </a:solidFill>
              </a:rPr>
              <a:t>when</a:t>
            </a:r>
            <a:r>
              <a:rPr lang="es-ES" sz="1100" dirty="0" smtClean="0">
                <a:solidFill>
                  <a:schemeClr val="tx1"/>
                </a:solidFill>
              </a:rPr>
              <a:t> </a:t>
            </a:r>
            <a:r>
              <a:rPr lang="es-ES" sz="1100" dirty="0" err="1" smtClean="0">
                <a:solidFill>
                  <a:schemeClr val="tx1"/>
                </a:solidFill>
              </a:rPr>
              <a:t>applied</a:t>
            </a:r>
            <a:r>
              <a:rPr lang="es-ES" sz="1100" dirty="0" smtClean="0">
                <a:solidFill>
                  <a:schemeClr val="tx1"/>
                </a:solidFill>
              </a:rPr>
              <a:t> to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dataset</a:t>
            </a:r>
            <a:r>
              <a:rPr lang="es-ES" sz="1100" dirty="0" smtClean="0">
                <a:solidFill>
                  <a:schemeClr val="tx1"/>
                </a:solidFill>
              </a:rPr>
              <a:t> </a:t>
            </a:r>
            <a:r>
              <a:rPr lang="es-ES" sz="1100" dirty="0" err="1" smtClean="0">
                <a:solidFill>
                  <a:schemeClr val="tx1"/>
                </a:solidFill>
              </a:rPr>
              <a:t>for</a:t>
            </a:r>
            <a:r>
              <a:rPr lang="es-ES" sz="1100" dirty="0" smtClean="0">
                <a:solidFill>
                  <a:schemeClr val="tx1"/>
                </a:solidFill>
              </a:rPr>
              <a:t> </a:t>
            </a:r>
            <a:r>
              <a:rPr lang="es-ES" sz="1100" dirty="0" err="1" smtClean="0">
                <a:solidFill>
                  <a:schemeClr val="tx1"/>
                </a:solidFill>
              </a:rPr>
              <a:t>clustering</a:t>
            </a:r>
            <a:r>
              <a:rPr lang="es-ES" sz="1100" dirty="0" smtClean="0">
                <a:solidFill>
                  <a:schemeClr val="tx1"/>
                </a:solidFill>
              </a:rPr>
              <a:t> </a:t>
            </a:r>
            <a:r>
              <a:rPr lang="es-ES" sz="1100" dirty="0" err="1" smtClean="0">
                <a:solidFill>
                  <a:schemeClr val="tx1"/>
                </a:solidFill>
              </a:rPr>
              <a:t>purposes</a:t>
            </a:r>
            <a:r>
              <a:rPr lang="es-ES" sz="1100" dirty="0" smtClean="0">
                <a:solidFill>
                  <a:schemeClr val="tx1"/>
                </a:solidFill>
              </a:rPr>
              <a:t> </a:t>
            </a:r>
            <a:r>
              <a:rPr lang="es-ES" sz="1100" dirty="0" err="1" smtClean="0">
                <a:solidFill>
                  <a:schemeClr val="tx1"/>
                </a:solidFill>
              </a:rPr>
              <a:t>due</a:t>
            </a:r>
            <a:r>
              <a:rPr lang="es-ES" sz="1100" dirty="0" smtClean="0">
                <a:solidFill>
                  <a:schemeClr val="tx1"/>
                </a:solidFill>
              </a:rPr>
              <a:t> to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number</a:t>
            </a:r>
            <a:r>
              <a:rPr lang="es-ES" sz="1100" dirty="0" smtClean="0">
                <a:solidFill>
                  <a:schemeClr val="tx1"/>
                </a:solidFill>
              </a:rPr>
              <a:t> of </a:t>
            </a:r>
            <a:r>
              <a:rPr lang="es-ES" sz="1100" dirty="0" err="1" smtClean="0">
                <a:solidFill>
                  <a:schemeClr val="tx1"/>
                </a:solidFill>
              </a:rPr>
              <a:t>clusters</a:t>
            </a:r>
            <a:r>
              <a:rPr lang="es-ES" sz="1100" dirty="0" smtClean="0">
                <a:solidFill>
                  <a:schemeClr val="tx1"/>
                </a:solidFill>
              </a:rPr>
              <a:t> </a:t>
            </a:r>
            <a:r>
              <a:rPr lang="es-ES" sz="1100" dirty="0" err="1" smtClean="0">
                <a:solidFill>
                  <a:schemeClr val="tx1"/>
                </a:solidFill>
              </a:rPr>
              <a:t>they</a:t>
            </a:r>
            <a:r>
              <a:rPr lang="es-ES" sz="1100" dirty="0" smtClean="0">
                <a:solidFill>
                  <a:schemeClr val="tx1"/>
                </a:solidFill>
              </a:rPr>
              <a:t> </a:t>
            </a:r>
            <a:r>
              <a:rPr lang="es-ES" sz="1100" dirty="0" err="1" smtClean="0">
                <a:solidFill>
                  <a:schemeClr val="tx1"/>
                </a:solidFill>
              </a:rPr>
              <a:t>give</a:t>
            </a:r>
            <a:r>
              <a:rPr lang="es-ES" sz="1100" dirty="0" smtClean="0">
                <a:solidFill>
                  <a:schemeClr val="tx1"/>
                </a:solidFill>
              </a:rPr>
              <a:t> as a </a:t>
            </a:r>
            <a:r>
              <a:rPr lang="es-ES" sz="1100" dirty="0" err="1" smtClean="0">
                <a:solidFill>
                  <a:schemeClr val="tx1"/>
                </a:solidFill>
              </a:rPr>
              <a:t>result</a:t>
            </a:r>
            <a:endParaRPr lang="es-ES" sz="1100"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When</a:t>
            </a:r>
            <a:r>
              <a:rPr lang="es-ES" sz="1100" dirty="0" smtClean="0">
                <a:solidFill>
                  <a:schemeClr val="tx1"/>
                </a:solidFill>
              </a:rPr>
              <a:t> </a:t>
            </a:r>
            <a:r>
              <a:rPr lang="es-ES" sz="1100" dirty="0" err="1" smtClean="0">
                <a:solidFill>
                  <a:schemeClr val="tx1"/>
                </a:solidFill>
              </a:rPr>
              <a:t>comparing</a:t>
            </a:r>
            <a:r>
              <a:rPr lang="es-ES" sz="1100" dirty="0" smtClean="0">
                <a:solidFill>
                  <a:schemeClr val="tx1"/>
                </a:solidFill>
              </a:rPr>
              <a:t> </a:t>
            </a:r>
            <a:r>
              <a:rPr lang="es-ES" sz="1100" dirty="0" err="1" smtClean="0">
                <a:solidFill>
                  <a:schemeClr val="tx1"/>
                </a:solidFill>
              </a:rPr>
              <a:t>silhouette</a:t>
            </a:r>
            <a:r>
              <a:rPr lang="es-ES" sz="1100" dirty="0" smtClean="0">
                <a:solidFill>
                  <a:schemeClr val="tx1"/>
                </a:solidFill>
              </a:rPr>
              <a:t> scores </a:t>
            </a:r>
            <a:r>
              <a:rPr lang="es-ES" sz="1100" dirty="0" err="1" smtClean="0">
                <a:solidFill>
                  <a:schemeClr val="tx1"/>
                </a:solidFill>
              </a:rPr>
              <a:t>kmeans</a:t>
            </a:r>
            <a:r>
              <a:rPr lang="es-ES" sz="1100" dirty="0" smtClean="0">
                <a:solidFill>
                  <a:schemeClr val="tx1"/>
                </a:solidFill>
              </a:rPr>
              <a:t> </a:t>
            </a:r>
            <a:r>
              <a:rPr lang="es-ES" sz="1100" dirty="0" err="1" smtClean="0">
                <a:solidFill>
                  <a:schemeClr val="tx1"/>
                </a:solidFill>
              </a:rPr>
              <a:t>clustering</a:t>
            </a:r>
            <a:r>
              <a:rPr lang="es-ES" sz="1100" dirty="0" smtClean="0">
                <a:solidFill>
                  <a:schemeClr val="tx1"/>
                </a:solidFill>
              </a:rPr>
              <a:t> </a:t>
            </a:r>
            <a:r>
              <a:rPr lang="es-ES" sz="1100" dirty="0" err="1" smtClean="0">
                <a:solidFill>
                  <a:schemeClr val="tx1"/>
                </a:solidFill>
              </a:rPr>
              <a:t>is</a:t>
            </a:r>
            <a:r>
              <a:rPr lang="es-ES" sz="1100" dirty="0" smtClean="0">
                <a:solidFill>
                  <a:schemeClr val="tx1"/>
                </a:solidFill>
              </a:rPr>
              <a:t> </a:t>
            </a:r>
            <a:r>
              <a:rPr lang="es-ES" sz="1100" dirty="0" err="1" smtClean="0">
                <a:solidFill>
                  <a:schemeClr val="tx1"/>
                </a:solidFill>
              </a:rPr>
              <a:t>higher</a:t>
            </a:r>
            <a:r>
              <a:rPr lang="es-ES" sz="1100" dirty="0" smtClean="0">
                <a:solidFill>
                  <a:schemeClr val="tx1"/>
                </a:solidFill>
              </a:rPr>
              <a:t> </a:t>
            </a:r>
            <a:r>
              <a:rPr lang="es-ES" sz="1100" dirty="0" err="1" smtClean="0">
                <a:solidFill>
                  <a:schemeClr val="tx1"/>
                </a:solidFill>
              </a:rPr>
              <a:t>for</a:t>
            </a:r>
            <a:r>
              <a:rPr lang="es-ES" sz="1100" dirty="0" smtClean="0">
                <a:solidFill>
                  <a:schemeClr val="tx1"/>
                </a:solidFill>
              </a:rPr>
              <a:t> </a:t>
            </a:r>
            <a:r>
              <a:rPr lang="es-ES" sz="1100" dirty="0" err="1" smtClean="0">
                <a:solidFill>
                  <a:schemeClr val="tx1"/>
                </a:solidFill>
              </a:rPr>
              <a:t>values</a:t>
            </a:r>
            <a:r>
              <a:rPr lang="es-ES" sz="1100" dirty="0" smtClean="0">
                <a:solidFill>
                  <a:schemeClr val="tx1"/>
                </a:solidFill>
              </a:rPr>
              <a:t> </a:t>
            </a:r>
            <a:r>
              <a:rPr lang="es-ES" sz="1100" dirty="0" err="1" smtClean="0">
                <a:solidFill>
                  <a:schemeClr val="tx1"/>
                </a:solidFill>
              </a:rPr>
              <a:t>between</a:t>
            </a:r>
            <a:r>
              <a:rPr lang="es-ES" sz="1100" dirty="0" smtClean="0">
                <a:solidFill>
                  <a:schemeClr val="tx1"/>
                </a:solidFill>
              </a:rPr>
              <a:t> 4 and 7. </a:t>
            </a:r>
            <a:r>
              <a:rPr lang="es-ES" sz="1100" dirty="0" err="1" smtClean="0">
                <a:solidFill>
                  <a:schemeClr val="tx1"/>
                </a:solidFill>
              </a:rPr>
              <a:t>Although</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numbers</a:t>
            </a:r>
            <a:r>
              <a:rPr lang="es-ES" sz="1100" dirty="0" smtClean="0">
                <a:solidFill>
                  <a:schemeClr val="tx1"/>
                </a:solidFill>
              </a:rPr>
              <a:t> </a:t>
            </a:r>
            <a:r>
              <a:rPr lang="es-ES" sz="1100" dirty="0" err="1" smtClean="0">
                <a:solidFill>
                  <a:schemeClr val="tx1"/>
                </a:solidFill>
              </a:rPr>
              <a:t>vary</a:t>
            </a:r>
            <a:r>
              <a:rPr lang="es-ES" sz="1100" dirty="0" smtClean="0">
                <a:solidFill>
                  <a:schemeClr val="tx1"/>
                </a:solidFill>
              </a:rPr>
              <a:t> </a:t>
            </a:r>
            <a:r>
              <a:rPr lang="es-ES" sz="1100" dirty="0" err="1" smtClean="0">
                <a:solidFill>
                  <a:schemeClr val="tx1"/>
                </a:solidFill>
              </a:rPr>
              <a:t>with</a:t>
            </a:r>
            <a:r>
              <a:rPr lang="es-ES" sz="1100" dirty="0" smtClean="0">
                <a:solidFill>
                  <a:schemeClr val="tx1"/>
                </a:solidFill>
              </a:rPr>
              <a:t> </a:t>
            </a:r>
            <a:r>
              <a:rPr lang="es-ES" sz="1100" dirty="0" err="1" smtClean="0">
                <a:solidFill>
                  <a:schemeClr val="tx1"/>
                </a:solidFill>
              </a:rPr>
              <a:t>each</a:t>
            </a:r>
            <a:r>
              <a:rPr lang="es-ES" sz="1100" dirty="0" smtClean="0">
                <a:solidFill>
                  <a:schemeClr val="tx1"/>
                </a:solidFill>
              </a:rPr>
              <a:t> </a:t>
            </a:r>
            <a:r>
              <a:rPr lang="es-ES" sz="1100" dirty="0" err="1" smtClean="0">
                <a:solidFill>
                  <a:schemeClr val="tx1"/>
                </a:solidFill>
              </a:rPr>
              <a:t>comparison</a:t>
            </a:r>
            <a:r>
              <a:rPr lang="es-ES" sz="1100" dirty="0" smtClean="0">
                <a:solidFill>
                  <a:schemeClr val="tx1"/>
                </a:solidFill>
              </a:rPr>
              <a:t>, </a:t>
            </a:r>
            <a:r>
              <a:rPr lang="es-ES" sz="1100" dirty="0" err="1" smtClean="0">
                <a:solidFill>
                  <a:schemeClr val="tx1"/>
                </a:solidFill>
              </a:rPr>
              <a:t>it</a:t>
            </a:r>
            <a:r>
              <a:rPr lang="es-ES" sz="1100" dirty="0" smtClean="0">
                <a:solidFill>
                  <a:schemeClr val="tx1"/>
                </a:solidFill>
              </a:rPr>
              <a:t> </a:t>
            </a:r>
            <a:r>
              <a:rPr lang="es-ES" sz="1100" dirty="0" err="1" smtClean="0">
                <a:solidFill>
                  <a:schemeClr val="tx1"/>
                </a:solidFill>
              </a:rPr>
              <a:t>seems</a:t>
            </a:r>
            <a:r>
              <a:rPr lang="es-ES" sz="1100" dirty="0" smtClean="0">
                <a:solidFill>
                  <a:schemeClr val="tx1"/>
                </a:solidFill>
              </a:rPr>
              <a:t> to be </a:t>
            </a:r>
            <a:r>
              <a:rPr lang="es-ES" sz="1100" dirty="0" err="1" smtClean="0">
                <a:solidFill>
                  <a:schemeClr val="tx1"/>
                </a:solidFill>
              </a:rPr>
              <a:t>relatively</a:t>
            </a:r>
            <a:r>
              <a:rPr lang="es-ES" sz="1100" dirty="0" smtClean="0">
                <a:solidFill>
                  <a:schemeClr val="tx1"/>
                </a:solidFill>
              </a:rPr>
              <a:t> </a:t>
            </a:r>
            <a:r>
              <a:rPr lang="es-ES" sz="1100" dirty="0" err="1" smtClean="0">
                <a:solidFill>
                  <a:schemeClr val="tx1"/>
                </a:solidFill>
              </a:rPr>
              <a:t>stable</a:t>
            </a:r>
            <a:r>
              <a:rPr lang="es-ES" sz="1100" dirty="0" smtClean="0">
                <a:solidFill>
                  <a:schemeClr val="tx1"/>
                </a:solidFill>
              </a:rPr>
              <a:t> in </a:t>
            </a:r>
            <a:r>
              <a:rPr lang="es-ES" sz="1100" dirty="0" err="1" smtClean="0">
                <a:solidFill>
                  <a:schemeClr val="tx1"/>
                </a:solidFill>
              </a:rPr>
              <a:t>terms</a:t>
            </a:r>
            <a:r>
              <a:rPr lang="es-ES" sz="1100" dirty="0" smtClean="0">
                <a:solidFill>
                  <a:schemeClr val="tx1"/>
                </a:solidFill>
              </a:rPr>
              <a:t> of </a:t>
            </a:r>
            <a:r>
              <a:rPr lang="es-ES" sz="1100" dirty="0" err="1" smtClean="0">
                <a:solidFill>
                  <a:schemeClr val="tx1"/>
                </a:solidFill>
              </a:rPr>
              <a:t>comparison</a:t>
            </a:r>
            <a:r>
              <a:rPr lang="es-ES" sz="1100" dirty="0" smtClean="0">
                <a:solidFill>
                  <a:schemeClr val="tx1"/>
                </a:solidFill>
              </a:rPr>
              <a:t>.</a:t>
            </a:r>
          </a:p>
          <a:p>
            <a:pPr marL="171450" indent="-171450">
              <a:buFont typeface="Arial" panose="020B0604020202020204" pitchFamily="34" charset="0"/>
              <a:buChar char="•"/>
            </a:pP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clustering</a:t>
            </a:r>
            <a:r>
              <a:rPr lang="es-ES" sz="1100" dirty="0" smtClean="0">
                <a:solidFill>
                  <a:schemeClr val="tx1"/>
                </a:solidFill>
              </a:rPr>
              <a:t> </a:t>
            </a:r>
            <a:r>
              <a:rPr lang="es-ES" sz="1100" dirty="0" err="1" smtClean="0">
                <a:solidFill>
                  <a:schemeClr val="tx1"/>
                </a:solidFill>
              </a:rPr>
              <a:t>technique</a:t>
            </a:r>
            <a:r>
              <a:rPr lang="es-ES" sz="1100" dirty="0" smtClean="0">
                <a:solidFill>
                  <a:schemeClr val="tx1"/>
                </a:solidFill>
              </a:rPr>
              <a:t> </a:t>
            </a:r>
            <a:r>
              <a:rPr lang="es-ES" sz="1100" dirty="0" err="1" smtClean="0">
                <a:solidFill>
                  <a:schemeClr val="tx1"/>
                </a:solidFill>
              </a:rPr>
              <a:t>that</a:t>
            </a:r>
            <a:r>
              <a:rPr lang="es-ES" sz="1100" dirty="0" smtClean="0">
                <a:solidFill>
                  <a:schemeClr val="tx1"/>
                </a:solidFill>
              </a:rPr>
              <a:t> </a:t>
            </a:r>
            <a:r>
              <a:rPr lang="es-ES" sz="1100" dirty="0" err="1" smtClean="0">
                <a:solidFill>
                  <a:schemeClr val="tx1"/>
                </a:solidFill>
              </a:rPr>
              <a:t>will</a:t>
            </a:r>
            <a:r>
              <a:rPr lang="es-ES" sz="1100" dirty="0" smtClean="0">
                <a:solidFill>
                  <a:schemeClr val="tx1"/>
                </a:solidFill>
              </a:rPr>
              <a:t> be </a:t>
            </a:r>
            <a:r>
              <a:rPr lang="es-ES" sz="1100" dirty="0" err="1" smtClean="0">
                <a:solidFill>
                  <a:schemeClr val="tx1"/>
                </a:solidFill>
              </a:rPr>
              <a:t>followed</a:t>
            </a:r>
            <a:r>
              <a:rPr lang="es-ES" sz="1100" dirty="0" smtClean="0">
                <a:solidFill>
                  <a:schemeClr val="tx1"/>
                </a:solidFill>
              </a:rPr>
              <a:t> </a:t>
            </a:r>
            <a:r>
              <a:rPr lang="es-ES" sz="1100" dirty="0" err="1" smtClean="0">
                <a:solidFill>
                  <a:schemeClr val="tx1"/>
                </a:solidFill>
              </a:rPr>
              <a:t>is</a:t>
            </a:r>
            <a:r>
              <a:rPr lang="es-ES" sz="1100" dirty="0" smtClean="0">
                <a:solidFill>
                  <a:schemeClr val="tx1"/>
                </a:solidFill>
              </a:rPr>
              <a:t> </a:t>
            </a:r>
            <a:r>
              <a:rPr lang="es-ES" sz="1100" dirty="0" err="1" smtClean="0">
                <a:solidFill>
                  <a:schemeClr val="tx1"/>
                </a:solidFill>
              </a:rPr>
              <a:t>kmeans</a:t>
            </a:r>
            <a:r>
              <a:rPr lang="es-ES" sz="1100" dirty="0" smtClean="0">
                <a:solidFill>
                  <a:schemeClr val="tx1"/>
                </a:solidFill>
              </a:rPr>
              <a:t> </a:t>
            </a:r>
            <a:r>
              <a:rPr lang="es-ES" sz="1100" dirty="0" err="1" smtClean="0">
                <a:solidFill>
                  <a:schemeClr val="tx1"/>
                </a:solidFill>
              </a:rPr>
              <a:t>clustering</a:t>
            </a:r>
            <a:r>
              <a:rPr lang="es-ES" sz="1100" dirty="0" smtClean="0">
                <a:solidFill>
                  <a:schemeClr val="tx1"/>
                </a:solidFill>
              </a:rPr>
              <a:t> as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peack</a:t>
            </a:r>
            <a:r>
              <a:rPr lang="es-ES" sz="1100" dirty="0" smtClean="0">
                <a:solidFill>
                  <a:schemeClr val="tx1"/>
                </a:solidFill>
              </a:rPr>
              <a:t> in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silhouette</a:t>
            </a:r>
            <a:r>
              <a:rPr lang="es-ES" sz="1100" dirty="0" smtClean="0">
                <a:solidFill>
                  <a:schemeClr val="tx1"/>
                </a:solidFill>
              </a:rPr>
              <a:t> score </a:t>
            </a:r>
            <a:r>
              <a:rPr lang="es-ES" sz="1100" dirty="0" err="1" smtClean="0">
                <a:solidFill>
                  <a:schemeClr val="tx1"/>
                </a:solidFill>
              </a:rPr>
              <a:t>is</a:t>
            </a:r>
            <a:r>
              <a:rPr lang="es-ES" sz="1100" dirty="0" smtClean="0">
                <a:solidFill>
                  <a:schemeClr val="tx1"/>
                </a:solidFill>
              </a:rPr>
              <a:t> </a:t>
            </a:r>
            <a:r>
              <a:rPr lang="es-ES" sz="1100" dirty="0" err="1" smtClean="0">
                <a:solidFill>
                  <a:schemeClr val="tx1"/>
                </a:solidFill>
              </a:rPr>
              <a:t>achieved</a:t>
            </a:r>
            <a:r>
              <a:rPr lang="es-ES" sz="1100" dirty="0" smtClean="0">
                <a:solidFill>
                  <a:schemeClr val="tx1"/>
                </a:solidFill>
              </a:rPr>
              <a:t> </a:t>
            </a:r>
            <a:r>
              <a:rPr lang="es-ES" sz="1100" dirty="0" err="1" smtClean="0">
                <a:solidFill>
                  <a:schemeClr val="tx1"/>
                </a:solidFill>
              </a:rPr>
              <a:t>by</a:t>
            </a:r>
            <a:r>
              <a:rPr lang="es-ES" sz="1100" dirty="0" smtClean="0">
                <a:solidFill>
                  <a:schemeClr val="tx1"/>
                </a:solidFill>
              </a:rPr>
              <a:t> </a:t>
            </a:r>
            <a:r>
              <a:rPr lang="es-ES" sz="1100" dirty="0" err="1" smtClean="0">
                <a:solidFill>
                  <a:schemeClr val="tx1"/>
                </a:solidFill>
              </a:rPr>
              <a:t>kmeans</a:t>
            </a:r>
            <a:r>
              <a:rPr lang="es-ES" sz="1100" dirty="0" smtClean="0">
                <a:solidFill>
                  <a:schemeClr val="tx1"/>
                </a:solidFill>
              </a:rPr>
              <a:t> </a:t>
            </a:r>
            <a:r>
              <a:rPr lang="es-ES" sz="1100" dirty="0" err="1" smtClean="0">
                <a:solidFill>
                  <a:schemeClr val="tx1"/>
                </a:solidFill>
              </a:rPr>
              <a:t>clustering</a:t>
            </a:r>
            <a:r>
              <a:rPr lang="es-ES" sz="1100" dirty="0" smtClean="0">
                <a:solidFill>
                  <a:schemeClr val="tx1"/>
                </a:solidFill>
              </a:rPr>
              <a:t> </a:t>
            </a:r>
            <a:r>
              <a:rPr lang="es-ES" sz="1100" dirty="0" err="1" smtClean="0">
                <a:solidFill>
                  <a:schemeClr val="tx1"/>
                </a:solidFill>
              </a:rPr>
              <a:t>with</a:t>
            </a:r>
            <a:r>
              <a:rPr lang="es-ES" sz="1100" dirty="0" smtClean="0">
                <a:solidFill>
                  <a:schemeClr val="tx1"/>
                </a:solidFill>
              </a:rPr>
              <a:t> </a:t>
            </a:r>
            <a:r>
              <a:rPr lang="es-ES" sz="1100" dirty="0" err="1" smtClean="0">
                <a:solidFill>
                  <a:schemeClr val="tx1"/>
                </a:solidFill>
              </a:rPr>
              <a:t>six</a:t>
            </a:r>
            <a:r>
              <a:rPr lang="es-ES" sz="1100" dirty="0" smtClean="0">
                <a:solidFill>
                  <a:schemeClr val="tx1"/>
                </a:solidFill>
              </a:rPr>
              <a:t> </a:t>
            </a:r>
            <a:r>
              <a:rPr lang="es-ES" sz="1100" dirty="0" err="1" smtClean="0">
                <a:solidFill>
                  <a:schemeClr val="tx1"/>
                </a:solidFill>
              </a:rPr>
              <a:t>clusters</a:t>
            </a:r>
            <a:r>
              <a:rPr lang="es-ES" sz="1100" dirty="0" smtClean="0">
                <a:solidFill>
                  <a:schemeClr val="tx1"/>
                </a:solidFill>
              </a:rPr>
              <a:t>.</a:t>
            </a:r>
          </a:p>
        </p:txBody>
      </p:sp>
      <p:graphicFrame>
        <p:nvGraphicFramePr>
          <p:cNvPr id="12" name="Chart 11"/>
          <p:cNvGraphicFramePr>
            <a:graphicFrameLocks/>
          </p:cNvGraphicFramePr>
          <p:nvPr>
            <p:extLst>
              <p:ext uri="{D42A27DB-BD31-4B8C-83A1-F6EECF244321}">
                <p14:modId xmlns:p14="http://schemas.microsoft.com/office/powerpoint/2010/main" val="1532702337"/>
              </p:ext>
            </p:extLst>
          </p:nvPr>
        </p:nvGraphicFramePr>
        <p:xfrm>
          <a:off x="5951215" y="1008636"/>
          <a:ext cx="4788024" cy="37846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323914639"/>
              </p:ext>
            </p:extLst>
          </p:nvPr>
        </p:nvGraphicFramePr>
        <p:xfrm>
          <a:off x="572071" y="1008636"/>
          <a:ext cx="4910584" cy="3221408"/>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2246249" y="895103"/>
            <a:ext cx="1271502" cy="253916"/>
          </a:xfrm>
          <a:prstGeom prst="rect">
            <a:avLst/>
          </a:prstGeom>
          <a:noFill/>
        </p:spPr>
        <p:txBody>
          <a:bodyPr wrap="none" rtlCol="0">
            <a:spAutoFit/>
          </a:bodyPr>
          <a:lstStyle/>
          <a:p>
            <a:r>
              <a:rPr lang="es-ES" sz="1050" dirty="0" err="1" smtClean="0"/>
              <a:t>Meanshift</a:t>
            </a:r>
            <a:r>
              <a:rPr lang="es-ES" sz="1050" dirty="0" smtClean="0"/>
              <a:t> </a:t>
            </a:r>
            <a:r>
              <a:rPr lang="es-ES" sz="1050" dirty="0" err="1" smtClean="0"/>
              <a:t>clusters</a:t>
            </a:r>
            <a:endParaRPr lang="en-US" sz="1050" dirty="0"/>
          </a:p>
        </p:txBody>
      </p:sp>
      <p:sp>
        <p:nvSpPr>
          <p:cNvPr id="14" name="TextBox 13"/>
          <p:cNvSpPr txBox="1"/>
          <p:nvPr/>
        </p:nvSpPr>
        <p:spPr>
          <a:xfrm>
            <a:off x="6781812" y="895103"/>
            <a:ext cx="3829895" cy="253916"/>
          </a:xfrm>
          <a:prstGeom prst="rect">
            <a:avLst/>
          </a:prstGeom>
          <a:noFill/>
        </p:spPr>
        <p:txBody>
          <a:bodyPr wrap="none" rtlCol="0">
            <a:spAutoFit/>
          </a:bodyPr>
          <a:lstStyle/>
          <a:p>
            <a:r>
              <a:rPr lang="es-ES" sz="1050" dirty="0" err="1" smtClean="0"/>
              <a:t>Silhouette</a:t>
            </a:r>
            <a:r>
              <a:rPr lang="es-ES" sz="1050" dirty="0" smtClean="0"/>
              <a:t> score </a:t>
            </a:r>
            <a:r>
              <a:rPr lang="es-ES" sz="1050" dirty="0" err="1" smtClean="0"/>
              <a:t>comparison</a:t>
            </a:r>
            <a:r>
              <a:rPr lang="es-ES" sz="1050" dirty="0" smtClean="0"/>
              <a:t> (</a:t>
            </a:r>
            <a:r>
              <a:rPr lang="es-ES" sz="1050" dirty="0" err="1" smtClean="0"/>
              <a:t>Spectral</a:t>
            </a:r>
            <a:r>
              <a:rPr lang="es-ES" sz="1050" dirty="0" smtClean="0"/>
              <a:t> vs </a:t>
            </a:r>
            <a:r>
              <a:rPr lang="es-ES" sz="1050" dirty="0" err="1" smtClean="0"/>
              <a:t>Kmeans</a:t>
            </a:r>
            <a:r>
              <a:rPr lang="es-ES" sz="1050" dirty="0" smtClean="0"/>
              <a:t> </a:t>
            </a:r>
            <a:r>
              <a:rPr lang="es-ES" sz="1050" dirty="0" err="1" smtClean="0"/>
              <a:t>clustering</a:t>
            </a:r>
            <a:r>
              <a:rPr lang="es-ES" sz="1050" dirty="0" smtClean="0"/>
              <a:t>)</a:t>
            </a:r>
            <a:endParaRPr lang="en-US" sz="1050" dirty="0"/>
          </a:p>
        </p:txBody>
      </p:sp>
    </p:spTree>
    <p:extLst>
      <p:ext uri="{BB962C8B-B14F-4D97-AF65-F5344CB8AC3E}">
        <p14:creationId xmlns:p14="http://schemas.microsoft.com/office/powerpoint/2010/main" val="8949346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3000" b="1" i="0" u="none" strike="noStrike" kern="1200" cap="none" spc="0" normalizeH="0" baseline="0" noProof="0" dirty="0" smtClean="0">
                <a:ln>
                  <a:noFill/>
                </a:ln>
                <a:solidFill>
                  <a:srgbClr val="0099CC"/>
                </a:solidFill>
                <a:effectLst/>
                <a:uLnTx/>
                <a:uFillTx/>
                <a:latin typeface="Century Gothic" pitchFamily="34" charset="0"/>
                <a:ea typeface="MS PGothic" pitchFamily="34" charset="-128"/>
                <a:cs typeface="Arial" panose="020B0604020202020204" pitchFamily="34" charset="0"/>
              </a:rPr>
              <a:t>Marketing</a:t>
            </a:r>
            <a:r>
              <a:rPr kumimoji="0" lang="es-ES" altLang="es-ES" sz="3000" b="1" i="0" u="none" strike="noStrike" kern="1200" cap="none" spc="0" normalizeH="0" noProof="0" dirty="0" smtClean="0">
                <a:ln>
                  <a:noFill/>
                </a:ln>
                <a:solidFill>
                  <a:srgbClr val="0099CC"/>
                </a:solidFill>
                <a:effectLst/>
                <a:uLnTx/>
                <a:uFillTx/>
                <a:latin typeface="Century Gothic" pitchFamily="34" charset="0"/>
                <a:ea typeface="MS PGothic" pitchFamily="34" charset="-128"/>
                <a:cs typeface="Arial" panose="020B0604020202020204" pitchFamily="34" charset="0"/>
              </a:rPr>
              <a:t> </a:t>
            </a:r>
            <a:r>
              <a:rPr kumimoji="0" lang="es-ES" altLang="es-ES" sz="3000" b="1" i="0" u="none" strike="noStrike" kern="1200" cap="none" spc="0" normalizeH="0" noProof="0" dirty="0" err="1" smtClean="0">
                <a:ln>
                  <a:noFill/>
                </a:ln>
                <a:solidFill>
                  <a:srgbClr val="0099CC"/>
                </a:solidFill>
                <a:effectLst/>
                <a:uLnTx/>
                <a:uFillTx/>
                <a:latin typeface="Century Gothic" pitchFamily="34" charset="0"/>
                <a:ea typeface="MS PGothic" pitchFamily="34" charset="-128"/>
                <a:cs typeface="Arial" panose="020B0604020202020204" pitchFamily="34" charset="0"/>
              </a:rPr>
              <a:t>Insights</a:t>
            </a:r>
            <a:r>
              <a:rPr kumimoji="0" lang="es-ES" altLang="es-ES" sz="3000" b="1" i="0" u="none" strike="noStrike" kern="1200" cap="none" spc="0" normalizeH="0" noProof="0" dirty="0" smtClean="0">
                <a:ln>
                  <a:noFill/>
                </a:ln>
                <a:solidFill>
                  <a:srgbClr val="0099CC"/>
                </a:solidFill>
                <a:effectLst/>
                <a:uLnTx/>
                <a:uFillTx/>
                <a:latin typeface="Century Gothic" pitchFamily="34" charset="0"/>
                <a:ea typeface="MS PGothic" pitchFamily="34" charset="-128"/>
                <a:cs typeface="Arial" panose="020B0604020202020204" pitchFamily="34" charset="0"/>
              </a:rPr>
              <a:t> - </a:t>
            </a:r>
            <a:r>
              <a:rPr kumimoji="0" lang="es-ES" altLang="es-ES" sz="3000" b="1" i="0" u="none" strike="noStrike" kern="1200" cap="none" spc="0" normalizeH="0" noProof="0" dirty="0" err="1" smtClean="0">
                <a:ln>
                  <a:noFill/>
                </a:ln>
                <a:solidFill>
                  <a:srgbClr val="0099CC"/>
                </a:solidFill>
                <a:effectLst/>
                <a:uLnTx/>
                <a:uFillTx/>
                <a:latin typeface="Century Gothic" pitchFamily="34" charset="0"/>
                <a:ea typeface="MS PGothic" pitchFamily="34" charset="-128"/>
                <a:cs typeface="Arial" panose="020B0604020202020204" pitchFamily="34" charset="0"/>
              </a:rPr>
              <a:t>Clustering</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2071" y="4996285"/>
            <a:ext cx="10369152" cy="1083946"/>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err="1" smtClean="0">
                <a:solidFill>
                  <a:schemeClr val="tx1"/>
                </a:solidFill>
              </a:rPr>
              <a:t>After</a:t>
            </a:r>
            <a:r>
              <a:rPr lang="es-ES" sz="1100" b="1" dirty="0" smtClean="0">
                <a:solidFill>
                  <a:schemeClr val="tx1"/>
                </a:solidFill>
              </a:rPr>
              <a:t> </a:t>
            </a:r>
            <a:r>
              <a:rPr lang="es-ES" sz="1100" b="1" dirty="0" err="1" smtClean="0">
                <a:solidFill>
                  <a:schemeClr val="tx1"/>
                </a:solidFill>
              </a:rPr>
              <a:t>cmaring</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different</a:t>
            </a:r>
            <a:r>
              <a:rPr lang="es-ES" sz="1100" b="1" dirty="0" smtClean="0">
                <a:solidFill>
                  <a:schemeClr val="tx1"/>
                </a:solidFill>
              </a:rPr>
              <a:t> </a:t>
            </a:r>
            <a:r>
              <a:rPr lang="es-ES" sz="1100" b="1" dirty="0" err="1" smtClean="0">
                <a:solidFill>
                  <a:schemeClr val="tx1"/>
                </a:solidFill>
              </a:rPr>
              <a:t>clustering</a:t>
            </a:r>
            <a:r>
              <a:rPr lang="es-ES" sz="1100" b="1" dirty="0" smtClean="0">
                <a:solidFill>
                  <a:schemeClr val="tx1"/>
                </a:solidFill>
              </a:rPr>
              <a:t> </a:t>
            </a:r>
            <a:r>
              <a:rPr lang="es-ES" sz="1100" b="1" dirty="0" err="1" smtClean="0">
                <a:solidFill>
                  <a:schemeClr val="tx1"/>
                </a:solidFill>
              </a:rPr>
              <a:t>techniques</a:t>
            </a:r>
            <a:r>
              <a:rPr lang="es-ES" sz="1100" b="1" dirty="0" smtClean="0">
                <a:solidFill>
                  <a:schemeClr val="tx1"/>
                </a:solidFill>
              </a:rPr>
              <a:t>, </a:t>
            </a:r>
            <a:r>
              <a:rPr lang="es-ES" sz="1100" b="1" dirty="0" err="1" smtClean="0">
                <a:solidFill>
                  <a:schemeClr val="tx1"/>
                </a:solidFill>
              </a:rPr>
              <a:t>kmeans</a:t>
            </a:r>
            <a:r>
              <a:rPr lang="es-ES" sz="1100" b="1" dirty="0" smtClean="0">
                <a:solidFill>
                  <a:schemeClr val="tx1"/>
                </a:solidFill>
              </a:rPr>
              <a:t> </a:t>
            </a:r>
            <a:r>
              <a:rPr lang="es-ES" sz="1100" b="1" dirty="0" err="1" smtClean="0">
                <a:solidFill>
                  <a:schemeClr val="tx1"/>
                </a:solidFill>
              </a:rPr>
              <a:t>is</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one</a:t>
            </a:r>
            <a:r>
              <a:rPr lang="es-ES" sz="1100" b="1" dirty="0" smtClean="0">
                <a:solidFill>
                  <a:schemeClr val="tx1"/>
                </a:solidFill>
              </a:rPr>
              <a:t> </a:t>
            </a:r>
            <a:r>
              <a:rPr lang="es-ES" sz="1100" b="1" dirty="0" err="1" smtClean="0">
                <a:solidFill>
                  <a:schemeClr val="tx1"/>
                </a:solidFill>
              </a:rPr>
              <a:t>that</a:t>
            </a:r>
            <a:r>
              <a:rPr lang="es-ES" sz="1100" b="1" dirty="0" smtClean="0">
                <a:solidFill>
                  <a:schemeClr val="tx1"/>
                </a:solidFill>
              </a:rPr>
              <a:t> </a:t>
            </a:r>
            <a:r>
              <a:rPr lang="es-ES" sz="1100" b="1" dirty="0" err="1" smtClean="0">
                <a:solidFill>
                  <a:schemeClr val="tx1"/>
                </a:solidFill>
              </a:rPr>
              <a:t>seems</a:t>
            </a:r>
            <a:r>
              <a:rPr lang="es-ES" sz="1100" b="1" dirty="0" smtClean="0">
                <a:solidFill>
                  <a:schemeClr val="tx1"/>
                </a:solidFill>
              </a:rPr>
              <a:t> to be </a:t>
            </a:r>
            <a:r>
              <a:rPr lang="es-ES" sz="1100" b="1" dirty="0" err="1" smtClean="0">
                <a:solidFill>
                  <a:schemeClr val="tx1"/>
                </a:solidFill>
              </a:rPr>
              <a:t>working</a:t>
            </a:r>
            <a:r>
              <a:rPr lang="es-ES" sz="1100" b="1" dirty="0" smtClean="0">
                <a:solidFill>
                  <a:schemeClr val="tx1"/>
                </a:solidFill>
              </a:rPr>
              <a:t> </a:t>
            </a:r>
            <a:r>
              <a:rPr lang="es-ES" sz="1100" b="1" dirty="0" err="1" smtClean="0">
                <a:solidFill>
                  <a:schemeClr val="tx1"/>
                </a:solidFill>
              </a:rPr>
              <a:t>best</a:t>
            </a:r>
            <a:r>
              <a:rPr lang="es-ES" sz="1100" b="1" dirty="0" smtClean="0">
                <a:solidFill>
                  <a:schemeClr val="tx1"/>
                </a:solidFill>
              </a:rPr>
              <a:t>. In </a:t>
            </a:r>
            <a:r>
              <a:rPr lang="es-ES" sz="1100" b="1" dirty="0" err="1" smtClean="0">
                <a:solidFill>
                  <a:schemeClr val="tx1"/>
                </a:solidFill>
              </a:rPr>
              <a:t>this</a:t>
            </a:r>
            <a:r>
              <a:rPr lang="es-ES" sz="1100" b="1" dirty="0" smtClean="0">
                <a:solidFill>
                  <a:schemeClr val="tx1"/>
                </a:solidFill>
              </a:rPr>
              <a:t> case,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number</a:t>
            </a:r>
            <a:r>
              <a:rPr lang="es-ES" sz="1100" b="1" dirty="0" smtClean="0">
                <a:solidFill>
                  <a:schemeClr val="tx1"/>
                </a:solidFill>
              </a:rPr>
              <a:t> of </a:t>
            </a:r>
            <a:r>
              <a:rPr lang="es-ES" sz="1100" b="1" dirty="0" err="1" smtClean="0">
                <a:solidFill>
                  <a:schemeClr val="tx1"/>
                </a:solidFill>
              </a:rPr>
              <a:t>clusters</a:t>
            </a:r>
            <a:r>
              <a:rPr lang="es-ES" sz="1100" b="1" dirty="0" smtClean="0">
                <a:solidFill>
                  <a:schemeClr val="tx1"/>
                </a:solidFill>
              </a:rPr>
              <a:t> </a:t>
            </a:r>
            <a:r>
              <a:rPr lang="es-ES" sz="1100" b="1" dirty="0" err="1" smtClean="0">
                <a:solidFill>
                  <a:schemeClr val="tx1"/>
                </a:solidFill>
              </a:rPr>
              <a:t>is</a:t>
            </a:r>
            <a:r>
              <a:rPr lang="es-ES" sz="1100" b="1" dirty="0" smtClean="0">
                <a:solidFill>
                  <a:schemeClr val="tx1"/>
                </a:solidFill>
              </a:rPr>
              <a:t> 6. </a:t>
            </a:r>
            <a:r>
              <a:rPr lang="es-ES" sz="1100" b="1" dirty="0" err="1" smtClean="0">
                <a:solidFill>
                  <a:schemeClr val="tx1"/>
                </a:solidFill>
              </a:rPr>
              <a:t>Although</a:t>
            </a:r>
            <a:r>
              <a:rPr lang="es-ES" sz="1100" b="1" dirty="0" smtClean="0">
                <a:solidFill>
                  <a:schemeClr val="tx1"/>
                </a:solidFill>
              </a:rPr>
              <a:t> </a:t>
            </a:r>
            <a:r>
              <a:rPr lang="es-ES" sz="1100" b="1" dirty="0" err="1" smtClean="0">
                <a:solidFill>
                  <a:schemeClr val="tx1"/>
                </a:solidFill>
              </a:rPr>
              <a:t>none</a:t>
            </a:r>
            <a:r>
              <a:rPr lang="es-ES" sz="1100" b="1" dirty="0" smtClean="0">
                <a:solidFill>
                  <a:schemeClr val="tx1"/>
                </a:solidFill>
              </a:rPr>
              <a:t> of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clustering</a:t>
            </a:r>
            <a:r>
              <a:rPr lang="es-ES" sz="1100" b="1" dirty="0" smtClean="0">
                <a:solidFill>
                  <a:schemeClr val="tx1"/>
                </a:solidFill>
              </a:rPr>
              <a:t> </a:t>
            </a:r>
            <a:r>
              <a:rPr lang="es-ES" sz="1100" b="1" dirty="0" err="1" smtClean="0">
                <a:solidFill>
                  <a:schemeClr val="tx1"/>
                </a:solidFill>
              </a:rPr>
              <a:t>techniques</a:t>
            </a:r>
            <a:r>
              <a:rPr lang="es-ES" sz="1100" b="1" dirty="0" smtClean="0">
                <a:solidFill>
                  <a:schemeClr val="tx1"/>
                </a:solidFill>
              </a:rPr>
              <a:t> </a:t>
            </a:r>
            <a:r>
              <a:rPr lang="es-ES" sz="1100" b="1" dirty="0" err="1" smtClean="0">
                <a:solidFill>
                  <a:schemeClr val="tx1"/>
                </a:solidFill>
              </a:rPr>
              <a:t>is</a:t>
            </a:r>
            <a:r>
              <a:rPr lang="es-ES" sz="1100" b="1" dirty="0" smtClean="0">
                <a:solidFill>
                  <a:schemeClr val="tx1"/>
                </a:solidFill>
              </a:rPr>
              <a:t> </a:t>
            </a:r>
            <a:r>
              <a:rPr lang="es-ES" sz="1100" b="1" dirty="0" err="1" smtClean="0">
                <a:solidFill>
                  <a:schemeClr val="tx1"/>
                </a:solidFill>
              </a:rPr>
              <a:t>giving</a:t>
            </a:r>
            <a:r>
              <a:rPr lang="es-ES" sz="1100" b="1" dirty="0" smtClean="0">
                <a:solidFill>
                  <a:schemeClr val="tx1"/>
                </a:solidFill>
              </a:rPr>
              <a:t> </a:t>
            </a:r>
            <a:r>
              <a:rPr lang="es-ES" sz="1100" b="1" dirty="0" err="1" smtClean="0">
                <a:solidFill>
                  <a:schemeClr val="tx1"/>
                </a:solidFill>
              </a:rPr>
              <a:t>meaningful</a:t>
            </a:r>
            <a:r>
              <a:rPr lang="es-ES" sz="1100" b="1" dirty="0" smtClean="0">
                <a:solidFill>
                  <a:schemeClr val="tx1"/>
                </a:solidFill>
              </a:rPr>
              <a:t> </a:t>
            </a:r>
            <a:r>
              <a:rPr lang="es-ES" sz="1100" b="1" dirty="0" err="1" smtClean="0">
                <a:solidFill>
                  <a:schemeClr val="tx1"/>
                </a:solidFill>
              </a:rPr>
              <a:t>information</a:t>
            </a:r>
            <a:r>
              <a:rPr lang="es-ES" sz="1100" b="1" dirty="0" smtClean="0">
                <a:solidFill>
                  <a:schemeClr val="tx1"/>
                </a:solidFill>
              </a:rPr>
              <a:t> </a:t>
            </a:r>
            <a:r>
              <a:rPr lang="es-ES" sz="1100" b="1" dirty="0" err="1" smtClean="0">
                <a:solidFill>
                  <a:schemeClr val="tx1"/>
                </a:solidFill>
              </a:rPr>
              <a:t>wihint</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clusters</a:t>
            </a:r>
            <a:r>
              <a:rPr lang="es-ES" sz="1100" b="1" dirty="0" smtClean="0">
                <a:solidFill>
                  <a:schemeClr val="tx1"/>
                </a:solidFill>
              </a:rPr>
              <a:t>.</a:t>
            </a:r>
          </a:p>
          <a:p>
            <a:pPr marL="171450" indent="-171450">
              <a:buFont typeface="Arial" panose="020B0604020202020204" pitchFamily="34" charset="0"/>
              <a:buChar char="•"/>
            </a:pP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main</a:t>
            </a:r>
            <a:r>
              <a:rPr lang="es-ES" sz="1100" dirty="0" smtClean="0">
                <a:solidFill>
                  <a:schemeClr val="tx1"/>
                </a:solidFill>
              </a:rPr>
              <a:t> apps </a:t>
            </a:r>
            <a:r>
              <a:rPr lang="es-ES" sz="1100" dirty="0" err="1" smtClean="0">
                <a:solidFill>
                  <a:schemeClr val="tx1"/>
                </a:solidFill>
              </a:rPr>
              <a:t>used</a:t>
            </a:r>
            <a:r>
              <a:rPr lang="es-ES" sz="1100" dirty="0" smtClean="0">
                <a:solidFill>
                  <a:schemeClr val="tx1"/>
                </a:solidFill>
              </a:rPr>
              <a:t> </a:t>
            </a:r>
            <a:r>
              <a:rPr lang="es-ES" sz="1100" dirty="0" err="1" smtClean="0">
                <a:solidFill>
                  <a:schemeClr val="tx1"/>
                </a:solidFill>
              </a:rPr>
              <a:t>between</a:t>
            </a:r>
            <a:r>
              <a:rPr lang="es-ES" sz="1100" dirty="0" smtClean="0">
                <a:solidFill>
                  <a:schemeClr val="tx1"/>
                </a:solidFill>
              </a:rPr>
              <a:t> </a:t>
            </a:r>
            <a:r>
              <a:rPr lang="es-ES" sz="1100" dirty="0" err="1" smtClean="0">
                <a:solidFill>
                  <a:schemeClr val="tx1"/>
                </a:solidFill>
              </a:rPr>
              <a:t>clusters</a:t>
            </a:r>
            <a:r>
              <a:rPr lang="es-ES" sz="1100" dirty="0" smtClean="0">
                <a:solidFill>
                  <a:schemeClr val="tx1"/>
                </a:solidFill>
              </a:rPr>
              <a:t> are </a:t>
            </a:r>
            <a:r>
              <a:rPr lang="es-ES" sz="1100" dirty="0" err="1" smtClean="0">
                <a:solidFill>
                  <a:schemeClr val="tx1"/>
                </a:solidFill>
              </a:rPr>
              <a:t>the</a:t>
            </a:r>
            <a:r>
              <a:rPr lang="es-ES" sz="1100" dirty="0" smtClean="0">
                <a:solidFill>
                  <a:schemeClr val="tx1"/>
                </a:solidFill>
              </a:rPr>
              <a:t> industrial and </a:t>
            </a:r>
            <a:r>
              <a:rPr lang="es-ES" sz="1100" dirty="0" err="1" smtClean="0">
                <a:solidFill>
                  <a:schemeClr val="tx1"/>
                </a:solidFill>
              </a:rPr>
              <a:t>construction</a:t>
            </a:r>
            <a:r>
              <a:rPr lang="es-ES" sz="1100" dirty="0" smtClean="0">
                <a:solidFill>
                  <a:schemeClr val="tx1"/>
                </a:solidFill>
              </a:rPr>
              <a:t> apps </a:t>
            </a:r>
            <a:r>
              <a:rPr lang="es-ES" sz="1100" dirty="0" err="1" smtClean="0">
                <a:solidFill>
                  <a:schemeClr val="tx1"/>
                </a:solidFill>
              </a:rPr>
              <a:t>which</a:t>
            </a:r>
            <a:r>
              <a:rPr lang="es-ES" sz="1100" dirty="0" smtClean="0">
                <a:solidFill>
                  <a:schemeClr val="tx1"/>
                </a:solidFill>
              </a:rPr>
              <a:t> </a:t>
            </a:r>
            <a:r>
              <a:rPr lang="es-ES" sz="1100" dirty="0" err="1" smtClean="0">
                <a:solidFill>
                  <a:schemeClr val="tx1"/>
                </a:solidFill>
              </a:rPr>
              <a:t>explain</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characteristics</a:t>
            </a:r>
            <a:r>
              <a:rPr lang="es-ES" sz="1100" dirty="0" smtClean="0">
                <a:solidFill>
                  <a:schemeClr val="tx1"/>
                </a:solidFill>
              </a:rPr>
              <a:t> of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population</a:t>
            </a:r>
            <a:r>
              <a:rPr lang="es-ES" sz="1100" dirty="0" smtClean="0">
                <a:solidFill>
                  <a:schemeClr val="tx1"/>
                </a:solidFill>
              </a:rPr>
              <a:t>: </a:t>
            </a:r>
            <a:r>
              <a:rPr lang="es-ES" sz="1100" dirty="0" err="1" smtClean="0">
                <a:solidFill>
                  <a:schemeClr val="tx1"/>
                </a:solidFill>
              </a:rPr>
              <a:t>Highest</a:t>
            </a:r>
            <a:r>
              <a:rPr lang="es-ES" sz="1100" dirty="0" smtClean="0">
                <a:solidFill>
                  <a:schemeClr val="tx1"/>
                </a:solidFill>
              </a:rPr>
              <a:t> </a:t>
            </a:r>
            <a:r>
              <a:rPr lang="es-ES" sz="1100" dirty="0" err="1" smtClean="0">
                <a:solidFill>
                  <a:schemeClr val="tx1"/>
                </a:solidFill>
              </a:rPr>
              <a:t>proportion</a:t>
            </a:r>
            <a:r>
              <a:rPr lang="es-ES" sz="1100" dirty="0" smtClean="0">
                <a:solidFill>
                  <a:schemeClr val="tx1"/>
                </a:solidFill>
              </a:rPr>
              <a:t> of </a:t>
            </a:r>
            <a:r>
              <a:rPr lang="es-ES" sz="1100" dirty="0" err="1" smtClean="0">
                <a:solidFill>
                  <a:schemeClr val="tx1"/>
                </a:solidFill>
              </a:rPr>
              <a:t>men</a:t>
            </a:r>
            <a:r>
              <a:rPr lang="es-ES" sz="1100" dirty="0" smtClean="0">
                <a:solidFill>
                  <a:schemeClr val="tx1"/>
                </a:solidFill>
              </a:rPr>
              <a:t> </a:t>
            </a:r>
            <a:r>
              <a:rPr lang="es-ES" sz="1100" dirty="0" err="1" smtClean="0">
                <a:solidFill>
                  <a:schemeClr val="tx1"/>
                </a:solidFill>
              </a:rPr>
              <a:t>over</a:t>
            </a:r>
            <a:r>
              <a:rPr lang="es-ES" sz="1100" dirty="0" smtClean="0">
                <a:solidFill>
                  <a:schemeClr val="tx1"/>
                </a:solidFill>
              </a:rPr>
              <a:t> </a:t>
            </a:r>
            <a:r>
              <a:rPr lang="es-ES" sz="1100" dirty="0" err="1" smtClean="0">
                <a:solidFill>
                  <a:schemeClr val="tx1"/>
                </a:solidFill>
              </a:rPr>
              <a:t>women</a:t>
            </a:r>
            <a:r>
              <a:rPr lang="es-ES" sz="1100" dirty="0" smtClean="0">
                <a:solidFill>
                  <a:schemeClr val="tx1"/>
                </a:solidFill>
              </a:rPr>
              <a:t> and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age</a:t>
            </a:r>
            <a:r>
              <a:rPr lang="es-ES" sz="1100" dirty="0" smtClean="0">
                <a:solidFill>
                  <a:schemeClr val="tx1"/>
                </a:solidFill>
              </a:rPr>
              <a:t> </a:t>
            </a:r>
            <a:r>
              <a:rPr lang="es-ES" sz="1100" dirty="0" err="1" smtClean="0">
                <a:solidFill>
                  <a:schemeClr val="tx1"/>
                </a:solidFill>
              </a:rPr>
              <a:t>distriution</a:t>
            </a:r>
            <a:endParaRPr lang="es-ES" sz="1100"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From</a:t>
            </a:r>
            <a:r>
              <a:rPr lang="es-ES" sz="1100" dirty="0" smtClean="0">
                <a:solidFill>
                  <a:schemeClr val="tx1"/>
                </a:solidFill>
              </a:rPr>
              <a:t> </a:t>
            </a:r>
            <a:r>
              <a:rPr lang="es-ES" sz="1100" dirty="0" err="1" smtClean="0">
                <a:solidFill>
                  <a:schemeClr val="tx1"/>
                </a:solidFill>
              </a:rPr>
              <a:t>an</a:t>
            </a:r>
            <a:r>
              <a:rPr lang="es-ES" sz="1100" dirty="0" smtClean="0">
                <a:solidFill>
                  <a:schemeClr val="tx1"/>
                </a:solidFill>
              </a:rPr>
              <a:t> </a:t>
            </a:r>
            <a:r>
              <a:rPr lang="es-ES" sz="1100" dirty="0" err="1" smtClean="0">
                <a:solidFill>
                  <a:schemeClr val="tx1"/>
                </a:solidFill>
              </a:rPr>
              <a:t>age</a:t>
            </a:r>
            <a:r>
              <a:rPr lang="es-ES" sz="1100" dirty="0" smtClean="0">
                <a:solidFill>
                  <a:schemeClr val="tx1"/>
                </a:solidFill>
              </a:rPr>
              <a:t> </a:t>
            </a:r>
            <a:r>
              <a:rPr lang="es-ES" sz="1100" dirty="0" err="1" smtClean="0">
                <a:solidFill>
                  <a:schemeClr val="tx1"/>
                </a:solidFill>
              </a:rPr>
              <a:t>perspective</a:t>
            </a:r>
            <a:r>
              <a:rPr lang="es-ES" sz="1100" dirty="0" smtClean="0">
                <a:solidFill>
                  <a:schemeClr val="tx1"/>
                </a:solidFill>
              </a:rPr>
              <a:t>, </a:t>
            </a:r>
            <a:r>
              <a:rPr lang="es-ES" sz="1100" dirty="0" err="1" smtClean="0">
                <a:solidFill>
                  <a:schemeClr val="tx1"/>
                </a:solidFill>
              </a:rPr>
              <a:t>even</a:t>
            </a:r>
            <a:r>
              <a:rPr lang="es-ES" sz="1100" dirty="0" smtClean="0">
                <a:solidFill>
                  <a:schemeClr val="tx1"/>
                </a:solidFill>
              </a:rPr>
              <a:t> </a:t>
            </a:r>
            <a:r>
              <a:rPr lang="es-ES" sz="1100" dirty="0" err="1" smtClean="0">
                <a:solidFill>
                  <a:schemeClr val="tx1"/>
                </a:solidFill>
              </a:rPr>
              <a:t>when</a:t>
            </a:r>
            <a:r>
              <a:rPr lang="es-ES" sz="1100" dirty="0" smtClean="0">
                <a:solidFill>
                  <a:schemeClr val="tx1"/>
                </a:solidFill>
              </a:rPr>
              <a:t> </a:t>
            </a:r>
            <a:r>
              <a:rPr lang="es-ES" sz="1100" dirty="0" err="1" smtClean="0">
                <a:solidFill>
                  <a:schemeClr val="tx1"/>
                </a:solidFill>
              </a:rPr>
              <a:t>varying</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number</a:t>
            </a:r>
            <a:r>
              <a:rPr lang="es-ES" sz="1100" dirty="0" smtClean="0">
                <a:solidFill>
                  <a:schemeClr val="tx1"/>
                </a:solidFill>
              </a:rPr>
              <a:t> of </a:t>
            </a:r>
            <a:r>
              <a:rPr lang="es-ES" sz="1100" dirty="0" err="1" smtClean="0">
                <a:solidFill>
                  <a:schemeClr val="tx1"/>
                </a:solidFill>
              </a:rPr>
              <a:t>clusters</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simple </a:t>
            </a:r>
            <a:r>
              <a:rPr lang="es-ES" sz="1100" dirty="0" err="1" smtClean="0">
                <a:solidFill>
                  <a:schemeClr val="tx1"/>
                </a:solidFill>
              </a:rPr>
              <a:t>is</a:t>
            </a:r>
            <a:r>
              <a:rPr lang="es-ES" sz="1100" dirty="0" smtClean="0">
                <a:solidFill>
                  <a:schemeClr val="tx1"/>
                </a:solidFill>
              </a:rPr>
              <a:t> </a:t>
            </a:r>
            <a:r>
              <a:rPr lang="es-ES" sz="1100" dirty="0" err="1" smtClean="0">
                <a:solidFill>
                  <a:schemeClr val="tx1"/>
                </a:solidFill>
              </a:rPr>
              <a:t>evenly</a:t>
            </a:r>
            <a:r>
              <a:rPr lang="es-ES" sz="1100" dirty="0" smtClean="0">
                <a:solidFill>
                  <a:schemeClr val="tx1"/>
                </a:solidFill>
              </a:rPr>
              <a:t> </a:t>
            </a:r>
            <a:r>
              <a:rPr lang="es-ES" sz="1100" dirty="0" err="1" smtClean="0">
                <a:solidFill>
                  <a:schemeClr val="tx1"/>
                </a:solidFill>
              </a:rPr>
              <a:t>scattered</a:t>
            </a:r>
            <a:r>
              <a:rPr lang="es-ES" sz="1100" dirty="0" smtClean="0">
                <a:solidFill>
                  <a:schemeClr val="tx1"/>
                </a:solidFill>
              </a:rPr>
              <a:t> </a:t>
            </a:r>
            <a:r>
              <a:rPr lang="es-ES" sz="1100" dirty="0" err="1" smtClean="0">
                <a:solidFill>
                  <a:schemeClr val="tx1"/>
                </a:solidFill>
              </a:rPr>
              <a:t>across</a:t>
            </a:r>
            <a:r>
              <a:rPr lang="es-ES" sz="1100" dirty="0" smtClean="0">
                <a:solidFill>
                  <a:schemeClr val="tx1"/>
                </a:solidFill>
              </a:rPr>
              <a:t> </a:t>
            </a:r>
            <a:r>
              <a:rPr lang="es-ES" sz="1100" dirty="0" err="1" smtClean="0">
                <a:solidFill>
                  <a:schemeClr val="tx1"/>
                </a:solidFill>
              </a:rPr>
              <a:t>samples</a:t>
            </a:r>
            <a:endParaRPr lang="es-ES" sz="1100"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clusters</a:t>
            </a:r>
            <a:r>
              <a:rPr lang="es-ES" sz="1100" dirty="0" smtClean="0">
                <a:solidFill>
                  <a:schemeClr val="tx1"/>
                </a:solidFill>
              </a:rPr>
              <a:t> are </a:t>
            </a:r>
            <a:r>
              <a:rPr lang="es-ES" sz="1100" dirty="0" err="1" smtClean="0">
                <a:solidFill>
                  <a:schemeClr val="tx1"/>
                </a:solidFill>
              </a:rPr>
              <a:t>not</a:t>
            </a:r>
            <a:r>
              <a:rPr lang="es-ES" sz="1100" dirty="0" smtClean="0">
                <a:solidFill>
                  <a:schemeClr val="tx1"/>
                </a:solidFill>
              </a:rPr>
              <a:t> </a:t>
            </a:r>
            <a:r>
              <a:rPr lang="es-ES" sz="1100" dirty="0" err="1" smtClean="0">
                <a:solidFill>
                  <a:schemeClr val="tx1"/>
                </a:solidFill>
              </a:rPr>
              <a:t>stable</a:t>
            </a:r>
            <a:r>
              <a:rPr lang="es-ES" sz="1100" dirty="0" smtClean="0">
                <a:solidFill>
                  <a:schemeClr val="tx1"/>
                </a:solidFill>
              </a:rPr>
              <a:t> </a:t>
            </a:r>
            <a:r>
              <a:rPr lang="es-ES" sz="1100" dirty="0" err="1" smtClean="0">
                <a:solidFill>
                  <a:schemeClr val="tx1"/>
                </a:solidFill>
              </a:rPr>
              <a:t>having</a:t>
            </a:r>
            <a:r>
              <a:rPr lang="es-ES" sz="1100" dirty="0" smtClean="0">
                <a:solidFill>
                  <a:schemeClr val="tx1"/>
                </a:solidFill>
              </a:rPr>
              <a:t> </a:t>
            </a:r>
            <a:r>
              <a:rPr lang="es-ES" sz="1100" dirty="0" err="1" smtClean="0">
                <a:solidFill>
                  <a:schemeClr val="tx1"/>
                </a:solidFill>
              </a:rPr>
              <a:t>different</a:t>
            </a:r>
            <a:r>
              <a:rPr lang="es-ES" sz="1100" dirty="0" smtClean="0">
                <a:solidFill>
                  <a:schemeClr val="tx1"/>
                </a:solidFill>
              </a:rPr>
              <a:t> </a:t>
            </a:r>
            <a:r>
              <a:rPr lang="es-ES" sz="1100" dirty="0" err="1" smtClean="0">
                <a:solidFill>
                  <a:schemeClr val="tx1"/>
                </a:solidFill>
              </a:rPr>
              <a:t>results</a:t>
            </a:r>
            <a:r>
              <a:rPr lang="es-ES" sz="1100" dirty="0" smtClean="0">
                <a:solidFill>
                  <a:schemeClr val="tx1"/>
                </a:solidFill>
              </a:rPr>
              <a:t> (and </a:t>
            </a:r>
            <a:r>
              <a:rPr lang="es-ES" sz="1100" dirty="0" err="1" smtClean="0">
                <a:solidFill>
                  <a:schemeClr val="tx1"/>
                </a:solidFill>
              </a:rPr>
              <a:t>numbers</a:t>
            </a:r>
            <a:r>
              <a:rPr lang="es-ES" sz="1100" dirty="0" smtClean="0">
                <a:solidFill>
                  <a:schemeClr val="tx1"/>
                </a:solidFill>
              </a:rPr>
              <a:t> of </a:t>
            </a:r>
            <a:r>
              <a:rPr lang="es-ES" sz="1100" dirty="0" err="1" smtClean="0">
                <a:solidFill>
                  <a:schemeClr val="tx1"/>
                </a:solidFill>
              </a:rPr>
              <a:t>clusters</a:t>
            </a:r>
            <a:r>
              <a:rPr lang="es-ES" sz="1100" dirty="0" smtClean="0">
                <a:solidFill>
                  <a:schemeClr val="tx1"/>
                </a:solidFill>
              </a:rPr>
              <a:t>) </a:t>
            </a:r>
            <a:r>
              <a:rPr lang="es-ES" sz="1100" dirty="0" err="1" smtClean="0">
                <a:solidFill>
                  <a:schemeClr val="tx1"/>
                </a:solidFill>
              </a:rPr>
              <a:t>every</a:t>
            </a:r>
            <a:r>
              <a:rPr lang="es-ES" sz="1100" dirty="0" smtClean="0">
                <a:solidFill>
                  <a:schemeClr val="tx1"/>
                </a:solidFill>
              </a:rPr>
              <a:t> time </a:t>
            </a:r>
            <a:r>
              <a:rPr lang="es-ES" sz="1100" dirty="0" err="1" smtClean="0">
                <a:solidFill>
                  <a:schemeClr val="tx1"/>
                </a:solidFill>
              </a:rPr>
              <a:t>it</a:t>
            </a:r>
            <a:r>
              <a:rPr lang="es-ES" sz="1100" dirty="0" smtClean="0">
                <a:solidFill>
                  <a:schemeClr val="tx1"/>
                </a:solidFill>
              </a:rPr>
              <a:t> has </a:t>
            </a:r>
            <a:r>
              <a:rPr lang="es-ES" sz="1100" dirty="0" err="1" smtClean="0">
                <a:solidFill>
                  <a:schemeClr val="tx1"/>
                </a:solidFill>
              </a:rPr>
              <a:t>been</a:t>
            </a:r>
            <a:r>
              <a:rPr lang="es-ES" sz="1100" dirty="0" smtClean="0">
                <a:solidFill>
                  <a:schemeClr val="tx1"/>
                </a:solidFill>
              </a:rPr>
              <a:t> run.</a:t>
            </a:r>
          </a:p>
        </p:txBody>
      </p:sp>
      <p:pic>
        <p:nvPicPr>
          <p:cNvPr id="3" name="Picture 2"/>
          <p:cNvPicPr>
            <a:picLocks noChangeAspect="1"/>
          </p:cNvPicPr>
          <p:nvPr/>
        </p:nvPicPr>
        <p:blipFill rotWithShape="1">
          <a:blip r:embed="rId3"/>
          <a:srcRect l="11864" t="5753" r="1687" b="7947"/>
          <a:stretch/>
        </p:blipFill>
        <p:spPr>
          <a:xfrm>
            <a:off x="7103343" y="1488654"/>
            <a:ext cx="3672408" cy="3168352"/>
          </a:xfrm>
          <a:prstGeom prst="rect">
            <a:avLst/>
          </a:prstGeom>
        </p:spPr>
      </p:pic>
      <p:pic>
        <p:nvPicPr>
          <p:cNvPr id="4" name="Picture 3"/>
          <p:cNvPicPr>
            <a:picLocks noChangeAspect="1"/>
          </p:cNvPicPr>
          <p:nvPr/>
        </p:nvPicPr>
        <p:blipFill>
          <a:blip r:embed="rId4"/>
          <a:stretch>
            <a:fillRect/>
          </a:stretch>
        </p:blipFill>
        <p:spPr>
          <a:xfrm>
            <a:off x="572072" y="1226629"/>
            <a:ext cx="5667176" cy="3769656"/>
          </a:xfrm>
          <a:prstGeom prst="rect">
            <a:avLst/>
          </a:prstGeom>
        </p:spPr>
      </p:pic>
      <p:sp>
        <p:nvSpPr>
          <p:cNvPr id="5" name="Right Arrow 4"/>
          <p:cNvSpPr/>
          <p:nvPr/>
        </p:nvSpPr>
        <p:spPr>
          <a:xfrm>
            <a:off x="6419267" y="1560661"/>
            <a:ext cx="504056" cy="3096345"/>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30952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3000" b="1" i="0" u="none" strike="noStrike" kern="1200" cap="none" spc="0" normalizeH="0" baseline="0" noProof="0" dirty="0" err="1" smtClean="0">
                <a:ln>
                  <a:noFill/>
                </a:ln>
                <a:solidFill>
                  <a:srgbClr val="0099CC"/>
                </a:solidFill>
                <a:effectLst/>
                <a:uLnTx/>
                <a:uFillTx/>
                <a:latin typeface="Century Gothic" pitchFamily="34" charset="0"/>
                <a:ea typeface="MS PGothic" pitchFamily="34" charset="-128"/>
                <a:cs typeface="Arial" panose="020B0604020202020204" pitchFamily="34" charset="0"/>
              </a:rPr>
              <a:t>Conclusions</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3" name="TextBox 2"/>
          <p:cNvSpPr txBox="1"/>
          <p:nvPr/>
        </p:nvSpPr>
        <p:spPr>
          <a:xfrm>
            <a:off x="622623" y="984597"/>
            <a:ext cx="9989085"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mtClean="0"/>
              <a:t>The </a:t>
            </a:r>
            <a:r>
              <a:rPr lang="en-GB" smtClean="0"/>
              <a:t>274 </a:t>
            </a:r>
            <a:r>
              <a:rPr lang="en-GB" dirty="0" smtClean="0"/>
              <a:t>features initially obtained can be reduced to </a:t>
            </a:r>
            <a:r>
              <a:rPr lang="en-GB" smtClean="0"/>
              <a:t>120 </a:t>
            </a:r>
            <a:r>
              <a:rPr lang="en-GB" smtClean="0"/>
              <a:t>PCs </a:t>
            </a:r>
            <a:r>
              <a:rPr lang="en-GB" dirty="0" smtClean="0"/>
              <a:t>explaining 97% of the variance through the </a:t>
            </a:r>
            <a:r>
              <a:rPr lang="en-GB" smtClean="0"/>
              <a:t>120 </a:t>
            </a:r>
            <a:r>
              <a:rPr lang="en-GB" smtClean="0"/>
              <a:t>PCs.</a:t>
            </a:r>
            <a:endParaRPr lang="en-GB" dirty="0" smtClean="0"/>
          </a:p>
          <a:p>
            <a:pPr marL="285750" indent="-285750">
              <a:lnSpc>
                <a:spcPct val="150000"/>
              </a:lnSpc>
              <a:buFont typeface="Arial" panose="020B0604020202020204" pitchFamily="34" charset="0"/>
              <a:buChar char="•"/>
            </a:pPr>
            <a:r>
              <a:rPr lang="en-GB" dirty="0" smtClean="0"/>
              <a:t>From the categorical data obtained from a mobile operator a demographic classification can be done achieving 95% accuracy</a:t>
            </a:r>
          </a:p>
          <a:p>
            <a:pPr marL="285750" indent="-285750">
              <a:lnSpc>
                <a:spcPct val="150000"/>
              </a:lnSpc>
              <a:buFont typeface="Arial" panose="020B0604020202020204" pitchFamily="34" charset="0"/>
              <a:buChar char="•"/>
            </a:pPr>
            <a:r>
              <a:rPr lang="en-GB" dirty="0"/>
              <a:t>From a production standpoint, the computation effort has being measured in terms of computing time being the logistic regression the best </a:t>
            </a:r>
            <a:r>
              <a:rPr lang="en-GB" dirty="0" smtClean="0"/>
              <a:t>option</a:t>
            </a:r>
          </a:p>
          <a:p>
            <a:pPr marL="285750" indent="-285750">
              <a:lnSpc>
                <a:spcPct val="150000"/>
              </a:lnSpc>
              <a:buFont typeface="Arial" panose="020B0604020202020204" pitchFamily="34" charset="0"/>
              <a:buChar char="•"/>
            </a:pPr>
            <a:r>
              <a:rPr lang="en-GB" dirty="0" smtClean="0"/>
              <a:t>Although the Multilayer Perceptron gives a higher accuracy, the higher complexity and the lack of relationship between initial features and results will not make it an adequate candidate for production</a:t>
            </a:r>
          </a:p>
          <a:p>
            <a:pPr marL="285750" indent="-285750">
              <a:lnSpc>
                <a:spcPct val="150000"/>
              </a:lnSpc>
              <a:buFont typeface="Arial" panose="020B0604020202020204" pitchFamily="34" charset="0"/>
              <a:buChar char="•"/>
            </a:pPr>
            <a:r>
              <a:rPr lang="en-GB" dirty="0" smtClean="0"/>
              <a:t>The data that has been given represents a sub-segment of the population of the customer base being this one of the reasons why clustering techniques are not adding value.</a:t>
            </a:r>
          </a:p>
        </p:txBody>
      </p:sp>
    </p:spTree>
    <p:extLst>
      <p:ext uri="{BB962C8B-B14F-4D97-AF65-F5344CB8AC3E}">
        <p14:creationId xmlns:p14="http://schemas.microsoft.com/office/powerpoint/2010/main" val="16752355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dirty="0" err="1" smtClean="0">
                <a:solidFill>
                  <a:srgbClr val="0099CC"/>
                </a:solidFill>
                <a:latin typeface="Century Gothic" pitchFamily="34" charset="0"/>
                <a:ea typeface="MS PGothic" pitchFamily="34" charset="-128"/>
              </a:rPr>
              <a:t>Where</a:t>
            </a:r>
            <a:r>
              <a:rPr lang="es-ES" altLang="es-ES" sz="3000" b="1" dirty="0" smtClean="0">
                <a:solidFill>
                  <a:srgbClr val="0099CC"/>
                </a:solidFill>
                <a:latin typeface="Century Gothic" pitchFamily="34" charset="0"/>
                <a:ea typeface="MS PGothic" pitchFamily="34" charset="-128"/>
              </a:rPr>
              <a:t> </a:t>
            </a:r>
            <a:r>
              <a:rPr lang="es-ES" altLang="es-ES" sz="3000" b="1" dirty="0" err="1" smtClean="0">
                <a:solidFill>
                  <a:srgbClr val="0099CC"/>
                </a:solidFill>
                <a:latin typeface="Century Gothic" pitchFamily="34" charset="0"/>
                <a:ea typeface="MS PGothic" pitchFamily="34" charset="-128"/>
              </a:rPr>
              <a:t>needs</a:t>
            </a:r>
            <a:r>
              <a:rPr lang="es-ES" altLang="es-ES" sz="3000" b="1" dirty="0" smtClean="0">
                <a:solidFill>
                  <a:srgbClr val="0099CC"/>
                </a:solidFill>
                <a:latin typeface="Century Gothic" pitchFamily="34" charset="0"/>
                <a:ea typeface="MS PGothic" pitchFamily="34" charset="-128"/>
              </a:rPr>
              <a:t> </a:t>
            </a:r>
            <a:r>
              <a:rPr lang="es-ES" altLang="es-ES" sz="3000" b="1" dirty="0" err="1" smtClean="0">
                <a:solidFill>
                  <a:srgbClr val="0099CC"/>
                </a:solidFill>
                <a:latin typeface="Century Gothic" pitchFamily="34" charset="0"/>
                <a:ea typeface="MS PGothic" pitchFamily="34" charset="-128"/>
              </a:rPr>
              <a:t>meet</a:t>
            </a:r>
            <a:r>
              <a:rPr lang="es-ES" altLang="es-ES" sz="3000" b="1" dirty="0" smtClean="0">
                <a:solidFill>
                  <a:srgbClr val="0099CC"/>
                </a:solidFill>
                <a:latin typeface="Century Gothic" pitchFamily="34" charset="0"/>
                <a:ea typeface="MS PGothic" pitchFamily="34" charset="-128"/>
              </a:rPr>
              <a:t> data</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718967" y="957377"/>
            <a:ext cx="2768707" cy="216982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s-ES" dirty="0" err="1" smtClean="0"/>
              <a:t>One</a:t>
            </a:r>
            <a:r>
              <a:rPr lang="es-ES" dirty="0" smtClean="0"/>
              <a:t> </a:t>
            </a:r>
            <a:r>
              <a:rPr lang="es-ES" dirty="0" err="1" smtClean="0"/>
              <a:t>size</a:t>
            </a:r>
            <a:r>
              <a:rPr lang="es-ES" dirty="0" smtClean="0"/>
              <a:t> </a:t>
            </a:r>
            <a:r>
              <a:rPr lang="es-ES" dirty="0" err="1" smtClean="0"/>
              <a:t>doesn´t</a:t>
            </a:r>
            <a:r>
              <a:rPr lang="es-ES" dirty="0" smtClean="0"/>
              <a:t> </a:t>
            </a:r>
            <a:r>
              <a:rPr lang="es-ES" dirty="0" err="1" smtClean="0"/>
              <a:t>fit</a:t>
            </a:r>
            <a:r>
              <a:rPr lang="es-ES" dirty="0" smtClean="0"/>
              <a:t> </a:t>
            </a:r>
            <a:r>
              <a:rPr lang="es-ES" dirty="0" err="1" smtClean="0"/>
              <a:t>all</a:t>
            </a:r>
            <a:endParaRPr lang="es-ES" dirty="0" smtClean="0"/>
          </a:p>
          <a:p>
            <a:pPr marL="285750" indent="-285750">
              <a:lnSpc>
                <a:spcPct val="150000"/>
              </a:lnSpc>
              <a:buFont typeface="Arial" panose="020B0604020202020204" pitchFamily="34" charset="0"/>
              <a:buChar char="•"/>
            </a:pPr>
            <a:r>
              <a:rPr lang="es-ES" dirty="0" err="1" smtClean="0"/>
              <a:t>Intrusive</a:t>
            </a:r>
            <a:endParaRPr lang="es-ES" dirty="0"/>
          </a:p>
          <a:p>
            <a:pPr marL="285750" indent="-285750">
              <a:lnSpc>
                <a:spcPct val="150000"/>
              </a:lnSpc>
              <a:buFont typeface="Arial" panose="020B0604020202020204" pitchFamily="34" charset="0"/>
              <a:buChar char="•"/>
            </a:pPr>
            <a:r>
              <a:rPr lang="es-ES" dirty="0" err="1" smtClean="0"/>
              <a:t>Low</a:t>
            </a:r>
            <a:r>
              <a:rPr lang="es-ES" dirty="0" smtClean="0"/>
              <a:t> ROI:</a:t>
            </a:r>
          </a:p>
          <a:p>
            <a:pPr marL="742950" lvl="1" indent="-285750">
              <a:lnSpc>
                <a:spcPct val="150000"/>
              </a:lnSpc>
              <a:buFont typeface="Arial" panose="020B0604020202020204" pitchFamily="34" charset="0"/>
              <a:buChar char="•"/>
            </a:pPr>
            <a:r>
              <a:rPr lang="es-ES" dirty="0" smtClean="0"/>
              <a:t>Extra </a:t>
            </a:r>
            <a:r>
              <a:rPr lang="es-ES" dirty="0" err="1" smtClean="0"/>
              <a:t>Expenditure</a:t>
            </a:r>
            <a:endParaRPr lang="es-ES" dirty="0" smtClean="0"/>
          </a:p>
          <a:p>
            <a:pPr marL="742950" lvl="1" indent="-285750">
              <a:lnSpc>
                <a:spcPct val="150000"/>
              </a:lnSpc>
              <a:buFont typeface="Arial" panose="020B0604020202020204" pitchFamily="34" charset="0"/>
              <a:buChar char="•"/>
            </a:pPr>
            <a:r>
              <a:rPr lang="es-ES" dirty="0" err="1" smtClean="0"/>
              <a:t>Low</a:t>
            </a:r>
            <a:r>
              <a:rPr lang="es-ES" dirty="0" smtClean="0"/>
              <a:t> </a:t>
            </a:r>
            <a:r>
              <a:rPr lang="es-ES" dirty="0" err="1" smtClean="0"/>
              <a:t>conversion</a:t>
            </a:r>
            <a:endParaRPr lang="es-ES" dirty="0" smtClean="0"/>
          </a:p>
        </p:txBody>
      </p:sp>
      <p:sp>
        <p:nvSpPr>
          <p:cNvPr id="5" name="TextBox 4"/>
          <p:cNvSpPr txBox="1"/>
          <p:nvPr/>
        </p:nvSpPr>
        <p:spPr>
          <a:xfrm>
            <a:off x="3718967" y="4008933"/>
            <a:ext cx="3358612"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s-ES" dirty="0" smtClean="0"/>
              <a:t>Apps </a:t>
            </a:r>
            <a:r>
              <a:rPr lang="es-ES" dirty="0" err="1" smtClean="0"/>
              <a:t>usage</a:t>
            </a:r>
            <a:r>
              <a:rPr lang="es-ES" dirty="0" smtClean="0"/>
              <a:t> (</a:t>
            </a:r>
            <a:r>
              <a:rPr lang="es-ES" dirty="0" err="1" smtClean="0"/>
              <a:t>inst.</a:t>
            </a:r>
            <a:r>
              <a:rPr lang="es-ES" dirty="0" smtClean="0"/>
              <a:t> vs. active)</a:t>
            </a:r>
            <a:endParaRPr lang="es-ES" dirty="0"/>
          </a:p>
          <a:p>
            <a:pPr marL="285750" indent="-285750">
              <a:lnSpc>
                <a:spcPct val="150000"/>
              </a:lnSpc>
              <a:buFont typeface="Arial" panose="020B0604020202020204" pitchFamily="34" charset="0"/>
              <a:buChar char="•"/>
            </a:pPr>
            <a:r>
              <a:rPr lang="es-ES" dirty="0" err="1" smtClean="0"/>
              <a:t>Demographic</a:t>
            </a:r>
            <a:r>
              <a:rPr lang="es-ES" dirty="0" smtClean="0"/>
              <a:t> data</a:t>
            </a:r>
          </a:p>
          <a:p>
            <a:pPr marL="285750" indent="-285750">
              <a:lnSpc>
                <a:spcPct val="150000"/>
              </a:lnSpc>
              <a:buFont typeface="Arial" panose="020B0604020202020204" pitchFamily="34" charset="0"/>
              <a:buChar char="•"/>
            </a:pPr>
            <a:r>
              <a:rPr lang="es-ES" dirty="0" err="1" smtClean="0"/>
              <a:t>Phone</a:t>
            </a:r>
            <a:r>
              <a:rPr lang="es-ES" dirty="0" smtClean="0"/>
              <a:t> </a:t>
            </a:r>
            <a:r>
              <a:rPr lang="es-ES" dirty="0" err="1" smtClean="0"/>
              <a:t>brands</a:t>
            </a:r>
            <a:endParaRPr lang="es-ES" dirty="0" smtClean="0"/>
          </a:p>
        </p:txBody>
      </p:sp>
      <p:sp>
        <p:nvSpPr>
          <p:cNvPr id="7" name="Right Arrow 6"/>
          <p:cNvSpPr/>
          <p:nvPr/>
        </p:nvSpPr>
        <p:spPr>
          <a:xfrm>
            <a:off x="7169026" y="1272629"/>
            <a:ext cx="654397" cy="4248472"/>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11455" y="1767393"/>
            <a:ext cx="2403222" cy="369332"/>
          </a:xfrm>
          <a:prstGeom prst="rect">
            <a:avLst/>
          </a:prstGeom>
          <a:noFill/>
        </p:spPr>
        <p:txBody>
          <a:bodyPr wrap="none" rtlCol="0">
            <a:spAutoFit/>
          </a:bodyPr>
          <a:lstStyle/>
          <a:p>
            <a:r>
              <a:rPr lang="es-ES" b="1" dirty="0" err="1" smtClean="0"/>
              <a:t>Additional</a:t>
            </a:r>
            <a:r>
              <a:rPr lang="es-ES" b="1" dirty="0" smtClean="0"/>
              <a:t> </a:t>
            </a:r>
            <a:r>
              <a:rPr lang="es-ES" b="1" dirty="0" err="1" smtClean="0"/>
              <a:t>Services</a:t>
            </a:r>
            <a:r>
              <a:rPr lang="es-ES" b="1" dirty="0" smtClean="0"/>
              <a:t>:</a:t>
            </a:r>
            <a:endParaRPr lang="en-US" b="1" dirty="0"/>
          </a:p>
        </p:txBody>
      </p:sp>
      <p:sp>
        <p:nvSpPr>
          <p:cNvPr id="9" name="TextBox 8"/>
          <p:cNvSpPr txBox="1"/>
          <p:nvPr/>
        </p:nvSpPr>
        <p:spPr>
          <a:xfrm>
            <a:off x="8183462" y="2208733"/>
            <a:ext cx="2792879" cy="3416320"/>
          </a:xfrm>
          <a:prstGeom prst="rect">
            <a:avLst/>
          </a:prstGeom>
          <a:noFill/>
        </p:spPr>
        <p:txBody>
          <a:bodyPr wrap="square" rtlCol="0">
            <a:spAutoFit/>
          </a:bodyPr>
          <a:lstStyle/>
          <a:p>
            <a:pPr>
              <a:lnSpc>
                <a:spcPct val="150000"/>
              </a:lnSpc>
            </a:pPr>
            <a:r>
              <a:rPr lang="es-ES" dirty="0" err="1" smtClean="0"/>
              <a:t>Predict</a:t>
            </a:r>
            <a:r>
              <a:rPr lang="es-ES" dirty="0" smtClean="0"/>
              <a:t> and </a:t>
            </a:r>
            <a:r>
              <a:rPr lang="es-ES" dirty="0" err="1" smtClean="0"/>
              <a:t>classify</a:t>
            </a:r>
            <a:r>
              <a:rPr lang="es-ES" dirty="0" smtClean="0"/>
              <a:t> </a:t>
            </a:r>
            <a:r>
              <a:rPr lang="es-ES" dirty="0" err="1" smtClean="0"/>
              <a:t>the</a:t>
            </a:r>
            <a:r>
              <a:rPr lang="es-ES" dirty="0" smtClean="0"/>
              <a:t> </a:t>
            </a:r>
            <a:r>
              <a:rPr lang="es-ES" dirty="0" err="1" smtClean="0"/>
              <a:t>type</a:t>
            </a:r>
            <a:r>
              <a:rPr lang="es-ES" dirty="0" smtClean="0"/>
              <a:t> of </a:t>
            </a:r>
            <a:r>
              <a:rPr lang="es-ES" dirty="0" err="1" smtClean="0"/>
              <a:t>customer</a:t>
            </a:r>
            <a:r>
              <a:rPr lang="es-ES" dirty="0" smtClean="0"/>
              <a:t> </a:t>
            </a:r>
            <a:r>
              <a:rPr lang="es-ES" dirty="0" err="1" smtClean="0"/>
              <a:t>based</a:t>
            </a:r>
            <a:r>
              <a:rPr lang="es-ES" dirty="0" smtClean="0"/>
              <a:t> </a:t>
            </a:r>
            <a:r>
              <a:rPr lang="es-ES" dirty="0" err="1" smtClean="0"/>
              <a:t>on</a:t>
            </a:r>
            <a:r>
              <a:rPr lang="es-ES" dirty="0" smtClean="0"/>
              <a:t> </a:t>
            </a:r>
            <a:r>
              <a:rPr lang="es-ES" dirty="0" err="1" smtClean="0"/>
              <a:t>the</a:t>
            </a:r>
            <a:r>
              <a:rPr lang="es-ES" dirty="0" smtClean="0"/>
              <a:t> </a:t>
            </a:r>
            <a:r>
              <a:rPr lang="es-ES" dirty="0" err="1" smtClean="0"/>
              <a:t>phone</a:t>
            </a:r>
            <a:r>
              <a:rPr lang="es-ES" dirty="0" smtClean="0"/>
              <a:t> </a:t>
            </a:r>
            <a:r>
              <a:rPr lang="es-ES" dirty="0" err="1" smtClean="0"/>
              <a:t>usage</a:t>
            </a:r>
            <a:r>
              <a:rPr lang="es-ES" dirty="0" smtClean="0"/>
              <a:t>,  </a:t>
            </a:r>
            <a:r>
              <a:rPr lang="es-ES" dirty="0" err="1" smtClean="0"/>
              <a:t>further</a:t>
            </a:r>
            <a:r>
              <a:rPr lang="es-ES" dirty="0" smtClean="0"/>
              <a:t> </a:t>
            </a:r>
            <a:r>
              <a:rPr lang="es-ES" dirty="0" err="1" smtClean="0"/>
              <a:t>on</a:t>
            </a:r>
            <a:r>
              <a:rPr lang="es-ES" dirty="0" smtClean="0"/>
              <a:t> </a:t>
            </a:r>
            <a:r>
              <a:rPr lang="es-ES" dirty="0" err="1" smtClean="0"/>
              <a:t>selling</a:t>
            </a:r>
            <a:r>
              <a:rPr lang="es-ES" dirty="0" smtClean="0"/>
              <a:t> </a:t>
            </a:r>
            <a:r>
              <a:rPr lang="es-ES" dirty="0" err="1" smtClean="0"/>
              <a:t>this</a:t>
            </a:r>
            <a:r>
              <a:rPr lang="es-ES" dirty="0" smtClean="0"/>
              <a:t> </a:t>
            </a:r>
            <a:r>
              <a:rPr lang="es-ES" dirty="0" err="1" smtClean="0"/>
              <a:t>service</a:t>
            </a:r>
            <a:r>
              <a:rPr lang="es-ES" dirty="0" smtClean="0"/>
              <a:t> to marketing </a:t>
            </a:r>
            <a:r>
              <a:rPr lang="es-ES" dirty="0" err="1" smtClean="0"/>
              <a:t>companies</a:t>
            </a:r>
            <a:r>
              <a:rPr lang="es-ES" dirty="0" smtClean="0"/>
              <a:t> to </a:t>
            </a:r>
            <a:r>
              <a:rPr lang="es-ES" dirty="0" err="1" smtClean="0"/>
              <a:t>increase</a:t>
            </a:r>
            <a:r>
              <a:rPr lang="es-ES" dirty="0" smtClean="0"/>
              <a:t> ROI of </a:t>
            </a:r>
            <a:r>
              <a:rPr lang="es-ES" dirty="0" err="1" smtClean="0"/>
              <a:t>their</a:t>
            </a:r>
            <a:r>
              <a:rPr lang="es-ES" dirty="0" smtClean="0"/>
              <a:t> </a:t>
            </a:r>
            <a:r>
              <a:rPr lang="es-ES" dirty="0" err="1" smtClean="0"/>
              <a:t>client´s</a:t>
            </a:r>
            <a:r>
              <a:rPr lang="es-ES" dirty="0" smtClean="0"/>
              <a:t> online </a:t>
            </a:r>
            <a:r>
              <a:rPr lang="es-ES" dirty="0" err="1" smtClean="0"/>
              <a:t>campaigns</a:t>
            </a:r>
            <a:endParaRPr lang="en-US" dirty="0"/>
          </a:p>
        </p:txBody>
      </p:sp>
      <p:pic>
        <p:nvPicPr>
          <p:cNvPr id="3" name="Picture 2"/>
          <p:cNvPicPr>
            <a:picLocks noChangeAspect="1"/>
          </p:cNvPicPr>
          <p:nvPr/>
        </p:nvPicPr>
        <p:blipFill>
          <a:blip r:embed="rId3"/>
          <a:stretch>
            <a:fillRect/>
          </a:stretch>
        </p:blipFill>
        <p:spPr>
          <a:xfrm>
            <a:off x="622623" y="3648893"/>
            <a:ext cx="2902305" cy="1924864"/>
          </a:xfrm>
          <a:prstGeom prst="rect">
            <a:avLst/>
          </a:prstGeom>
        </p:spPr>
      </p:pic>
      <p:pic>
        <p:nvPicPr>
          <p:cNvPr id="10" name="Picture 9"/>
          <p:cNvPicPr>
            <a:picLocks noChangeAspect="1"/>
          </p:cNvPicPr>
          <p:nvPr/>
        </p:nvPicPr>
        <p:blipFill>
          <a:blip r:embed="rId4"/>
          <a:stretch>
            <a:fillRect/>
          </a:stretch>
        </p:blipFill>
        <p:spPr>
          <a:xfrm>
            <a:off x="635299" y="1128613"/>
            <a:ext cx="2889629" cy="1998589"/>
          </a:xfrm>
          <a:prstGeom prst="rect">
            <a:avLst/>
          </a:prstGeom>
        </p:spPr>
      </p:pic>
      <p:pic>
        <p:nvPicPr>
          <p:cNvPr id="13" name="Picture 12"/>
          <p:cNvPicPr>
            <a:picLocks noChangeAspect="1"/>
          </p:cNvPicPr>
          <p:nvPr/>
        </p:nvPicPr>
        <p:blipFill>
          <a:blip r:embed="rId5"/>
          <a:stretch>
            <a:fillRect/>
          </a:stretch>
        </p:blipFill>
        <p:spPr>
          <a:xfrm>
            <a:off x="8200881" y="618195"/>
            <a:ext cx="2224370" cy="1044369"/>
          </a:xfrm>
          <a:prstGeom prst="rect">
            <a:avLst/>
          </a:prstGeom>
        </p:spPr>
      </p:pic>
    </p:spTree>
    <p:extLst>
      <p:ext uri="{BB962C8B-B14F-4D97-AF65-F5344CB8AC3E}">
        <p14:creationId xmlns:p14="http://schemas.microsoft.com/office/powerpoint/2010/main" val="7713091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dirty="0" smtClean="0">
                <a:solidFill>
                  <a:srgbClr val="0099CC"/>
                </a:solidFill>
                <a:latin typeface="Century Gothic" pitchFamily="34" charset="0"/>
                <a:ea typeface="MS PGothic" pitchFamily="34" charset="-128"/>
              </a:rPr>
              <a:t>Data </a:t>
            </a:r>
            <a:r>
              <a:rPr lang="es-ES" altLang="es-ES" sz="3000" b="1" dirty="0" err="1" smtClean="0">
                <a:solidFill>
                  <a:srgbClr val="0099CC"/>
                </a:solidFill>
                <a:latin typeface="Century Gothic" pitchFamily="34" charset="0"/>
                <a:ea typeface="MS PGothic" pitchFamily="34" charset="-128"/>
              </a:rPr>
              <a:t>from</a:t>
            </a:r>
            <a:r>
              <a:rPr lang="es-ES" altLang="es-ES" sz="3000" b="1" dirty="0" smtClean="0">
                <a:solidFill>
                  <a:srgbClr val="0099CC"/>
                </a:solidFill>
                <a:latin typeface="Century Gothic" pitchFamily="34" charset="0"/>
                <a:ea typeface="MS PGothic" pitchFamily="34" charset="-128"/>
              </a:rPr>
              <a:t> </a:t>
            </a:r>
            <a:r>
              <a:rPr lang="es-ES" altLang="es-ES" sz="3000" b="1" dirty="0" err="1" smtClean="0">
                <a:solidFill>
                  <a:srgbClr val="0099CC"/>
                </a:solidFill>
                <a:latin typeface="Century Gothic" pitchFamily="34" charset="0"/>
                <a:ea typeface="MS PGothic" pitchFamily="34" charset="-128"/>
              </a:rPr>
              <a:t>the</a:t>
            </a:r>
            <a:r>
              <a:rPr lang="es-ES" altLang="es-ES" sz="3000" b="1" dirty="0" smtClean="0">
                <a:solidFill>
                  <a:srgbClr val="0099CC"/>
                </a:solidFill>
                <a:latin typeface="Century Gothic" pitchFamily="34" charset="0"/>
                <a:ea typeface="MS PGothic" pitchFamily="34" charset="-128"/>
              </a:rPr>
              <a:t> </a:t>
            </a:r>
            <a:r>
              <a:rPr lang="es-ES" altLang="es-ES" sz="3000" b="1" dirty="0" err="1" smtClean="0">
                <a:solidFill>
                  <a:srgbClr val="0099CC"/>
                </a:solidFill>
                <a:latin typeface="Century Gothic" pitchFamily="34" charset="0"/>
                <a:ea typeface="MS PGothic" pitchFamily="34" charset="-128"/>
              </a:rPr>
              <a:t>mobile</a:t>
            </a:r>
            <a:r>
              <a:rPr lang="es-ES" altLang="es-ES" sz="3000" b="1" dirty="0" smtClean="0">
                <a:solidFill>
                  <a:srgbClr val="0099CC"/>
                </a:solidFill>
                <a:latin typeface="Century Gothic" pitchFamily="34" charset="0"/>
                <a:ea typeface="MS PGothic" pitchFamily="34" charset="-128"/>
              </a:rPr>
              <a:t> </a:t>
            </a:r>
            <a:r>
              <a:rPr lang="es-ES" altLang="es-ES" sz="3000" b="1" dirty="0" err="1" smtClean="0">
                <a:solidFill>
                  <a:srgbClr val="0099CC"/>
                </a:solidFill>
                <a:latin typeface="Century Gothic" pitchFamily="34" charset="0"/>
                <a:ea typeface="MS PGothic" pitchFamily="34" charset="-128"/>
              </a:rPr>
              <a:t>operator</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3" name="TextBox 2"/>
          <p:cNvSpPr txBox="1"/>
          <p:nvPr/>
        </p:nvSpPr>
        <p:spPr>
          <a:xfrm>
            <a:off x="564762" y="1854209"/>
            <a:ext cx="1537985" cy="1354217"/>
          </a:xfrm>
          <a:prstGeom prst="rect">
            <a:avLst/>
          </a:prstGeom>
          <a:noFill/>
        </p:spPr>
        <p:txBody>
          <a:bodyPr wrap="none" rtlCol="0">
            <a:spAutoFit/>
          </a:bodyPr>
          <a:lstStyle/>
          <a:p>
            <a:r>
              <a:rPr lang="es-ES" sz="1600" b="1" u="sng" dirty="0" err="1" smtClean="0"/>
              <a:t>Event</a:t>
            </a:r>
            <a:r>
              <a:rPr lang="es-ES" sz="1600" b="1" u="sng" dirty="0" smtClean="0"/>
              <a:t>:</a:t>
            </a:r>
          </a:p>
          <a:p>
            <a:pPr marL="285750" indent="-285750">
              <a:buFont typeface="Arial" panose="020B0604020202020204" pitchFamily="34" charset="0"/>
              <a:buChar char="•"/>
            </a:pPr>
            <a:r>
              <a:rPr lang="es-ES" sz="1600" dirty="0" err="1" smtClean="0"/>
              <a:t>Event_id</a:t>
            </a:r>
            <a:r>
              <a:rPr lang="es-ES" sz="1600" dirty="0" smtClean="0"/>
              <a:t>,</a:t>
            </a:r>
          </a:p>
          <a:p>
            <a:pPr marL="285750" indent="-285750">
              <a:buFont typeface="Arial" panose="020B0604020202020204" pitchFamily="34" charset="0"/>
              <a:buChar char="•"/>
            </a:pPr>
            <a:r>
              <a:rPr lang="es-ES" sz="1600" dirty="0" err="1" smtClean="0"/>
              <a:t>Timestamp</a:t>
            </a:r>
            <a:r>
              <a:rPr lang="es-ES" sz="1600" dirty="0" smtClean="0"/>
              <a:t>,</a:t>
            </a:r>
          </a:p>
          <a:p>
            <a:pPr marL="285750" indent="-285750">
              <a:buFont typeface="Arial" panose="020B0604020202020204" pitchFamily="34" charset="0"/>
              <a:buChar char="•"/>
            </a:pPr>
            <a:r>
              <a:rPr lang="es-ES" sz="1600" dirty="0" err="1" smtClean="0"/>
              <a:t>location</a:t>
            </a:r>
            <a:r>
              <a:rPr lang="es-ES" sz="1600" dirty="0" smtClean="0"/>
              <a:t>,</a:t>
            </a:r>
          </a:p>
          <a:p>
            <a:pPr marL="285750" indent="-285750">
              <a:buFont typeface="Arial" panose="020B0604020202020204" pitchFamily="34" charset="0"/>
              <a:buChar char="•"/>
            </a:pPr>
            <a:r>
              <a:rPr lang="es-ES" sz="1600" dirty="0" err="1" smtClean="0"/>
              <a:t>device</a:t>
            </a:r>
            <a:r>
              <a:rPr lang="es-ES" sz="1600" dirty="0" smtClean="0"/>
              <a:t> id</a:t>
            </a:r>
            <a:endParaRPr lang="en-US" sz="1600" dirty="0"/>
          </a:p>
        </p:txBody>
      </p:sp>
      <p:sp>
        <p:nvSpPr>
          <p:cNvPr id="17" name="TextBox 16"/>
          <p:cNvSpPr txBox="1"/>
          <p:nvPr/>
        </p:nvSpPr>
        <p:spPr>
          <a:xfrm>
            <a:off x="478607" y="3720901"/>
            <a:ext cx="2069797" cy="1077218"/>
          </a:xfrm>
          <a:prstGeom prst="rect">
            <a:avLst/>
          </a:prstGeom>
          <a:noFill/>
        </p:spPr>
        <p:txBody>
          <a:bodyPr wrap="none" rtlCol="0">
            <a:spAutoFit/>
          </a:bodyPr>
          <a:lstStyle/>
          <a:p>
            <a:r>
              <a:rPr lang="es-ES" sz="1600" b="1" u="sng" dirty="0" smtClean="0"/>
              <a:t>App </a:t>
            </a:r>
            <a:r>
              <a:rPr lang="es-ES" sz="1600" b="1" u="sng" dirty="0" err="1" smtClean="0"/>
              <a:t>Events</a:t>
            </a:r>
            <a:r>
              <a:rPr lang="es-ES" sz="1600" b="1" u="sng" dirty="0" smtClean="0"/>
              <a:t>:</a:t>
            </a:r>
          </a:p>
          <a:p>
            <a:pPr marL="285750" indent="-285750">
              <a:buFont typeface="Arial" panose="020B0604020202020204" pitchFamily="34" charset="0"/>
              <a:buChar char="•"/>
            </a:pPr>
            <a:r>
              <a:rPr lang="es-ES" sz="1600" dirty="0" err="1" smtClean="0"/>
              <a:t>Event_id</a:t>
            </a:r>
            <a:endParaRPr lang="es-ES" sz="1600" dirty="0" smtClean="0"/>
          </a:p>
          <a:p>
            <a:pPr marL="285750" indent="-285750">
              <a:buFont typeface="Arial" panose="020B0604020202020204" pitchFamily="34" charset="0"/>
              <a:buChar char="•"/>
            </a:pPr>
            <a:r>
              <a:rPr lang="es-ES" sz="1600" dirty="0" err="1" smtClean="0"/>
              <a:t>App_id</a:t>
            </a:r>
            <a:endParaRPr lang="es-ES" sz="1600" dirty="0" smtClean="0"/>
          </a:p>
          <a:p>
            <a:pPr marL="285750" indent="-285750">
              <a:buFont typeface="Arial" panose="020B0604020202020204" pitchFamily="34" charset="0"/>
              <a:buChar char="•"/>
            </a:pPr>
            <a:r>
              <a:rPr lang="es-ES" sz="1600" dirty="0" err="1" smtClean="0"/>
              <a:t>Installed</a:t>
            </a:r>
            <a:r>
              <a:rPr lang="es-ES" sz="1600" dirty="0" smtClean="0"/>
              <a:t> </a:t>
            </a:r>
            <a:r>
              <a:rPr lang="es-ES" sz="1600" dirty="0" err="1" smtClean="0"/>
              <a:t>or</a:t>
            </a:r>
            <a:r>
              <a:rPr lang="es-ES" sz="1600" dirty="0" smtClean="0"/>
              <a:t> active</a:t>
            </a:r>
            <a:endParaRPr lang="en-US" sz="1600" dirty="0"/>
          </a:p>
        </p:txBody>
      </p:sp>
      <p:sp>
        <p:nvSpPr>
          <p:cNvPr id="19" name="TextBox 18"/>
          <p:cNvSpPr txBox="1"/>
          <p:nvPr/>
        </p:nvSpPr>
        <p:spPr>
          <a:xfrm>
            <a:off x="5763790" y="4251147"/>
            <a:ext cx="1737976" cy="830997"/>
          </a:xfrm>
          <a:prstGeom prst="rect">
            <a:avLst/>
          </a:prstGeom>
          <a:noFill/>
        </p:spPr>
        <p:txBody>
          <a:bodyPr wrap="none" rtlCol="0">
            <a:spAutoFit/>
          </a:bodyPr>
          <a:lstStyle/>
          <a:p>
            <a:r>
              <a:rPr lang="es-ES" sz="1600" b="1" u="sng" dirty="0" smtClean="0"/>
              <a:t>App </a:t>
            </a:r>
            <a:r>
              <a:rPr lang="es-ES" sz="1600" b="1" u="sng" dirty="0" err="1" smtClean="0"/>
              <a:t>label</a:t>
            </a:r>
            <a:r>
              <a:rPr lang="es-ES" sz="1600" b="1" u="sng" dirty="0" smtClean="0"/>
              <a:t>:</a:t>
            </a:r>
          </a:p>
          <a:p>
            <a:pPr marL="285750" indent="-285750">
              <a:buFont typeface="Arial" panose="020B0604020202020204" pitchFamily="34" charset="0"/>
              <a:buChar char="•"/>
            </a:pPr>
            <a:r>
              <a:rPr lang="es-ES" sz="1600" dirty="0" err="1" smtClean="0"/>
              <a:t>App_id</a:t>
            </a:r>
            <a:endParaRPr lang="es-ES" sz="1600" dirty="0" smtClean="0"/>
          </a:p>
          <a:p>
            <a:pPr marL="285750" indent="-285750">
              <a:buFont typeface="Arial" panose="020B0604020202020204" pitchFamily="34" charset="0"/>
              <a:buChar char="•"/>
            </a:pPr>
            <a:r>
              <a:rPr lang="es-ES" sz="1600" dirty="0" err="1" smtClean="0"/>
              <a:t>App_category</a:t>
            </a:r>
            <a:endParaRPr lang="en-US" sz="1600" dirty="0"/>
          </a:p>
        </p:txBody>
      </p:sp>
      <p:sp>
        <p:nvSpPr>
          <p:cNvPr id="22" name="TextBox 21"/>
          <p:cNvSpPr txBox="1"/>
          <p:nvPr/>
        </p:nvSpPr>
        <p:spPr>
          <a:xfrm>
            <a:off x="5753846" y="1854209"/>
            <a:ext cx="1680268" cy="1077218"/>
          </a:xfrm>
          <a:prstGeom prst="rect">
            <a:avLst/>
          </a:prstGeom>
          <a:noFill/>
        </p:spPr>
        <p:txBody>
          <a:bodyPr wrap="none" rtlCol="0">
            <a:spAutoFit/>
          </a:bodyPr>
          <a:lstStyle/>
          <a:p>
            <a:r>
              <a:rPr lang="es-ES" sz="1600" b="1" u="sng" dirty="0" err="1" smtClean="0"/>
              <a:t>Phone</a:t>
            </a:r>
            <a:r>
              <a:rPr lang="es-ES" sz="1600" b="1" u="sng" dirty="0" smtClean="0"/>
              <a:t> </a:t>
            </a:r>
            <a:r>
              <a:rPr lang="es-ES" sz="1600" b="1" u="sng" dirty="0" err="1" smtClean="0"/>
              <a:t>brand</a:t>
            </a:r>
            <a:r>
              <a:rPr lang="es-ES" sz="1600" b="1" u="sng" dirty="0" smtClean="0"/>
              <a:t>:</a:t>
            </a:r>
          </a:p>
          <a:p>
            <a:pPr marL="285750" indent="-285750">
              <a:buFont typeface="Arial" panose="020B0604020202020204" pitchFamily="34" charset="0"/>
              <a:buChar char="•"/>
            </a:pPr>
            <a:r>
              <a:rPr lang="es-ES" sz="1600" dirty="0" err="1" smtClean="0"/>
              <a:t>Device_id</a:t>
            </a:r>
            <a:endParaRPr lang="es-ES" sz="1600" dirty="0" smtClean="0"/>
          </a:p>
          <a:p>
            <a:pPr marL="285750" indent="-285750">
              <a:buFont typeface="Arial" panose="020B0604020202020204" pitchFamily="34" charset="0"/>
              <a:buChar char="•"/>
            </a:pPr>
            <a:r>
              <a:rPr lang="es-ES" sz="1600" dirty="0" err="1" smtClean="0"/>
              <a:t>Phone</a:t>
            </a:r>
            <a:r>
              <a:rPr lang="es-ES" sz="1600" dirty="0" smtClean="0"/>
              <a:t> </a:t>
            </a:r>
            <a:r>
              <a:rPr lang="es-ES" sz="1600" dirty="0" err="1" smtClean="0"/>
              <a:t>brand</a:t>
            </a:r>
            <a:endParaRPr lang="es-ES" sz="1600" dirty="0" smtClean="0"/>
          </a:p>
          <a:p>
            <a:pPr marL="285750" indent="-285750">
              <a:buFont typeface="Arial" panose="020B0604020202020204" pitchFamily="34" charset="0"/>
              <a:buChar char="•"/>
            </a:pPr>
            <a:r>
              <a:rPr lang="es-ES" sz="1600" dirty="0" err="1" smtClean="0"/>
              <a:t>Phone</a:t>
            </a:r>
            <a:r>
              <a:rPr lang="es-ES" sz="1600" dirty="0"/>
              <a:t> </a:t>
            </a:r>
            <a:r>
              <a:rPr lang="es-ES" sz="1600" dirty="0" err="1" smtClean="0"/>
              <a:t>model</a:t>
            </a:r>
            <a:endParaRPr lang="es-ES" sz="1600" dirty="0" smtClean="0"/>
          </a:p>
        </p:txBody>
      </p:sp>
      <p:sp>
        <p:nvSpPr>
          <p:cNvPr id="23" name="TextBox 22"/>
          <p:cNvSpPr txBox="1"/>
          <p:nvPr/>
        </p:nvSpPr>
        <p:spPr>
          <a:xfrm>
            <a:off x="8314234" y="1854209"/>
            <a:ext cx="1885453" cy="1323439"/>
          </a:xfrm>
          <a:prstGeom prst="rect">
            <a:avLst/>
          </a:prstGeom>
          <a:noFill/>
        </p:spPr>
        <p:txBody>
          <a:bodyPr wrap="none" rtlCol="0">
            <a:spAutoFit/>
          </a:bodyPr>
          <a:lstStyle/>
          <a:p>
            <a:r>
              <a:rPr lang="es-ES" sz="1600" b="1" u="sng" dirty="0" err="1" smtClean="0"/>
              <a:t>Gender</a:t>
            </a:r>
            <a:r>
              <a:rPr lang="es-ES" sz="1600" b="1" u="sng" dirty="0" smtClean="0"/>
              <a:t> </a:t>
            </a:r>
            <a:r>
              <a:rPr lang="es-ES" sz="1600" b="1" u="sng" dirty="0" err="1" smtClean="0"/>
              <a:t>age</a:t>
            </a:r>
            <a:r>
              <a:rPr lang="es-ES" sz="1600" b="1" u="sng" dirty="0" smtClean="0"/>
              <a:t> </a:t>
            </a:r>
            <a:r>
              <a:rPr lang="es-ES" sz="1600" b="1" u="sng" dirty="0" err="1" smtClean="0"/>
              <a:t>train</a:t>
            </a:r>
            <a:r>
              <a:rPr lang="es-ES" sz="1600" b="1" u="sng" dirty="0" smtClean="0"/>
              <a:t>:</a:t>
            </a:r>
          </a:p>
          <a:p>
            <a:pPr marL="285750" indent="-285750">
              <a:buFont typeface="Arial" panose="020B0604020202020204" pitchFamily="34" charset="0"/>
              <a:buChar char="•"/>
            </a:pPr>
            <a:r>
              <a:rPr lang="es-ES" sz="1600" dirty="0" err="1" smtClean="0"/>
              <a:t>Device_id</a:t>
            </a:r>
            <a:endParaRPr lang="es-ES" sz="1600" dirty="0" smtClean="0"/>
          </a:p>
          <a:p>
            <a:pPr marL="285750" indent="-285750">
              <a:buFont typeface="Arial" panose="020B0604020202020204" pitchFamily="34" charset="0"/>
              <a:buChar char="•"/>
            </a:pPr>
            <a:r>
              <a:rPr lang="es-ES" sz="1600" dirty="0" err="1" smtClean="0"/>
              <a:t>Age</a:t>
            </a:r>
            <a:endParaRPr lang="es-ES" sz="1600" dirty="0" smtClean="0"/>
          </a:p>
          <a:p>
            <a:pPr marL="285750" indent="-285750">
              <a:buFont typeface="Arial" panose="020B0604020202020204" pitchFamily="34" charset="0"/>
              <a:buChar char="•"/>
            </a:pPr>
            <a:r>
              <a:rPr lang="es-ES" sz="1600" dirty="0" err="1" smtClean="0"/>
              <a:t>Gender</a:t>
            </a:r>
            <a:endParaRPr lang="es-ES" sz="1600" dirty="0" smtClean="0"/>
          </a:p>
          <a:p>
            <a:pPr marL="285750" indent="-285750">
              <a:buFont typeface="Arial" panose="020B0604020202020204" pitchFamily="34" charset="0"/>
              <a:buChar char="•"/>
            </a:pPr>
            <a:r>
              <a:rPr lang="es-ES" sz="1600" dirty="0" err="1" smtClean="0"/>
              <a:t>Group</a:t>
            </a:r>
            <a:endParaRPr lang="es-ES" sz="1600" dirty="0"/>
          </a:p>
        </p:txBody>
      </p:sp>
      <p:sp>
        <p:nvSpPr>
          <p:cNvPr id="4" name="Right Brace 3"/>
          <p:cNvSpPr/>
          <p:nvPr/>
        </p:nvSpPr>
        <p:spPr>
          <a:xfrm>
            <a:off x="2408723" y="1854210"/>
            <a:ext cx="720080" cy="29439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24" name="TextBox 23"/>
          <p:cNvSpPr txBox="1"/>
          <p:nvPr/>
        </p:nvSpPr>
        <p:spPr>
          <a:xfrm>
            <a:off x="3128803" y="2910666"/>
            <a:ext cx="2069797" cy="830997"/>
          </a:xfrm>
          <a:prstGeom prst="rect">
            <a:avLst/>
          </a:prstGeom>
          <a:noFill/>
        </p:spPr>
        <p:txBody>
          <a:bodyPr wrap="none" rtlCol="0">
            <a:spAutoFit/>
          </a:bodyPr>
          <a:lstStyle/>
          <a:p>
            <a:pPr marL="285750" indent="-285750">
              <a:buFont typeface="Arial" panose="020B0604020202020204" pitchFamily="34" charset="0"/>
              <a:buChar char="•"/>
            </a:pPr>
            <a:r>
              <a:rPr lang="es-ES" sz="1600" dirty="0" err="1" smtClean="0"/>
              <a:t>Device_id</a:t>
            </a:r>
            <a:endParaRPr lang="es-ES" sz="1600" dirty="0" smtClean="0"/>
          </a:p>
          <a:p>
            <a:pPr marL="285750" indent="-285750">
              <a:buFont typeface="Arial" panose="020B0604020202020204" pitchFamily="34" charset="0"/>
              <a:buChar char="•"/>
            </a:pPr>
            <a:r>
              <a:rPr lang="es-ES" sz="1600" dirty="0" err="1" smtClean="0"/>
              <a:t>App_id</a:t>
            </a:r>
            <a:endParaRPr lang="es-ES" sz="1600" dirty="0" smtClean="0"/>
          </a:p>
          <a:p>
            <a:pPr marL="285750" indent="-285750">
              <a:buFont typeface="Arial" panose="020B0604020202020204" pitchFamily="34" charset="0"/>
              <a:buChar char="•"/>
            </a:pPr>
            <a:r>
              <a:rPr lang="es-ES" sz="1600" dirty="0" err="1" smtClean="0"/>
              <a:t>Installed</a:t>
            </a:r>
            <a:r>
              <a:rPr lang="es-ES" sz="1600" dirty="0" smtClean="0"/>
              <a:t> </a:t>
            </a:r>
            <a:r>
              <a:rPr lang="es-ES" sz="1600" dirty="0" err="1" smtClean="0"/>
              <a:t>or</a:t>
            </a:r>
            <a:r>
              <a:rPr lang="es-ES" sz="1600" dirty="0" smtClean="0"/>
              <a:t> active</a:t>
            </a:r>
            <a:endParaRPr lang="en-US" sz="1600" dirty="0"/>
          </a:p>
        </p:txBody>
      </p:sp>
      <p:cxnSp>
        <p:nvCxnSpPr>
          <p:cNvPr id="8" name="Straight Arrow Connector 7"/>
          <p:cNvCxnSpPr/>
          <p:nvPr/>
        </p:nvCxnSpPr>
        <p:spPr>
          <a:xfrm flipV="1">
            <a:off x="5058919" y="2280885"/>
            <a:ext cx="576064" cy="629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58919" y="4112838"/>
            <a:ext cx="576064" cy="553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36660" y="4767254"/>
            <a:ext cx="1565106" cy="3148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01277" y="2374599"/>
            <a:ext cx="1565106" cy="3148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183463" y="3720901"/>
            <a:ext cx="2268570" cy="2031325"/>
          </a:xfrm>
          <a:prstGeom prst="rect">
            <a:avLst/>
          </a:prstGeom>
          <a:solidFill>
            <a:srgbClr val="92D050"/>
          </a:solidFill>
        </p:spPr>
        <p:txBody>
          <a:bodyPr wrap="none" rtlCol="0">
            <a:spAutoFit/>
          </a:bodyPr>
          <a:lstStyle/>
          <a:p>
            <a:r>
              <a:rPr lang="es-ES" b="1" u="sng" dirty="0" smtClean="0"/>
              <a:t>Final </a:t>
            </a:r>
            <a:r>
              <a:rPr lang="es-ES" b="1" u="sng" dirty="0" err="1" smtClean="0"/>
              <a:t>Dataset</a:t>
            </a:r>
            <a:endParaRPr lang="es-ES" b="1" u="sng" dirty="0" smtClean="0"/>
          </a:p>
          <a:p>
            <a:pPr marL="285750" indent="-285750">
              <a:buFont typeface="Arial" panose="020B0604020202020204" pitchFamily="34" charset="0"/>
              <a:buChar char="•"/>
            </a:pPr>
            <a:r>
              <a:rPr lang="es-ES" dirty="0" err="1" smtClean="0"/>
              <a:t>Age</a:t>
            </a:r>
            <a:endParaRPr lang="es-ES" dirty="0" smtClean="0"/>
          </a:p>
          <a:p>
            <a:pPr marL="285750" indent="-285750">
              <a:buFont typeface="Arial" panose="020B0604020202020204" pitchFamily="34" charset="0"/>
              <a:buChar char="•"/>
            </a:pPr>
            <a:r>
              <a:rPr lang="es-ES" dirty="0" err="1" smtClean="0"/>
              <a:t>Gender</a:t>
            </a:r>
            <a:endParaRPr lang="es-ES" dirty="0" smtClean="0"/>
          </a:p>
          <a:p>
            <a:pPr marL="285750" indent="-285750">
              <a:buFont typeface="Arial" panose="020B0604020202020204" pitchFamily="34" charset="0"/>
              <a:buChar char="•"/>
            </a:pPr>
            <a:r>
              <a:rPr lang="es-ES" dirty="0" err="1" smtClean="0"/>
              <a:t>Groups</a:t>
            </a:r>
            <a:r>
              <a:rPr lang="es-ES" dirty="0" smtClean="0"/>
              <a:t> (12)</a:t>
            </a:r>
          </a:p>
          <a:p>
            <a:pPr marL="285750" indent="-285750">
              <a:buFont typeface="Arial" panose="020B0604020202020204" pitchFamily="34" charset="0"/>
              <a:buChar char="•"/>
            </a:pPr>
            <a:r>
              <a:rPr lang="es-ES" dirty="0" smtClean="0"/>
              <a:t>App </a:t>
            </a:r>
            <a:r>
              <a:rPr lang="es-ES" dirty="0" err="1" smtClean="0"/>
              <a:t>Category</a:t>
            </a:r>
            <a:endParaRPr lang="es-ES" dirty="0" smtClean="0"/>
          </a:p>
          <a:p>
            <a:pPr marL="285750" indent="-285750">
              <a:buFont typeface="Arial" panose="020B0604020202020204" pitchFamily="34" charset="0"/>
              <a:buChar char="•"/>
            </a:pPr>
            <a:r>
              <a:rPr lang="es-ES" dirty="0" err="1" smtClean="0"/>
              <a:t>Phone</a:t>
            </a:r>
            <a:r>
              <a:rPr lang="es-ES" dirty="0" smtClean="0"/>
              <a:t> Brand</a:t>
            </a:r>
          </a:p>
          <a:p>
            <a:pPr marL="285750" indent="-285750">
              <a:buFont typeface="Arial" panose="020B0604020202020204" pitchFamily="34" charset="0"/>
              <a:buChar char="•"/>
            </a:pPr>
            <a:r>
              <a:rPr lang="es-ES" dirty="0" err="1" smtClean="0"/>
              <a:t>Installed</a:t>
            </a:r>
            <a:r>
              <a:rPr lang="es-ES" dirty="0" smtClean="0"/>
              <a:t> </a:t>
            </a:r>
            <a:r>
              <a:rPr lang="es-ES" dirty="0" err="1" smtClean="0"/>
              <a:t>or</a:t>
            </a:r>
            <a:r>
              <a:rPr lang="es-ES" dirty="0" smtClean="0"/>
              <a:t> active</a:t>
            </a:r>
            <a:endParaRPr lang="en-US" dirty="0"/>
          </a:p>
        </p:txBody>
      </p:sp>
      <p:cxnSp>
        <p:nvCxnSpPr>
          <p:cNvPr id="27" name="Straight Arrow Connector 26"/>
          <p:cNvCxnSpPr/>
          <p:nvPr/>
        </p:nvCxnSpPr>
        <p:spPr>
          <a:xfrm>
            <a:off x="7626787" y="2374599"/>
            <a:ext cx="4088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626787" y="4805487"/>
            <a:ext cx="4088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9286082" y="3208426"/>
            <a:ext cx="0" cy="512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338" name="Picture 14337"/>
          <p:cNvPicPr>
            <a:picLocks noChangeAspect="1"/>
          </p:cNvPicPr>
          <p:nvPr/>
        </p:nvPicPr>
        <p:blipFill>
          <a:blip r:embed="rId3"/>
          <a:stretch>
            <a:fillRect/>
          </a:stretch>
        </p:blipFill>
        <p:spPr>
          <a:xfrm>
            <a:off x="5901277" y="1288168"/>
            <a:ext cx="1202066" cy="611205"/>
          </a:xfrm>
          <a:prstGeom prst="rect">
            <a:avLst/>
          </a:prstGeom>
        </p:spPr>
      </p:pic>
      <p:pic>
        <p:nvPicPr>
          <p:cNvPr id="14339" name="Picture 14338"/>
          <p:cNvPicPr>
            <a:picLocks noChangeAspect="1"/>
          </p:cNvPicPr>
          <p:nvPr/>
        </p:nvPicPr>
        <p:blipFill>
          <a:blip r:embed="rId4"/>
          <a:stretch>
            <a:fillRect/>
          </a:stretch>
        </p:blipFill>
        <p:spPr>
          <a:xfrm>
            <a:off x="5918968" y="3603800"/>
            <a:ext cx="1166683" cy="612000"/>
          </a:xfrm>
          <a:prstGeom prst="rect">
            <a:avLst/>
          </a:prstGeom>
        </p:spPr>
      </p:pic>
      <p:pic>
        <p:nvPicPr>
          <p:cNvPr id="14340" name="Picture 14339"/>
          <p:cNvPicPr>
            <a:picLocks noChangeAspect="1"/>
          </p:cNvPicPr>
          <p:nvPr/>
        </p:nvPicPr>
        <p:blipFill>
          <a:blip r:embed="rId5"/>
          <a:stretch>
            <a:fillRect/>
          </a:stretch>
        </p:blipFill>
        <p:spPr>
          <a:xfrm>
            <a:off x="8673474" y="1265351"/>
            <a:ext cx="1166971" cy="634022"/>
          </a:xfrm>
          <a:prstGeom prst="rect">
            <a:avLst/>
          </a:prstGeom>
        </p:spPr>
      </p:pic>
      <p:pic>
        <p:nvPicPr>
          <p:cNvPr id="14341" name="Picture 14340"/>
          <p:cNvPicPr>
            <a:picLocks noChangeAspect="1"/>
          </p:cNvPicPr>
          <p:nvPr/>
        </p:nvPicPr>
        <p:blipFill>
          <a:blip r:embed="rId6"/>
          <a:stretch>
            <a:fillRect/>
          </a:stretch>
        </p:blipFill>
        <p:spPr>
          <a:xfrm>
            <a:off x="738141" y="1160067"/>
            <a:ext cx="1191226" cy="694141"/>
          </a:xfrm>
          <a:prstGeom prst="rect">
            <a:avLst/>
          </a:prstGeom>
        </p:spPr>
      </p:pic>
      <p:pic>
        <p:nvPicPr>
          <p:cNvPr id="14343" name="Picture 14342"/>
          <p:cNvPicPr>
            <a:picLocks noChangeAspect="1"/>
          </p:cNvPicPr>
          <p:nvPr/>
        </p:nvPicPr>
        <p:blipFill>
          <a:blip r:embed="rId7"/>
          <a:stretch>
            <a:fillRect/>
          </a:stretch>
        </p:blipFill>
        <p:spPr>
          <a:xfrm>
            <a:off x="713084" y="3230026"/>
            <a:ext cx="1100187" cy="511637"/>
          </a:xfrm>
          <a:prstGeom prst="rect">
            <a:avLst/>
          </a:prstGeom>
        </p:spPr>
      </p:pic>
      <p:sp>
        <p:nvSpPr>
          <p:cNvPr id="14346" name="Oval 14345"/>
          <p:cNvSpPr/>
          <p:nvPr/>
        </p:nvSpPr>
        <p:spPr>
          <a:xfrm>
            <a:off x="6190229" y="2978594"/>
            <a:ext cx="1052287" cy="33296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186k</a:t>
            </a:r>
            <a:endParaRPr lang="en-US" sz="1600" dirty="0">
              <a:solidFill>
                <a:schemeClr val="tx1"/>
              </a:solidFill>
            </a:endParaRPr>
          </a:p>
        </p:txBody>
      </p:sp>
      <p:sp>
        <p:nvSpPr>
          <p:cNvPr id="44" name="Oval 43"/>
          <p:cNvSpPr/>
          <p:nvPr/>
        </p:nvSpPr>
        <p:spPr>
          <a:xfrm>
            <a:off x="3563359" y="3835229"/>
            <a:ext cx="936104" cy="4346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5.6m</a:t>
            </a:r>
            <a:endParaRPr lang="en-US" sz="1600" dirty="0">
              <a:solidFill>
                <a:schemeClr val="tx1"/>
              </a:solidFill>
            </a:endParaRPr>
          </a:p>
        </p:txBody>
      </p:sp>
      <p:sp>
        <p:nvSpPr>
          <p:cNvPr id="45" name="Oval 44"/>
          <p:cNvSpPr/>
          <p:nvPr/>
        </p:nvSpPr>
        <p:spPr>
          <a:xfrm>
            <a:off x="6215778" y="5163589"/>
            <a:ext cx="936104" cy="4346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2.3m</a:t>
            </a:r>
            <a:endParaRPr lang="en-US" sz="1600" dirty="0">
              <a:solidFill>
                <a:schemeClr val="tx1"/>
              </a:solidFill>
            </a:endParaRPr>
          </a:p>
        </p:txBody>
      </p:sp>
      <p:sp>
        <p:nvSpPr>
          <p:cNvPr id="46" name="Oval 45"/>
          <p:cNvSpPr/>
          <p:nvPr/>
        </p:nvSpPr>
        <p:spPr>
          <a:xfrm>
            <a:off x="9675603" y="5752226"/>
            <a:ext cx="936104" cy="4346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40k</a:t>
            </a:r>
            <a:endParaRPr lang="en-US" sz="1600" dirty="0">
              <a:solidFill>
                <a:schemeClr val="tx1"/>
              </a:solidFill>
            </a:endParaRPr>
          </a:p>
        </p:txBody>
      </p:sp>
      <p:sp>
        <p:nvSpPr>
          <p:cNvPr id="47" name="Oval 46"/>
          <p:cNvSpPr/>
          <p:nvPr/>
        </p:nvSpPr>
        <p:spPr>
          <a:xfrm>
            <a:off x="9575086" y="2900404"/>
            <a:ext cx="936104" cy="4346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2.3m</a:t>
            </a:r>
            <a:endParaRPr lang="en-US" sz="1600" dirty="0">
              <a:solidFill>
                <a:schemeClr val="tx1"/>
              </a:solidFill>
            </a:endParaRPr>
          </a:p>
        </p:txBody>
      </p:sp>
    </p:spTree>
    <p:extLst>
      <p:ext uri="{BB962C8B-B14F-4D97-AF65-F5344CB8AC3E}">
        <p14:creationId xmlns:p14="http://schemas.microsoft.com/office/powerpoint/2010/main" val="13959611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48276"/>
          <a:stretch/>
        </p:blipFill>
        <p:spPr>
          <a:xfrm>
            <a:off x="5303143" y="912590"/>
            <a:ext cx="5400600" cy="3792360"/>
          </a:xfrm>
          <a:prstGeom prst="rect">
            <a:avLst/>
          </a:prstGeom>
        </p:spPr>
      </p:pic>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noProof="0" dirty="0" err="1" smtClean="0">
                <a:solidFill>
                  <a:srgbClr val="0099CC"/>
                </a:solidFill>
                <a:latin typeface="Century Gothic" pitchFamily="34" charset="0"/>
                <a:ea typeface="MS PGothic" pitchFamily="34" charset="-128"/>
              </a:rPr>
              <a:t>Exploratory</a:t>
            </a:r>
            <a:r>
              <a:rPr lang="es-ES" altLang="es-ES" sz="3000" b="1" noProof="0" dirty="0" smtClean="0">
                <a:solidFill>
                  <a:srgbClr val="0099CC"/>
                </a:solidFill>
                <a:latin typeface="Century Gothic" pitchFamily="34" charset="0"/>
                <a:ea typeface="MS PGothic" pitchFamily="34" charset="-128"/>
              </a:rPr>
              <a:t> Data </a:t>
            </a:r>
            <a:r>
              <a:rPr lang="es-ES" altLang="es-ES" sz="3000" b="1" noProof="0" dirty="0" err="1" smtClean="0">
                <a:solidFill>
                  <a:srgbClr val="0099CC"/>
                </a:solidFill>
                <a:latin typeface="Century Gothic" pitchFamily="34" charset="0"/>
                <a:ea typeface="MS PGothic" pitchFamily="34" charset="-128"/>
              </a:rPr>
              <a:t>Analysis</a:t>
            </a:r>
            <a:r>
              <a:rPr lang="es-ES" altLang="es-ES" sz="3000" b="1" noProof="0" dirty="0" smtClean="0">
                <a:solidFill>
                  <a:srgbClr val="0099CC"/>
                </a:solidFill>
                <a:latin typeface="Century Gothic" pitchFamily="34" charset="0"/>
                <a:ea typeface="MS PGothic" pitchFamily="34" charset="-128"/>
              </a:rPr>
              <a:t> (I of III)</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1032" y="4704950"/>
            <a:ext cx="10441160" cy="1188130"/>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400" b="1" dirty="0" err="1" smtClean="0">
                <a:solidFill>
                  <a:schemeClr val="tx1"/>
                </a:solidFill>
              </a:rPr>
              <a:t>From</a:t>
            </a:r>
            <a:r>
              <a:rPr lang="es-ES" sz="1400" b="1" dirty="0" smtClean="0">
                <a:solidFill>
                  <a:schemeClr val="tx1"/>
                </a:solidFill>
              </a:rPr>
              <a:t> </a:t>
            </a:r>
            <a:r>
              <a:rPr lang="es-ES" sz="1400" b="1" dirty="0" err="1" smtClean="0">
                <a:solidFill>
                  <a:schemeClr val="tx1"/>
                </a:solidFill>
              </a:rPr>
              <a:t>the</a:t>
            </a:r>
            <a:r>
              <a:rPr lang="es-ES" sz="1400" b="1" dirty="0" smtClean="0">
                <a:solidFill>
                  <a:schemeClr val="tx1"/>
                </a:solidFill>
              </a:rPr>
              <a:t> </a:t>
            </a:r>
            <a:r>
              <a:rPr lang="es-ES" sz="1400" b="1" dirty="0" err="1" smtClean="0">
                <a:solidFill>
                  <a:schemeClr val="tx1"/>
                </a:solidFill>
              </a:rPr>
              <a:t>information</a:t>
            </a:r>
            <a:r>
              <a:rPr lang="es-ES" sz="1400" b="1" dirty="0" smtClean="0">
                <a:solidFill>
                  <a:schemeClr val="tx1"/>
                </a:solidFill>
              </a:rPr>
              <a:t> </a:t>
            </a:r>
            <a:r>
              <a:rPr lang="es-ES" sz="1400" b="1" dirty="0" err="1" smtClean="0">
                <a:solidFill>
                  <a:schemeClr val="tx1"/>
                </a:solidFill>
              </a:rPr>
              <a:t>provided</a:t>
            </a:r>
            <a:r>
              <a:rPr lang="es-ES" sz="1400" b="1" dirty="0" smtClean="0">
                <a:solidFill>
                  <a:schemeClr val="tx1"/>
                </a:solidFill>
              </a:rPr>
              <a:t> </a:t>
            </a:r>
            <a:r>
              <a:rPr lang="es-ES" sz="1400" b="1" dirty="0" err="1" smtClean="0">
                <a:solidFill>
                  <a:schemeClr val="tx1"/>
                </a:solidFill>
              </a:rPr>
              <a:t>by</a:t>
            </a:r>
            <a:r>
              <a:rPr lang="es-ES" sz="1400" b="1" dirty="0" smtClean="0">
                <a:solidFill>
                  <a:schemeClr val="tx1"/>
                </a:solidFill>
              </a:rPr>
              <a:t> </a:t>
            </a:r>
            <a:r>
              <a:rPr lang="es-ES" sz="1400" b="1" dirty="0" err="1" smtClean="0">
                <a:solidFill>
                  <a:schemeClr val="tx1"/>
                </a:solidFill>
              </a:rPr>
              <a:t>the</a:t>
            </a:r>
            <a:r>
              <a:rPr lang="es-ES" sz="1400" b="1" dirty="0" smtClean="0">
                <a:solidFill>
                  <a:schemeClr val="tx1"/>
                </a:solidFill>
              </a:rPr>
              <a:t> </a:t>
            </a:r>
            <a:r>
              <a:rPr lang="es-ES" sz="1400" b="1" dirty="0" err="1" smtClean="0">
                <a:solidFill>
                  <a:schemeClr val="tx1"/>
                </a:solidFill>
              </a:rPr>
              <a:t>mobile</a:t>
            </a:r>
            <a:r>
              <a:rPr lang="es-ES" sz="1400" b="1" dirty="0" smtClean="0">
                <a:solidFill>
                  <a:schemeClr val="tx1"/>
                </a:solidFill>
              </a:rPr>
              <a:t> </a:t>
            </a:r>
            <a:r>
              <a:rPr lang="es-ES" sz="1400" b="1" dirty="0" err="1" smtClean="0">
                <a:solidFill>
                  <a:schemeClr val="tx1"/>
                </a:solidFill>
              </a:rPr>
              <a:t>operator</a:t>
            </a:r>
            <a:r>
              <a:rPr lang="es-ES" sz="1400" b="1" dirty="0" smtClean="0">
                <a:solidFill>
                  <a:schemeClr val="tx1"/>
                </a:solidFill>
              </a:rPr>
              <a:t>, </a:t>
            </a:r>
            <a:r>
              <a:rPr lang="es-ES" sz="1400" b="1" dirty="0" err="1" smtClean="0">
                <a:solidFill>
                  <a:schemeClr val="tx1"/>
                </a:solidFill>
              </a:rPr>
              <a:t>the</a:t>
            </a:r>
            <a:r>
              <a:rPr lang="es-ES" sz="1400" b="1" dirty="0" smtClean="0">
                <a:solidFill>
                  <a:schemeClr val="tx1"/>
                </a:solidFill>
              </a:rPr>
              <a:t> median </a:t>
            </a:r>
            <a:r>
              <a:rPr lang="es-ES" sz="1400" b="1" dirty="0" err="1" smtClean="0">
                <a:solidFill>
                  <a:schemeClr val="tx1"/>
                </a:solidFill>
              </a:rPr>
              <a:t>age</a:t>
            </a:r>
            <a:r>
              <a:rPr lang="es-ES" sz="1400" b="1" dirty="0" smtClean="0">
                <a:solidFill>
                  <a:schemeClr val="tx1"/>
                </a:solidFill>
              </a:rPr>
              <a:t> </a:t>
            </a:r>
            <a:r>
              <a:rPr lang="es-ES" sz="1400" b="1" dirty="0" err="1" smtClean="0">
                <a:solidFill>
                  <a:schemeClr val="tx1"/>
                </a:solidFill>
              </a:rPr>
              <a:t>is</a:t>
            </a:r>
            <a:r>
              <a:rPr lang="es-ES" sz="1400" b="1" dirty="0" smtClean="0">
                <a:solidFill>
                  <a:schemeClr val="tx1"/>
                </a:solidFill>
              </a:rPr>
              <a:t> 29 </a:t>
            </a:r>
            <a:r>
              <a:rPr lang="es-ES" sz="1400" b="1" dirty="0" err="1" smtClean="0">
                <a:solidFill>
                  <a:schemeClr val="tx1"/>
                </a:solidFill>
              </a:rPr>
              <a:t>years</a:t>
            </a:r>
            <a:r>
              <a:rPr lang="es-ES" sz="1400" b="1" dirty="0" smtClean="0">
                <a:solidFill>
                  <a:schemeClr val="tx1"/>
                </a:solidFill>
              </a:rPr>
              <a:t> </a:t>
            </a:r>
            <a:r>
              <a:rPr lang="es-ES" sz="1400" b="1" dirty="0" err="1" smtClean="0">
                <a:solidFill>
                  <a:schemeClr val="tx1"/>
                </a:solidFill>
              </a:rPr>
              <a:t>being</a:t>
            </a:r>
            <a:r>
              <a:rPr lang="es-ES" sz="1400" b="1" dirty="0" smtClean="0">
                <a:solidFill>
                  <a:schemeClr val="tx1"/>
                </a:solidFill>
              </a:rPr>
              <a:t> 34% </a:t>
            </a:r>
            <a:r>
              <a:rPr lang="es-ES" sz="1400" b="1" dirty="0" err="1" smtClean="0">
                <a:solidFill>
                  <a:schemeClr val="tx1"/>
                </a:solidFill>
              </a:rPr>
              <a:t>female</a:t>
            </a:r>
            <a:r>
              <a:rPr lang="es-ES" sz="1400" b="1" dirty="0" smtClean="0">
                <a:solidFill>
                  <a:schemeClr val="tx1"/>
                </a:solidFill>
              </a:rPr>
              <a:t> and 66% </a:t>
            </a:r>
            <a:r>
              <a:rPr lang="es-ES" sz="1400" b="1" dirty="0" err="1" smtClean="0">
                <a:solidFill>
                  <a:schemeClr val="tx1"/>
                </a:solidFill>
              </a:rPr>
              <a:t>male</a:t>
            </a:r>
            <a:r>
              <a:rPr lang="es-ES" sz="1400" b="1" dirty="0" smtClean="0">
                <a:solidFill>
                  <a:schemeClr val="tx1"/>
                </a:solidFill>
              </a:rPr>
              <a:t>:</a:t>
            </a:r>
          </a:p>
          <a:p>
            <a:endParaRPr lang="es-ES" sz="1400" b="1" dirty="0" smtClean="0">
              <a:solidFill>
                <a:schemeClr val="tx1"/>
              </a:solidFill>
            </a:endParaRPr>
          </a:p>
          <a:p>
            <a:pPr marL="285750" indent="-285750">
              <a:buFont typeface="Arial" panose="020B0604020202020204" pitchFamily="34" charset="0"/>
              <a:buChar char="•"/>
            </a:pPr>
            <a:r>
              <a:rPr lang="es-ES" sz="1400" dirty="0" err="1" smtClean="0">
                <a:solidFill>
                  <a:schemeClr val="tx1"/>
                </a:solidFill>
              </a:rPr>
              <a:t>The</a:t>
            </a:r>
            <a:r>
              <a:rPr lang="es-ES" sz="1400" dirty="0" smtClean="0">
                <a:solidFill>
                  <a:schemeClr val="tx1"/>
                </a:solidFill>
              </a:rPr>
              <a:t> </a:t>
            </a:r>
            <a:r>
              <a:rPr lang="es-ES" sz="1400" dirty="0" err="1" smtClean="0">
                <a:solidFill>
                  <a:schemeClr val="tx1"/>
                </a:solidFill>
              </a:rPr>
              <a:t>population</a:t>
            </a:r>
            <a:r>
              <a:rPr lang="es-ES" sz="1400" dirty="0" smtClean="0">
                <a:solidFill>
                  <a:schemeClr val="tx1"/>
                </a:solidFill>
              </a:rPr>
              <a:t> </a:t>
            </a:r>
            <a:r>
              <a:rPr lang="es-ES" sz="1400" dirty="0" err="1" smtClean="0">
                <a:solidFill>
                  <a:schemeClr val="tx1"/>
                </a:solidFill>
              </a:rPr>
              <a:t>contained</a:t>
            </a:r>
            <a:r>
              <a:rPr lang="es-ES" sz="1400" dirty="0" smtClean="0">
                <a:solidFill>
                  <a:schemeClr val="tx1"/>
                </a:solidFill>
              </a:rPr>
              <a:t> in </a:t>
            </a:r>
            <a:r>
              <a:rPr lang="es-ES" sz="1400" dirty="0" err="1" smtClean="0">
                <a:solidFill>
                  <a:schemeClr val="tx1"/>
                </a:solidFill>
              </a:rPr>
              <a:t>the</a:t>
            </a:r>
            <a:r>
              <a:rPr lang="es-ES" sz="1400" dirty="0">
                <a:solidFill>
                  <a:schemeClr val="tx1"/>
                </a:solidFill>
              </a:rPr>
              <a:t> </a:t>
            </a:r>
            <a:r>
              <a:rPr lang="es-ES" sz="1400" dirty="0" err="1" smtClean="0">
                <a:solidFill>
                  <a:schemeClr val="tx1"/>
                </a:solidFill>
              </a:rPr>
              <a:t>interquartile</a:t>
            </a:r>
            <a:r>
              <a:rPr lang="es-ES" sz="1400" dirty="0" smtClean="0">
                <a:solidFill>
                  <a:schemeClr val="tx1"/>
                </a:solidFill>
              </a:rPr>
              <a:t> </a:t>
            </a:r>
            <a:r>
              <a:rPr lang="es-ES" sz="1400" dirty="0" err="1" smtClean="0">
                <a:solidFill>
                  <a:schemeClr val="tx1"/>
                </a:solidFill>
              </a:rPr>
              <a:t>ranges</a:t>
            </a:r>
            <a:r>
              <a:rPr lang="es-ES" sz="1400" dirty="0" smtClean="0">
                <a:solidFill>
                  <a:schemeClr val="tx1"/>
                </a:solidFill>
              </a:rPr>
              <a:t> </a:t>
            </a:r>
            <a:r>
              <a:rPr lang="es-ES" sz="1400" dirty="0" err="1" smtClean="0">
                <a:solidFill>
                  <a:schemeClr val="tx1"/>
                </a:solidFill>
              </a:rPr>
              <a:t>between</a:t>
            </a:r>
            <a:r>
              <a:rPr lang="es-ES" sz="1400" dirty="0" smtClean="0">
                <a:solidFill>
                  <a:schemeClr val="tx1"/>
                </a:solidFill>
              </a:rPr>
              <a:t> 25 and 65 </a:t>
            </a:r>
            <a:r>
              <a:rPr lang="es-ES" sz="1400" dirty="0" err="1" smtClean="0">
                <a:solidFill>
                  <a:schemeClr val="tx1"/>
                </a:solidFill>
              </a:rPr>
              <a:t>being</a:t>
            </a:r>
            <a:r>
              <a:rPr lang="es-ES" sz="1400" dirty="0" smtClean="0">
                <a:solidFill>
                  <a:schemeClr val="tx1"/>
                </a:solidFill>
              </a:rPr>
              <a:t> a </a:t>
            </a:r>
            <a:r>
              <a:rPr lang="es-ES" sz="1400" dirty="0" err="1" smtClean="0">
                <a:solidFill>
                  <a:schemeClr val="tx1"/>
                </a:solidFill>
              </a:rPr>
              <a:t>clear</a:t>
            </a:r>
            <a:r>
              <a:rPr lang="es-ES" sz="1400" dirty="0" smtClean="0">
                <a:solidFill>
                  <a:schemeClr val="tx1"/>
                </a:solidFill>
              </a:rPr>
              <a:t> </a:t>
            </a:r>
            <a:r>
              <a:rPr lang="es-ES" sz="1400" dirty="0" err="1" smtClean="0">
                <a:solidFill>
                  <a:schemeClr val="tx1"/>
                </a:solidFill>
              </a:rPr>
              <a:t>imbalance</a:t>
            </a:r>
            <a:r>
              <a:rPr lang="es-ES" sz="1400" dirty="0" smtClean="0">
                <a:solidFill>
                  <a:schemeClr val="tx1"/>
                </a:solidFill>
              </a:rPr>
              <a:t> in </a:t>
            </a:r>
            <a:r>
              <a:rPr lang="es-ES" sz="1400" dirty="0" err="1" smtClean="0">
                <a:solidFill>
                  <a:schemeClr val="tx1"/>
                </a:solidFill>
              </a:rPr>
              <a:t>the</a:t>
            </a:r>
            <a:r>
              <a:rPr lang="es-ES" sz="1400" dirty="0" smtClean="0">
                <a:solidFill>
                  <a:schemeClr val="tx1"/>
                </a:solidFill>
              </a:rPr>
              <a:t> </a:t>
            </a:r>
            <a:r>
              <a:rPr lang="es-ES" sz="1400" dirty="0" err="1" smtClean="0">
                <a:solidFill>
                  <a:schemeClr val="tx1"/>
                </a:solidFill>
              </a:rPr>
              <a:t>groups</a:t>
            </a:r>
            <a:r>
              <a:rPr lang="es-ES" sz="1400" dirty="0" smtClean="0">
                <a:solidFill>
                  <a:schemeClr val="tx1"/>
                </a:solidFill>
              </a:rPr>
              <a:t> </a:t>
            </a:r>
            <a:r>
              <a:rPr lang="es-ES" sz="1400" dirty="0" err="1" smtClean="0">
                <a:solidFill>
                  <a:schemeClr val="tx1"/>
                </a:solidFill>
              </a:rPr>
              <a:t>provided</a:t>
            </a:r>
            <a:r>
              <a:rPr lang="es-ES" sz="1400" dirty="0" smtClean="0">
                <a:solidFill>
                  <a:schemeClr val="tx1"/>
                </a:solidFill>
              </a:rPr>
              <a:t> </a:t>
            </a:r>
            <a:r>
              <a:rPr lang="es-ES" sz="1400" dirty="0" err="1" smtClean="0">
                <a:solidFill>
                  <a:schemeClr val="tx1"/>
                </a:solidFill>
              </a:rPr>
              <a:t>by</a:t>
            </a:r>
            <a:r>
              <a:rPr lang="es-ES" sz="1400" dirty="0" smtClean="0">
                <a:solidFill>
                  <a:schemeClr val="tx1"/>
                </a:solidFill>
              </a:rPr>
              <a:t> </a:t>
            </a:r>
            <a:r>
              <a:rPr lang="es-ES" sz="1400" dirty="0" err="1" smtClean="0">
                <a:solidFill>
                  <a:schemeClr val="tx1"/>
                </a:solidFill>
              </a:rPr>
              <a:t>the</a:t>
            </a:r>
            <a:r>
              <a:rPr lang="es-ES" sz="1400" dirty="0" smtClean="0">
                <a:solidFill>
                  <a:schemeClr val="tx1"/>
                </a:solidFill>
              </a:rPr>
              <a:t> </a:t>
            </a:r>
            <a:r>
              <a:rPr lang="es-ES" sz="1400" dirty="0" err="1" smtClean="0">
                <a:solidFill>
                  <a:schemeClr val="tx1"/>
                </a:solidFill>
              </a:rPr>
              <a:t>mobile</a:t>
            </a:r>
            <a:r>
              <a:rPr lang="es-ES" sz="1400" dirty="0" smtClean="0">
                <a:solidFill>
                  <a:schemeClr val="tx1"/>
                </a:solidFill>
              </a:rPr>
              <a:t> </a:t>
            </a:r>
            <a:r>
              <a:rPr lang="es-ES" sz="1400" dirty="0" err="1" smtClean="0">
                <a:solidFill>
                  <a:schemeClr val="tx1"/>
                </a:solidFill>
              </a:rPr>
              <a:t>operator</a:t>
            </a:r>
            <a:endParaRPr lang="es-ES" sz="1400" dirty="0" smtClean="0">
              <a:solidFill>
                <a:schemeClr val="tx1"/>
              </a:solidFill>
            </a:endParaRPr>
          </a:p>
          <a:p>
            <a:pPr marL="285750" indent="-285750">
              <a:buFont typeface="Arial" panose="020B0604020202020204" pitchFamily="34" charset="0"/>
              <a:buChar char="•"/>
            </a:pPr>
            <a:r>
              <a:rPr lang="es-ES" sz="1400" dirty="0" err="1" smtClean="0">
                <a:solidFill>
                  <a:schemeClr val="tx1"/>
                </a:solidFill>
              </a:rPr>
              <a:t>Only</a:t>
            </a:r>
            <a:r>
              <a:rPr lang="es-ES" sz="1400" dirty="0" smtClean="0">
                <a:solidFill>
                  <a:schemeClr val="tx1"/>
                </a:solidFill>
              </a:rPr>
              <a:t> 34% of </a:t>
            </a:r>
            <a:r>
              <a:rPr lang="es-ES" sz="1400" dirty="0" err="1" smtClean="0">
                <a:solidFill>
                  <a:schemeClr val="tx1"/>
                </a:solidFill>
              </a:rPr>
              <a:t>the</a:t>
            </a:r>
            <a:r>
              <a:rPr lang="es-ES" sz="1400" dirty="0" smtClean="0">
                <a:solidFill>
                  <a:schemeClr val="tx1"/>
                </a:solidFill>
              </a:rPr>
              <a:t> </a:t>
            </a:r>
            <a:r>
              <a:rPr lang="es-ES" sz="1400" dirty="0" err="1" smtClean="0">
                <a:solidFill>
                  <a:schemeClr val="tx1"/>
                </a:solidFill>
              </a:rPr>
              <a:t>sample</a:t>
            </a:r>
            <a:r>
              <a:rPr lang="es-ES" sz="1400" dirty="0" smtClean="0">
                <a:solidFill>
                  <a:schemeClr val="tx1"/>
                </a:solidFill>
              </a:rPr>
              <a:t> </a:t>
            </a:r>
            <a:r>
              <a:rPr lang="es-ES" sz="1400" dirty="0" smtClean="0">
                <a:solidFill>
                  <a:schemeClr val="tx1"/>
                </a:solidFill>
              </a:rPr>
              <a:t>is </a:t>
            </a:r>
            <a:r>
              <a:rPr lang="es-ES" sz="1400" dirty="0" err="1" smtClean="0">
                <a:solidFill>
                  <a:schemeClr val="tx1"/>
                </a:solidFill>
              </a:rPr>
              <a:t>female</a:t>
            </a:r>
            <a:r>
              <a:rPr lang="es-ES" sz="1400" dirty="0" smtClean="0">
                <a:solidFill>
                  <a:schemeClr val="tx1"/>
                </a:solidFill>
              </a:rPr>
              <a:t> </a:t>
            </a:r>
            <a:r>
              <a:rPr lang="es-ES" sz="1400" dirty="0" err="1" smtClean="0">
                <a:solidFill>
                  <a:schemeClr val="tx1"/>
                </a:solidFill>
              </a:rPr>
              <a:t>which</a:t>
            </a:r>
            <a:r>
              <a:rPr lang="es-ES" sz="1400" dirty="0" smtClean="0">
                <a:solidFill>
                  <a:schemeClr val="tx1"/>
                </a:solidFill>
              </a:rPr>
              <a:t> </a:t>
            </a:r>
            <a:r>
              <a:rPr lang="es-ES" sz="1400" dirty="0" err="1" smtClean="0">
                <a:solidFill>
                  <a:schemeClr val="tx1"/>
                </a:solidFill>
              </a:rPr>
              <a:t>will</a:t>
            </a:r>
            <a:r>
              <a:rPr lang="es-ES" sz="1400" dirty="0" smtClean="0">
                <a:solidFill>
                  <a:schemeClr val="tx1"/>
                </a:solidFill>
              </a:rPr>
              <a:t> </a:t>
            </a:r>
            <a:r>
              <a:rPr lang="es-ES" sz="1400" dirty="0" err="1" smtClean="0">
                <a:solidFill>
                  <a:schemeClr val="tx1"/>
                </a:solidFill>
              </a:rPr>
              <a:t>aslo</a:t>
            </a:r>
            <a:r>
              <a:rPr lang="es-ES" sz="1400" dirty="0" smtClean="0">
                <a:solidFill>
                  <a:schemeClr val="tx1"/>
                </a:solidFill>
              </a:rPr>
              <a:t> </a:t>
            </a:r>
            <a:r>
              <a:rPr lang="es-ES" sz="1400" dirty="0" err="1" smtClean="0">
                <a:solidFill>
                  <a:schemeClr val="tx1"/>
                </a:solidFill>
              </a:rPr>
              <a:t>imbalance</a:t>
            </a:r>
            <a:r>
              <a:rPr lang="es-ES" sz="1400" dirty="0" smtClean="0">
                <a:solidFill>
                  <a:schemeClr val="tx1"/>
                </a:solidFill>
              </a:rPr>
              <a:t> </a:t>
            </a:r>
            <a:r>
              <a:rPr lang="es-ES" sz="1400" dirty="0" err="1" smtClean="0">
                <a:solidFill>
                  <a:schemeClr val="tx1"/>
                </a:solidFill>
              </a:rPr>
              <a:t>the</a:t>
            </a:r>
            <a:r>
              <a:rPr lang="es-ES" sz="1400" dirty="0" smtClean="0">
                <a:solidFill>
                  <a:schemeClr val="tx1"/>
                </a:solidFill>
              </a:rPr>
              <a:t> target </a:t>
            </a:r>
            <a:r>
              <a:rPr lang="es-ES" sz="1400" dirty="0" err="1" smtClean="0">
                <a:solidFill>
                  <a:schemeClr val="tx1"/>
                </a:solidFill>
              </a:rPr>
              <a:t>groups</a:t>
            </a:r>
            <a:endParaRPr lang="es-ES" sz="1400" dirty="0" smtClean="0">
              <a:solidFill>
                <a:schemeClr val="tx1"/>
              </a:solidFill>
            </a:endParaRPr>
          </a:p>
        </p:txBody>
      </p:sp>
      <p:sp>
        <p:nvSpPr>
          <p:cNvPr id="23" name="TextBox 22"/>
          <p:cNvSpPr txBox="1"/>
          <p:nvPr/>
        </p:nvSpPr>
        <p:spPr>
          <a:xfrm>
            <a:off x="6677677" y="1344637"/>
            <a:ext cx="537327" cy="246221"/>
          </a:xfrm>
          <a:prstGeom prst="rect">
            <a:avLst/>
          </a:prstGeom>
          <a:noFill/>
        </p:spPr>
        <p:txBody>
          <a:bodyPr wrap="none" rtlCol="0">
            <a:spAutoFit/>
          </a:bodyPr>
          <a:lstStyle/>
          <a:p>
            <a:r>
              <a:rPr lang="es-ES" sz="1000" dirty="0" smtClean="0"/>
              <a:t>15600</a:t>
            </a:r>
            <a:endParaRPr lang="en-US" sz="1000" dirty="0"/>
          </a:p>
        </p:txBody>
      </p:sp>
      <p:sp>
        <p:nvSpPr>
          <p:cNvPr id="25" name="TextBox 24"/>
          <p:cNvSpPr txBox="1"/>
          <p:nvPr/>
        </p:nvSpPr>
        <p:spPr>
          <a:xfrm>
            <a:off x="9187826" y="2582288"/>
            <a:ext cx="466794" cy="246221"/>
          </a:xfrm>
          <a:prstGeom prst="rect">
            <a:avLst/>
          </a:prstGeom>
          <a:noFill/>
        </p:spPr>
        <p:txBody>
          <a:bodyPr wrap="none" rtlCol="0">
            <a:spAutoFit/>
          </a:bodyPr>
          <a:lstStyle/>
          <a:p>
            <a:r>
              <a:rPr lang="es-ES" sz="1000" dirty="0" smtClean="0"/>
              <a:t>8000</a:t>
            </a:r>
            <a:endParaRPr lang="en-US" sz="1000" dirty="0"/>
          </a:p>
        </p:txBody>
      </p:sp>
      <p:sp>
        <p:nvSpPr>
          <p:cNvPr id="14336" name="Up-Down Arrow 14335"/>
          <p:cNvSpPr/>
          <p:nvPr/>
        </p:nvSpPr>
        <p:spPr>
          <a:xfrm>
            <a:off x="8327479" y="1590858"/>
            <a:ext cx="200065" cy="12659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4"/>
          <a:stretch>
            <a:fillRect/>
          </a:stretch>
        </p:blipFill>
        <p:spPr>
          <a:xfrm>
            <a:off x="262583" y="993820"/>
            <a:ext cx="5102554" cy="3546182"/>
          </a:xfrm>
          <a:prstGeom prst="rect">
            <a:avLst/>
          </a:prstGeom>
        </p:spPr>
      </p:pic>
      <p:sp>
        <p:nvSpPr>
          <p:cNvPr id="27" name="TextBox 26"/>
          <p:cNvSpPr txBox="1"/>
          <p:nvPr/>
        </p:nvSpPr>
        <p:spPr>
          <a:xfrm>
            <a:off x="8527544" y="2100720"/>
            <a:ext cx="543739" cy="307777"/>
          </a:xfrm>
          <a:prstGeom prst="rect">
            <a:avLst/>
          </a:prstGeom>
          <a:noFill/>
        </p:spPr>
        <p:txBody>
          <a:bodyPr wrap="none" rtlCol="0">
            <a:spAutoFit/>
          </a:bodyPr>
          <a:lstStyle/>
          <a:p>
            <a:r>
              <a:rPr lang="es-ES" sz="1400" dirty="0" smtClean="0">
                <a:solidFill>
                  <a:schemeClr val="bg2"/>
                </a:solidFill>
              </a:rPr>
              <a:t>48%</a:t>
            </a:r>
            <a:endParaRPr lang="en-US" sz="1400" dirty="0">
              <a:solidFill>
                <a:schemeClr val="bg2"/>
              </a:solidFill>
            </a:endParaRPr>
          </a:p>
        </p:txBody>
      </p:sp>
    </p:spTree>
    <p:extLst>
      <p:ext uri="{BB962C8B-B14F-4D97-AF65-F5344CB8AC3E}">
        <p14:creationId xmlns:p14="http://schemas.microsoft.com/office/powerpoint/2010/main" val="27601118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noProof="0" dirty="0" err="1" smtClean="0">
                <a:solidFill>
                  <a:srgbClr val="0099CC"/>
                </a:solidFill>
                <a:latin typeface="Century Gothic" pitchFamily="34" charset="0"/>
                <a:ea typeface="MS PGothic" pitchFamily="34" charset="-128"/>
              </a:rPr>
              <a:t>Exploratory</a:t>
            </a:r>
            <a:r>
              <a:rPr lang="es-ES" altLang="es-ES" sz="3000" b="1" noProof="0" dirty="0" smtClean="0">
                <a:solidFill>
                  <a:srgbClr val="0099CC"/>
                </a:solidFill>
                <a:latin typeface="Century Gothic" pitchFamily="34" charset="0"/>
                <a:ea typeface="MS PGothic" pitchFamily="34" charset="-128"/>
              </a:rPr>
              <a:t> Data </a:t>
            </a:r>
            <a:r>
              <a:rPr lang="es-ES" altLang="es-ES" sz="3000" b="1" noProof="0" dirty="0" err="1" smtClean="0">
                <a:solidFill>
                  <a:srgbClr val="0099CC"/>
                </a:solidFill>
                <a:latin typeface="Century Gothic" pitchFamily="34" charset="0"/>
                <a:ea typeface="MS PGothic" pitchFamily="34" charset="-128"/>
              </a:rPr>
              <a:t>Analysis</a:t>
            </a:r>
            <a:r>
              <a:rPr lang="es-ES" altLang="es-ES" sz="3000" b="1" noProof="0" dirty="0" smtClean="0">
                <a:solidFill>
                  <a:srgbClr val="0099CC"/>
                </a:solidFill>
                <a:latin typeface="Century Gothic" pitchFamily="34" charset="0"/>
                <a:ea typeface="MS PGothic" pitchFamily="34" charset="-128"/>
              </a:rPr>
              <a:t> (II of III)</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663184" y="1215175"/>
            <a:ext cx="4948524" cy="4017894"/>
          </a:xfrm>
          <a:prstGeom prst="rect">
            <a:avLst/>
          </a:prstGeom>
        </p:spPr>
      </p:pic>
      <p:pic>
        <p:nvPicPr>
          <p:cNvPr id="8" name="Picture 7"/>
          <p:cNvPicPr>
            <a:picLocks noChangeAspect="1"/>
          </p:cNvPicPr>
          <p:nvPr/>
        </p:nvPicPr>
        <p:blipFill>
          <a:blip r:embed="rId4"/>
          <a:stretch>
            <a:fillRect/>
          </a:stretch>
        </p:blipFill>
        <p:spPr>
          <a:xfrm>
            <a:off x="420929" y="1215175"/>
            <a:ext cx="5026230" cy="3929426"/>
          </a:xfrm>
          <a:prstGeom prst="rect">
            <a:avLst/>
          </a:prstGeom>
        </p:spPr>
      </p:pic>
      <p:sp>
        <p:nvSpPr>
          <p:cNvPr id="14" name="Rectangle 13"/>
          <p:cNvSpPr/>
          <p:nvPr/>
        </p:nvSpPr>
        <p:spPr>
          <a:xfrm>
            <a:off x="420929" y="4879723"/>
            <a:ext cx="10297144" cy="1289450"/>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err="1" smtClean="0">
                <a:solidFill>
                  <a:schemeClr val="tx1"/>
                </a:solidFill>
              </a:rPr>
              <a:t>The</a:t>
            </a:r>
            <a:r>
              <a:rPr lang="es-ES" sz="1100" b="1" dirty="0" smtClean="0">
                <a:solidFill>
                  <a:schemeClr val="tx1"/>
                </a:solidFill>
              </a:rPr>
              <a:t> data </a:t>
            </a:r>
            <a:r>
              <a:rPr lang="es-ES" sz="1100" b="1" dirty="0" err="1" smtClean="0">
                <a:solidFill>
                  <a:schemeClr val="tx1"/>
                </a:solidFill>
              </a:rPr>
              <a:t>follows</a:t>
            </a:r>
            <a:r>
              <a:rPr lang="es-ES" sz="1100" b="1" dirty="0" smtClean="0">
                <a:solidFill>
                  <a:schemeClr val="tx1"/>
                </a:solidFill>
              </a:rPr>
              <a:t> in apps and </a:t>
            </a:r>
            <a:r>
              <a:rPr lang="es-ES" sz="1100" b="1" dirty="0" err="1" smtClean="0">
                <a:solidFill>
                  <a:schemeClr val="tx1"/>
                </a:solidFill>
              </a:rPr>
              <a:t>brands</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80/20 rule: 20% of </a:t>
            </a:r>
            <a:r>
              <a:rPr lang="es-ES" sz="1100" b="1" dirty="0" err="1" smtClean="0">
                <a:solidFill>
                  <a:schemeClr val="tx1"/>
                </a:solidFill>
              </a:rPr>
              <a:t>the</a:t>
            </a:r>
            <a:r>
              <a:rPr lang="es-ES" sz="1100" b="1" dirty="0" smtClean="0">
                <a:solidFill>
                  <a:schemeClr val="tx1"/>
                </a:solidFill>
              </a:rPr>
              <a:t> apps and pone </a:t>
            </a:r>
            <a:r>
              <a:rPr lang="es-ES" sz="1100" b="1" dirty="0" err="1" smtClean="0">
                <a:solidFill>
                  <a:schemeClr val="tx1"/>
                </a:solidFill>
              </a:rPr>
              <a:t>brands</a:t>
            </a:r>
            <a:r>
              <a:rPr lang="es-ES" sz="1100" b="1" dirty="0" smtClean="0">
                <a:solidFill>
                  <a:schemeClr val="tx1"/>
                </a:solidFill>
              </a:rPr>
              <a:t> </a:t>
            </a:r>
            <a:r>
              <a:rPr lang="es-ES" sz="1100" b="1" dirty="0" err="1" smtClean="0">
                <a:solidFill>
                  <a:schemeClr val="tx1"/>
                </a:solidFill>
              </a:rPr>
              <a:t>represent</a:t>
            </a:r>
            <a:r>
              <a:rPr lang="es-ES" sz="1100" b="1" dirty="0" smtClean="0">
                <a:solidFill>
                  <a:schemeClr val="tx1"/>
                </a:solidFill>
              </a:rPr>
              <a:t> 80% of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sample</a:t>
            </a:r>
            <a:r>
              <a:rPr lang="es-ES" sz="1100" b="1" dirty="0" smtClean="0">
                <a:solidFill>
                  <a:schemeClr val="tx1"/>
                </a:solidFill>
              </a:rPr>
              <a:t>:</a:t>
            </a:r>
          </a:p>
          <a:p>
            <a:pPr marL="171450" indent="-171450">
              <a:lnSpc>
                <a:spcPct val="150000"/>
              </a:lnSpc>
              <a:buFont typeface="Arial" panose="020B0604020202020204" pitchFamily="34" charset="0"/>
              <a:buChar char="•"/>
            </a:pPr>
            <a:r>
              <a:rPr lang="en-US" sz="1100" dirty="0">
                <a:solidFill>
                  <a:srgbClr val="000000"/>
                </a:solidFill>
                <a:latin typeface="Helvetica Neue"/>
              </a:rPr>
              <a:t>From an apps usage standpoint, the most important group of apps according to its usage corresponds to financial, lottery and gaming apps followed by apps related to smart appliances and wearables in second place. The third place is taken by the apps used for banking and payment services. On the lower end the apps that show a smaller usage are the leisure related ones like photography, wedding planners or trips abroad</a:t>
            </a:r>
            <a:r>
              <a:rPr lang="en-US" sz="1100" dirty="0" smtClean="0">
                <a:solidFill>
                  <a:srgbClr val="000000"/>
                </a:solidFill>
                <a:latin typeface="Helvetica Neue"/>
              </a:rPr>
              <a:t>.</a:t>
            </a:r>
          </a:p>
          <a:p>
            <a:pPr marL="171450" indent="-171450">
              <a:lnSpc>
                <a:spcPct val="150000"/>
              </a:lnSpc>
              <a:buFont typeface="Arial" panose="020B0604020202020204" pitchFamily="34" charset="0"/>
              <a:buChar char="•"/>
            </a:pPr>
            <a:r>
              <a:rPr lang="es-ES" sz="1100" dirty="0" err="1" smtClean="0">
                <a:solidFill>
                  <a:srgbClr val="000000"/>
                </a:solidFill>
                <a:latin typeface="Helvetica Neue"/>
              </a:rPr>
              <a:t>From</a:t>
            </a:r>
            <a:r>
              <a:rPr lang="es-ES" sz="1100" dirty="0" smtClean="0">
                <a:solidFill>
                  <a:srgbClr val="000000"/>
                </a:solidFill>
                <a:latin typeface="Helvetica Neue"/>
              </a:rPr>
              <a:t> a </a:t>
            </a:r>
            <a:r>
              <a:rPr lang="es-ES" sz="1100" dirty="0" err="1" smtClean="0">
                <a:solidFill>
                  <a:srgbClr val="000000"/>
                </a:solidFill>
                <a:latin typeface="Helvetica Neue"/>
              </a:rPr>
              <a:t>phones</a:t>
            </a:r>
            <a:r>
              <a:rPr lang="es-ES" sz="1100" dirty="0" smtClean="0">
                <a:solidFill>
                  <a:srgbClr val="000000"/>
                </a:solidFill>
                <a:latin typeface="Helvetica Neue"/>
              </a:rPr>
              <a:t> </a:t>
            </a:r>
            <a:r>
              <a:rPr lang="es-ES" sz="1100" dirty="0" err="1" smtClean="0">
                <a:solidFill>
                  <a:srgbClr val="000000"/>
                </a:solidFill>
                <a:latin typeface="Helvetica Neue"/>
              </a:rPr>
              <a:t>standpoint</a:t>
            </a:r>
            <a:r>
              <a:rPr lang="es-ES" sz="1100" dirty="0" smtClean="0">
                <a:solidFill>
                  <a:srgbClr val="000000"/>
                </a:solidFill>
                <a:latin typeface="Helvetica Neue"/>
              </a:rPr>
              <a:t>, </a:t>
            </a:r>
            <a:r>
              <a:rPr lang="en-US" sz="1100" dirty="0">
                <a:solidFill>
                  <a:srgbClr val="000000"/>
                </a:solidFill>
                <a:latin typeface="Helvetica Neue"/>
              </a:rPr>
              <a:t>eight brands represent 90% of the </a:t>
            </a:r>
            <a:r>
              <a:rPr lang="en-US" sz="1100" dirty="0" smtClean="0">
                <a:solidFill>
                  <a:srgbClr val="000000"/>
                </a:solidFill>
                <a:latin typeface="Helvetica Neue"/>
              </a:rPr>
              <a:t>sample.</a:t>
            </a:r>
            <a:endParaRPr lang="es-ES" sz="1100" dirty="0" smtClean="0">
              <a:solidFill>
                <a:schemeClr val="tx1"/>
              </a:solidFill>
            </a:endParaRPr>
          </a:p>
        </p:txBody>
      </p:sp>
    </p:spTree>
    <p:extLst>
      <p:ext uri="{BB962C8B-B14F-4D97-AF65-F5344CB8AC3E}">
        <p14:creationId xmlns:p14="http://schemas.microsoft.com/office/powerpoint/2010/main" val="36475138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noProof="0" dirty="0" err="1" smtClean="0">
                <a:solidFill>
                  <a:srgbClr val="0099CC"/>
                </a:solidFill>
                <a:latin typeface="Century Gothic" pitchFamily="34" charset="0"/>
                <a:ea typeface="MS PGothic" pitchFamily="34" charset="-128"/>
              </a:rPr>
              <a:t>Exploratory</a:t>
            </a:r>
            <a:r>
              <a:rPr lang="es-ES" altLang="es-ES" sz="3000" b="1" noProof="0" dirty="0" smtClean="0">
                <a:solidFill>
                  <a:srgbClr val="0099CC"/>
                </a:solidFill>
                <a:latin typeface="Century Gothic" pitchFamily="34" charset="0"/>
                <a:ea typeface="MS PGothic" pitchFamily="34" charset="-128"/>
              </a:rPr>
              <a:t> Data </a:t>
            </a:r>
            <a:r>
              <a:rPr lang="es-ES" altLang="es-ES" sz="3000" b="1" noProof="0" dirty="0" err="1" smtClean="0">
                <a:solidFill>
                  <a:srgbClr val="0099CC"/>
                </a:solidFill>
                <a:latin typeface="Century Gothic" pitchFamily="34" charset="0"/>
                <a:ea typeface="MS PGothic" pitchFamily="34" charset="-128"/>
              </a:rPr>
              <a:t>Analysis</a:t>
            </a:r>
            <a:r>
              <a:rPr lang="es-ES" altLang="es-ES" sz="3000" b="1" noProof="0" dirty="0" smtClean="0">
                <a:solidFill>
                  <a:srgbClr val="0099CC"/>
                </a:solidFill>
                <a:latin typeface="Century Gothic" pitchFamily="34" charset="0"/>
                <a:ea typeface="MS PGothic" pitchFamily="34" charset="-128"/>
              </a:rPr>
              <a:t> (III of III)</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6599" y="4801021"/>
            <a:ext cx="10297144" cy="1152128"/>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err="1" smtClean="0">
                <a:solidFill>
                  <a:schemeClr val="tx1"/>
                </a:solidFill>
              </a:rPr>
              <a:t>From</a:t>
            </a:r>
            <a:r>
              <a:rPr lang="es-ES" sz="1100" b="1" dirty="0" smtClean="0">
                <a:solidFill>
                  <a:schemeClr val="tx1"/>
                </a:solidFill>
              </a:rPr>
              <a:t> a data </a:t>
            </a:r>
            <a:r>
              <a:rPr lang="es-ES" sz="1100" b="1" dirty="0" err="1" smtClean="0">
                <a:solidFill>
                  <a:schemeClr val="tx1"/>
                </a:solidFill>
              </a:rPr>
              <a:t>analysis</a:t>
            </a:r>
            <a:r>
              <a:rPr lang="es-ES" sz="1100" b="1" dirty="0" smtClean="0">
                <a:solidFill>
                  <a:schemeClr val="tx1"/>
                </a:solidFill>
              </a:rPr>
              <a:t> </a:t>
            </a:r>
            <a:r>
              <a:rPr lang="es-ES" sz="1100" b="1" dirty="0" err="1" smtClean="0">
                <a:solidFill>
                  <a:schemeClr val="tx1"/>
                </a:solidFill>
              </a:rPr>
              <a:t>perspective</a:t>
            </a:r>
            <a:r>
              <a:rPr lang="es-ES" sz="1100" b="1" dirty="0" smtClean="0">
                <a:solidFill>
                  <a:schemeClr val="tx1"/>
                </a:solidFill>
              </a:rPr>
              <a:t>, </a:t>
            </a:r>
            <a:r>
              <a:rPr lang="es-ES" sz="1100" b="1" dirty="0" err="1" smtClean="0">
                <a:solidFill>
                  <a:schemeClr val="tx1"/>
                </a:solidFill>
              </a:rPr>
              <a:t>the</a:t>
            </a:r>
            <a:r>
              <a:rPr lang="es-ES" sz="1100" b="1" dirty="0">
                <a:solidFill>
                  <a:schemeClr val="tx1"/>
                </a:solidFill>
              </a:rPr>
              <a:t> </a:t>
            </a:r>
            <a:r>
              <a:rPr lang="es-ES" sz="1100" b="1" dirty="0" smtClean="0">
                <a:solidFill>
                  <a:schemeClr val="tx1"/>
                </a:solidFill>
              </a:rPr>
              <a:t>data </a:t>
            </a:r>
            <a:r>
              <a:rPr lang="es-ES" sz="1100" b="1" dirty="0" err="1" smtClean="0">
                <a:solidFill>
                  <a:schemeClr val="tx1"/>
                </a:solidFill>
              </a:rPr>
              <a:t>that</a:t>
            </a:r>
            <a:r>
              <a:rPr lang="es-ES" sz="1100" b="1" dirty="0" smtClean="0">
                <a:solidFill>
                  <a:schemeClr val="tx1"/>
                </a:solidFill>
              </a:rPr>
              <a:t> has </a:t>
            </a:r>
            <a:r>
              <a:rPr lang="es-ES" sz="1100" b="1" dirty="0" err="1" smtClean="0">
                <a:solidFill>
                  <a:schemeClr val="tx1"/>
                </a:solidFill>
              </a:rPr>
              <a:t>been</a:t>
            </a:r>
            <a:r>
              <a:rPr lang="es-ES" sz="1100" b="1" dirty="0" smtClean="0">
                <a:solidFill>
                  <a:schemeClr val="tx1"/>
                </a:solidFill>
              </a:rPr>
              <a:t> </a:t>
            </a:r>
            <a:r>
              <a:rPr lang="es-ES" sz="1100" b="1" dirty="0" err="1" smtClean="0">
                <a:solidFill>
                  <a:schemeClr val="tx1"/>
                </a:solidFill>
              </a:rPr>
              <a:t>given</a:t>
            </a:r>
            <a:r>
              <a:rPr lang="es-ES" sz="1100" b="1" dirty="0" smtClean="0">
                <a:solidFill>
                  <a:schemeClr val="tx1"/>
                </a:solidFill>
              </a:rPr>
              <a:t> </a:t>
            </a:r>
            <a:r>
              <a:rPr lang="es-ES" sz="1100" b="1" dirty="0" err="1" smtClean="0">
                <a:solidFill>
                  <a:schemeClr val="tx1"/>
                </a:solidFill>
              </a:rPr>
              <a:t>is</a:t>
            </a:r>
            <a:r>
              <a:rPr lang="es-ES" sz="1100" b="1" dirty="0" smtClean="0">
                <a:solidFill>
                  <a:schemeClr val="tx1"/>
                </a:solidFill>
              </a:rPr>
              <a:t> </a:t>
            </a:r>
            <a:r>
              <a:rPr lang="es-ES" sz="1100" b="1" dirty="0" err="1" smtClean="0">
                <a:solidFill>
                  <a:schemeClr val="tx1"/>
                </a:solidFill>
              </a:rPr>
              <a:t>unbalanced</a:t>
            </a:r>
            <a:r>
              <a:rPr lang="es-ES" sz="1100" b="1" dirty="0" smtClean="0">
                <a:solidFill>
                  <a:schemeClr val="tx1"/>
                </a:solidFill>
              </a:rPr>
              <a:t> </a:t>
            </a:r>
            <a:r>
              <a:rPr lang="es-ES" sz="1100" b="1" dirty="0" err="1" smtClean="0">
                <a:solidFill>
                  <a:schemeClr val="tx1"/>
                </a:solidFill>
              </a:rPr>
              <a:t>between</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groups</a:t>
            </a:r>
            <a:r>
              <a:rPr lang="es-ES" sz="1100" b="1" dirty="0" smtClean="0">
                <a:solidFill>
                  <a:schemeClr val="tx1"/>
                </a:solidFill>
              </a:rPr>
              <a:t> </a:t>
            </a:r>
            <a:r>
              <a:rPr lang="es-ES" sz="1100" b="1" dirty="0" err="1" smtClean="0">
                <a:solidFill>
                  <a:schemeClr val="tx1"/>
                </a:solidFill>
              </a:rPr>
              <a:t>that</a:t>
            </a:r>
            <a:r>
              <a:rPr lang="es-ES" sz="1100" b="1" dirty="0" smtClean="0">
                <a:solidFill>
                  <a:schemeClr val="tx1"/>
                </a:solidFill>
              </a:rPr>
              <a:t> </a:t>
            </a:r>
            <a:r>
              <a:rPr lang="es-ES" sz="1100" b="1" dirty="0" err="1" smtClean="0">
                <a:solidFill>
                  <a:schemeClr val="tx1"/>
                </a:solidFill>
              </a:rPr>
              <a:t>will</a:t>
            </a:r>
            <a:r>
              <a:rPr lang="es-ES" sz="1100" b="1" dirty="0" smtClean="0">
                <a:solidFill>
                  <a:schemeClr val="tx1"/>
                </a:solidFill>
              </a:rPr>
              <a:t> be </a:t>
            </a:r>
            <a:r>
              <a:rPr lang="es-ES" sz="1100" b="1" dirty="0" err="1" smtClean="0">
                <a:solidFill>
                  <a:schemeClr val="tx1"/>
                </a:solidFill>
              </a:rPr>
              <a:t>used</a:t>
            </a:r>
            <a:r>
              <a:rPr lang="es-ES" sz="1100" b="1" dirty="0" smtClean="0">
                <a:solidFill>
                  <a:schemeClr val="tx1"/>
                </a:solidFill>
              </a:rPr>
              <a:t> to </a:t>
            </a:r>
            <a:r>
              <a:rPr lang="es-ES" sz="1100" b="1" dirty="0" err="1" smtClean="0">
                <a:solidFill>
                  <a:schemeClr val="tx1"/>
                </a:solidFill>
              </a:rPr>
              <a:t>classify</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groups</a:t>
            </a:r>
            <a:r>
              <a:rPr lang="es-ES" sz="1100" b="1" dirty="0" smtClean="0">
                <a:solidFill>
                  <a:schemeClr val="tx1"/>
                </a:solidFill>
              </a:rPr>
              <a:t> </a:t>
            </a:r>
            <a:r>
              <a:rPr lang="es-ES" sz="1100" b="1" dirty="0" err="1" smtClean="0">
                <a:solidFill>
                  <a:schemeClr val="tx1"/>
                </a:solidFill>
              </a:rPr>
              <a:t>male</a:t>
            </a:r>
            <a:r>
              <a:rPr lang="es-ES" sz="1100" b="1" dirty="0" smtClean="0">
                <a:solidFill>
                  <a:schemeClr val="tx1"/>
                </a:solidFill>
              </a:rPr>
              <a:t> </a:t>
            </a:r>
            <a:r>
              <a:rPr lang="es-ES" sz="1100" b="1" dirty="0" err="1" smtClean="0">
                <a:solidFill>
                  <a:schemeClr val="tx1"/>
                </a:solidFill>
              </a:rPr>
              <a:t>lower</a:t>
            </a:r>
            <a:r>
              <a:rPr lang="es-ES" sz="1100" b="1" dirty="0" smtClean="0">
                <a:solidFill>
                  <a:schemeClr val="tx1"/>
                </a:solidFill>
              </a:rPr>
              <a:t> </a:t>
            </a:r>
            <a:r>
              <a:rPr lang="es-ES" sz="1100" b="1" dirty="0" err="1" smtClean="0">
                <a:solidFill>
                  <a:schemeClr val="tx1"/>
                </a:solidFill>
              </a:rPr>
              <a:t>than</a:t>
            </a:r>
            <a:r>
              <a:rPr lang="es-ES" sz="1100" b="1" dirty="0" smtClean="0">
                <a:solidFill>
                  <a:schemeClr val="tx1"/>
                </a:solidFill>
              </a:rPr>
              <a:t> 22 and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group</a:t>
            </a:r>
            <a:r>
              <a:rPr lang="es-ES" sz="1100" b="1" dirty="0" smtClean="0">
                <a:solidFill>
                  <a:schemeClr val="tx1"/>
                </a:solidFill>
              </a:rPr>
              <a:t> </a:t>
            </a:r>
            <a:r>
              <a:rPr lang="es-ES" sz="1100" b="1" dirty="0" err="1" smtClean="0">
                <a:solidFill>
                  <a:schemeClr val="tx1"/>
                </a:solidFill>
              </a:rPr>
              <a:t>between</a:t>
            </a:r>
            <a:r>
              <a:rPr lang="es-ES" sz="1100" b="1" dirty="0" smtClean="0">
                <a:solidFill>
                  <a:schemeClr val="tx1"/>
                </a:solidFill>
              </a:rPr>
              <a:t> 32 and 38 are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ones</a:t>
            </a:r>
            <a:r>
              <a:rPr lang="es-ES" sz="1100" b="1" dirty="0" smtClean="0">
                <a:solidFill>
                  <a:schemeClr val="tx1"/>
                </a:solidFill>
              </a:rPr>
              <a:t> </a:t>
            </a:r>
            <a:r>
              <a:rPr lang="es-ES" sz="1100" b="1" dirty="0" err="1" smtClean="0">
                <a:solidFill>
                  <a:schemeClr val="tx1"/>
                </a:solidFill>
              </a:rPr>
              <a:t>that</a:t>
            </a:r>
            <a:r>
              <a:rPr lang="es-ES" sz="1100" b="1" dirty="0" smtClean="0">
                <a:solidFill>
                  <a:schemeClr val="tx1"/>
                </a:solidFill>
              </a:rPr>
              <a:t> </a:t>
            </a:r>
            <a:r>
              <a:rPr lang="es-ES" sz="1100" b="1" dirty="0" err="1" smtClean="0">
                <a:solidFill>
                  <a:schemeClr val="tx1"/>
                </a:solidFill>
              </a:rPr>
              <a:t>contain</a:t>
            </a:r>
            <a:r>
              <a:rPr lang="es-ES" sz="1100" b="1" dirty="0" smtClean="0">
                <a:solidFill>
                  <a:schemeClr val="tx1"/>
                </a:solidFill>
              </a:rPr>
              <a:t> </a:t>
            </a:r>
            <a:r>
              <a:rPr lang="es-ES" sz="1100" b="1" dirty="0" err="1" smtClean="0">
                <a:solidFill>
                  <a:schemeClr val="tx1"/>
                </a:solidFill>
              </a:rPr>
              <a:t>most</a:t>
            </a:r>
            <a:r>
              <a:rPr lang="es-ES" sz="1100" b="1" dirty="0" smtClean="0">
                <a:solidFill>
                  <a:schemeClr val="tx1"/>
                </a:solidFill>
              </a:rPr>
              <a:t> of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population</a:t>
            </a:r>
            <a:r>
              <a:rPr lang="es-ES" sz="1100" b="1" dirty="0" smtClean="0">
                <a:solidFill>
                  <a:schemeClr val="tx1"/>
                </a:solidFill>
              </a:rPr>
              <a:t>:</a:t>
            </a:r>
          </a:p>
          <a:p>
            <a:pPr marL="171450" indent="-171450">
              <a:buFont typeface="Arial" panose="020B0604020202020204" pitchFamily="34" charset="0"/>
              <a:buChar char="•"/>
            </a:pPr>
            <a:r>
              <a:rPr lang="es-ES" sz="1100" dirty="0" smtClean="0">
                <a:solidFill>
                  <a:schemeClr val="tx1"/>
                </a:solidFill>
              </a:rPr>
              <a:t>Target </a:t>
            </a:r>
            <a:r>
              <a:rPr lang="es-ES" sz="1100" dirty="0" err="1" smtClean="0">
                <a:solidFill>
                  <a:schemeClr val="tx1"/>
                </a:solidFill>
              </a:rPr>
              <a:t>groups</a:t>
            </a:r>
            <a:r>
              <a:rPr lang="es-ES" sz="1100" dirty="0" smtClean="0">
                <a:solidFill>
                  <a:schemeClr val="tx1"/>
                </a:solidFill>
              </a:rPr>
              <a:t>: 'M39</a:t>
            </a:r>
            <a:r>
              <a:rPr lang="es-ES" sz="1100" dirty="0">
                <a:solidFill>
                  <a:schemeClr val="tx1"/>
                </a:solidFill>
              </a:rPr>
              <a:t>+‘, 'M32-38', 'M29-31', 'M27-28', 'M23-26','M22-', 'F43+', 'F33-42', 'F29-32', 'F27-28', 'F24-26', </a:t>
            </a:r>
            <a:r>
              <a:rPr lang="es-ES" sz="1100" dirty="0" smtClean="0">
                <a:solidFill>
                  <a:schemeClr val="tx1"/>
                </a:solidFill>
              </a:rPr>
              <a:t>'F23-‘</a:t>
            </a:r>
          </a:p>
          <a:p>
            <a:pPr marL="171450" indent="-171450">
              <a:buFont typeface="Arial" panose="020B0604020202020204" pitchFamily="34" charset="0"/>
              <a:buChar char="•"/>
            </a:pP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groups</a:t>
            </a:r>
            <a:r>
              <a:rPr lang="es-ES" sz="1100" dirty="0" smtClean="0">
                <a:solidFill>
                  <a:schemeClr val="tx1"/>
                </a:solidFill>
              </a:rPr>
              <a:t> </a:t>
            </a:r>
            <a:r>
              <a:rPr lang="es-ES" sz="1100" dirty="0" err="1" smtClean="0">
                <a:solidFill>
                  <a:schemeClr val="tx1"/>
                </a:solidFill>
              </a:rPr>
              <a:t>need</a:t>
            </a:r>
            <a:r>
              <a:rPr lang="es-ES" sz="1100" dirty="0" smtClean="0">
                <a:solidFill>
                  <a:schemeClr val="tx1"/>
                </a:solidFill>
              </a:rPr>
              <a:t> to be </a:t>
            </a:r>
            <a:r>
              <a:rPr lang="es-ES" sz="1100" dirty="0" err="1" smtClean="0">
                <a:solidFill>
                  <a:schemeClr val="tx1"/>
                </a:solidFill>
              </a:rPr>
              <a:t>resampled</a:t>
            </a:r>
            <a:r>
              <a:rPr lang="es-ES" sz="1100" dirty="0" smtClean="0">
                <a:solidFill>
                  <a:schemeClr val="tx1"/>
                </a:solidFill>
              </a:rPr>
              <a:t> </a:t>
            </a:r>
            <a:r>
              <a:rPr lang="es-ES" sz="1100" dirty="0" err="1" smtClean="0">
                <a:solidFill>
                  <a:schemeClr val="tx1"/>
                </a:solidFill>
              </a:rPr>
              <a:t>before</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model</a:t>
            </a:r>
            <a:r>
              <a:rPr lang="es-ES" sz="1100" dirty="0" smtClean="0">
                <a:solidFill>
                  <a:schemeClr val="tx1"/>
                </a:solidFill>
              </a:rPr>
              <a:t> </a:t>
            </a:r>
            <a:r>
              <a:rPr lang="es-ES" sz="1100" dirty="0" err="1" smtClean="0">
                <a:solidFill>
                  <a:schemeClr val="tx1"/>
                </a:solidFill>
              </a:rPr>
              <a:t>selection</a:t>
            </a:r>
            <a:r>
              <a:rPr lang="es-ES" sz="1100" dirty="0" smtClean="0">
                <a:solidFill>
                  <a:schemeClr val="tx1"/>
                </a:solidFill>
              </a:rPr>
              <a:t> </a:t>
            </a:r>
            <a:r>
              <a:rPr lang="es-ES" sz="1100" dirty="0" err="1" smtClean="0">
                <a:solidFill>
                  <a:schemeClr val="tx1"/>
                </a:solidFill>
              </a:rPr>
              <a:t>is</a:t>
            </a:r>
            <a:r>
              <a:rPr lang="es-ES" sz="1100" dirty="0" smtClean="0">
                <a:solidFill>
                  <a:schemeClr val="tx1"/>
                </a:solidFill>
              </a:rPr>
              <a:t> run and </a:t>
            </a:r>
            <a:r>
              <a:rPr lang="es-ES" sz="1100" dirty="0" err="1" smtClean="0">
                <a:solidFill>
                  <a:schemeClr val="tx1"/>
                </a:solidFill>
              </a:rPr>
              <a:t>parameters</a:t>
            </a:r>
            <a:r>
              <a:rPr lang="es-ES" sz="1100" dirty="0" smtClean="0">
                <a:solidFill>
                  <a:schemeClr val="tx1"/>
                </a:solidFill>
              </a:rPr>
              <a:t> are </a:t>
            </a:r>
            <a:r>
              <a:rPr lang="es-ES" sz="1100" dirty="0" err="1" smtClean="0">
                <a:solidFill>
                  <a:schemeClr val="tx1"/>
                </a:solidFill>
              </a:rPr>
              <a:t>selected</a:t>
            </a:r>
            <a:endParaRPr lang="es-ES" sz="1100"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This</a:t>
            </a:r>
            <a:r>
              <a:rPr lang="es-ES" sz="1100" dirty="0" smtClean="0">
                <a:solidFill>
                  <a:schemeClr val="tx1"/>
                </a:solidFill>
              </a:rPr>
              <a:t> </a:t>
            </a:r>
            <a:r>
              <a:rPr lang="es-ES" sz="1100" dirty="0" err="1" smtClean="0">
                <a:solidFill>
                  <a:schemeClr val="tx1"/>
                </a:solidFill>
              </a:rPr>
              <a:t>resampling</a:t>
            </a:r>
            <a:r>
              <a:rPr lang="es-ES" sz="1100" dirty="0" smtClean="0">
                <a:solidFill>
                  <a:schemeClr val="tx1"/>
                </a:solidFill>
              </a:rPr>
              <a:t> </a:t>
            </a:r>
            <a:r>
              <a:rPr lang="es-ES" sz="1100" dirty="0" err="1" smtClean="0">
                <a:solidFill>
                  <a:schemeClr val="tx1"/>
                </a:solidFill>
              </a:rPr>
              <a:t>technique</a:t>
            </a:r>
            <a:r>
              <a:rPr lang="es-ES" sz="1100" dirty="0" smtClean="0">
                <a:solidFill>
                  <a:schemeClr val="tx1"/>
                </a:solidFill>
              </a:rPr>
              <a:t> </a:t>
            </a:r>
            <a:r>
              <a:rPr lang="es-ES" sz="1100" dirty="0" err="1" smtClean="0">
                <a:solidFill>
                  <a:schemeClr val="tx1"/>
                </a:solidFill>
              </a:rPr>
              <a:t>that</a:t>
            </a:r>
            <a:r>
              <a:rPr lang="es-ES" sz="1100" dirty="0" smtClean="0">
                <a:solidFill>
                  <a:schemeClr val="tx1"/>
                </a:solidFill>
              </a:rPr>
              <a:t> has </a:t>
            </a:r>
            <a:r>
              <a:rPr lang="es-ES" sz="1100" dirty="0" err="1" smtClean="0">
                <a:solidFill>
                  <a:schemeClr val="tx1"/>
                </a:solidFill>
              </a:rPr>
              <a:t>been</a:t>
            </a:r>
            <a:r>
              <a:rPr lang="es-ES" sz="1100" dirty="0" smtClean="0">
                <a:solidFill>
                  <a:schemeClr val="tx1"/>
                </a:solidFill>
              </a:rPr>
              <a:t> </a:t>
            </a:r>
            <a:r>
              <a:rPr lang="es-ES" sz="1100" dirty="0" err="1" smtClean="0">
                <a:solidFill>
                  <a:schemeClr val="tx1"/>
                </a:solidFill>
              </a:rPr>
              <a:t>chosen</a:t>
            </a:r>
            <a:r>
              <a:rPr lang="es-ES" sz="1100" dirty="0" smtClean="0">
                <a:solidFill>
                  <a:schemeClr val="tx1"/>
                </a:solidFill>
              </a:rPr>
              <a:t> </a:t>
            </a:r>
            <a:r>
              <a:rPr lang="es-ES" sz="1100" dirty="0" err="1" smtClean="0">
                <a:solidFill>
                  <a:schemeClr val="tx1"/>
                </a:solidFill>
              </a:rPr>
              <a:t>is</a:t>
            </a:r>
            <a:r>
              <a:rPr lang="es-ES" sz="1100" dirty="0" smtClean="0">
                <a:solidFill>
                  <a:schemeClr val="tx1"/>
                </a:solidFill>
              </a:rPr>
              <a:t> to </a:t>
            </a:r>
            <a:r>
              <a:rPr lang="es-ES" sz="1100" dirty="0" err="1" smtClean="0">
                <a:solidFill>
                  <a:schemeClr val="tx1"/>
                </a:solidFill>
              </a:rPr>
              <a:t>upsample</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minority</a:t>
            </a:r>
            <a:r>
              <a:rPr lang="es-ES" sz="1100" dirty="0" smtClean="0">
                <a:solidFill>
                  <a:schemeClr val="tx1"/>
                </a:solidFill>
              </a:rPr>
              <a:t> </a:t>
            </a:r>
            <a:r>
              <a:rPr lang="es-ES" sz="1100" dirty="0" err="1" smtClean="0">
                <a:solidFill>
                  <a:schemeClr val="tx1"/>
                </a:solidFill>
              </a:rPr>
              <a:t>increasing</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final </a:t>
            </a:r>
            <a:r>
              <a:rPr lang="es-ES" sz="1100" dirty="0" err="1" smtClean="0">
                <a:solidFill>
                  <a:schemeClr val="tx1"/>
                </a:solidFill>
              </a:rPr>
              <a:t>number</a:t>
            </a:r>
            <a:r>
              <a:rPr lang="es-ES" sz="1100" dirty="0" smtClean="0">
                <a:solidFill>
                  <a:schemeClr val="tx1"/>
                </a:solidFill>
              </a:rPr>
              <a:t> of </a:t>
            </a:r>
            <a:r>
              <a:rPr lang="es-ES" sz="1100" dirty="0" err="1" smtClean="0">
                <a:solidFill>
                  <a:schemeClr val="tx1"/>
                </a:solidFill>
              </a:rPr>
              <a:t>datapoints</a:t>
            </a:r>
            <a:r>
              <a:rPr lang="es-ES" sz="1100" dirty="0" smtClean="0">
                <a:solidFill>
                  <a:schemeClr val="tx1"/>
                </a:solidFill>
              </a:rPr>
              <a:t> up to 40k.</a:t>
            </a:r>
          </a:p>
          <a:p>
            <a:pPr marL="171450" indent="-171450">
              <a:buFont typeface="Arial" panose="020B0604020202020204" pitchFamily="34" charset="0"/>
              <a:buChar char="•"/>
            </a:pPr>
            <a:r>
              <a:rPr lang="es-ES" sz="1100" dirty="0" err="1" smtClean="0">
                <a:solidFill>
                  <a:schemeClr val="tx1"/>
                </a:solidFill>
              </a:rPr>
              <a:t>Male</a:t>
            </a:r>
            <a:r>
              <a:rPr lang="es-ES" sz="1100" dirty="0" smtClean="0">
                <a:solidFill>
                  <a:schemeClr val="tx1"/>
                </a:solidFill>
              </a:rPr>
              <a:t> </a:t>
            </a:r>
            <a:r>
              <a:rPr lang="es-ES" sz="1100" dirty="0" err="1" smtClean="0">
                <a:solidFill>
                  <a:schemeClr val="tx1"/>
                </a:solidFill>
              </a:rPr>
              <a:t>between</a:t>
            </a:r>
            <a:r>
              <a:rPr lang="es-ES" sz="1100" dirty="0" smtClean="0">
                <a:solidFill>
                  <a:schemeClr val="tx1"/>
                </a:solidFill>
              </a:rPr>
              <a:t> 23 and 26 are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group</a:t>
            </a:r>
            <a:r>
              <a:rPr lang="es-ES" sz="1100" dirty="0" smtClean="0">
                <a:solidFill>
                  <a:schemeClr val="tx1"/>
                </a:solidFill>
              </a:rPr>
              <a:t> </a:t>
            </a:r>
            <a:r>
              <a:rPr lang="es-ES" sz="1100" dirty="0" err="1" smtClean="0">
                <a:solidFill>
                  <a:schemeClr val="tx1"/>
                </a:solidFill>
              </a:rPr>
              <a:t>will</a:t>
            </a:r>
            <a:r>
              <a:rPr lang="es-ES" sz="1100" dirty="0" smtClean="0">
                <a:solidFill>
                  <a:schemeClr val="tx1"/>
                </a:solidFill>
              </a:rPr>
              <a:t> </a:t>
            </a:r>
            <a:r>
              <a:rPr lang="es-ES" sz="1100" dirty="0" err="1" smtClean="0">
                <a:solidFill>
                  <a:schemeClr val="tx1"/>
                </a:solidFill>
              </a:rPr>
              <a:t>less</a:t>
            </a:r>
            <a:r>
              <a:rPr lang="es-ES" sz="1100" dirty="0" smtClean="0">
                <a:solidFill>
                  <a:schemeClr val="tx1"/>
                </a:solidFill>
              </a:rPr>
              <a:t> </a:t>
            </a:r>
            <a:r>
              <a:rPr lang="es-ES" sz="1100" dirty="0" err="1" smtClean="0">
                <a:solidFill>
                  <a:schemeClr val="tx1"/>
                </a:solidFill>
              </a:rPr>
              <a:t>datapoints</a:t>
            </a:r>
            <a:r>
              <a:rPr lang="es-ES" sz="1100" dirty="0" smtClean="0">
                <a:solidFill>
                  <a:schemeClr val="tx1"/>
                </a:solidFill>
              </a:rPr>
              <a:t> in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dataset</a:t>
            </a:r>
            <a:endParaRPr lang="es-ES" sz="1100" dirty="0">
              <a:solidFill>
                <a:schemeClr val="tx1"/>
              </a:solidFill>
            </a:endParaRPr>
          </a:p>
        </p:txBody>
      </p:sp>
      <p:pic>
        <p:nvPicPr>
          <p:cNvPr id="9" name="Picture 8"/>
          <p:cNvPicPr>
            <a:picLocks noChangeAspect="1"/>
          </p:cNvPicPr>
          <p:nvPr/>
        </p:nvPicPr>
        <p:blipFill rotWithShape="1">
          <a:blip r:embed="rId3"/>
          <a:srcRect l="50345"/>
          <a:stretch/>
        </p:blipFill>
        <p:spPr>
          <a:xfrm>
            <a:off x="406599" y="912589"/>
            <a:ext cx="10297144" cy="3816423"/>
          </a:xfrm>
          <a:prstGeom prst="rect">
            <a:avLst/>
          </a:prstGeom>
        </p:spPr>
      </p:pic>
    </p:spTree>
    <p:extLst>
      <p:ext uri="{BB962C8B-B14F-4D97-AF65-F5344CB8AC3E}">
        <p14:creationId xmlns:p14="http://schemas.microsoft.com/office/powerpoint/2010/main" val="24786639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noProof="0" dirty="0" err="1" smtClean="0">
                <a:solidFill>
                  <a:srgbClr val="0099CC"/>
                </a:solidFill>
                <a:latin typeface="Century Gothic" pitchFamily="34" charset="0"/>
                <a:ea typeface="MS PGothic" pitchFamily="34" charset="-128"/>
              </a:rPr>
              <a:t>Feature</a:t>
            </a:r>
            <a:r>
              <a:rPr lang="es-ES" altLang="es-ES" sz="3000" b="1" noProof="0" dirty="0" smtClean="0">
                <a:solidFill>
                  <a:srgbClr val="0099CC"/>
                </a:solidFill>
                <a:latin typeface="Century Gothic" pitchFamily="34" charset="0"/>
                <a:ea typeface="MS PGothic" pitchFamily="34" charset="-128"/>
              </a:rPr>
              <a:t> </a:t>
            </a:r>
            <a:r>
              <a:rPr lang="es-ES" altLang="es-ES" sz="3000" b="1" noProof="0" dirty="0" err="1" smtClean="0">
                <a:solidFill>
                  <a:srgbClr val="0099CC"/>
                </a:solidFill>
                <a:latin typeface="Century Gothic" pitchFamily="34" charset="0"/>
                <a:ea typeface="MS PGothic" pitchFamily="34" charset="-128"/>
              </a:rPr>
              <a:t>Selection</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06999" y="3648893"/>
            <a:ext cx="6840760" cy="2304256"/>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err="1" smtClean="0">
                <a:solidFill>
                  <a:schemeClr val="tx1"/>
                </a:solidFill>
              </a:rPr>
              <a:t>Features</a:t>
            </a:r>
            <a:r>
              <a:rPr lang="es-ES" sz="1100" b="1" dirty="0" smtClean="0">
                <a:solidFill>
                  <a:schemeClr val="tx1"/>
                </a:solidFill>
              </a:rPr>
              <a:t> </a:t>
            </a:r>
            <a:r>
              <a:rPr lang="es-ES" sz="1100" b="1" dirty="0" err="1" smtClean="0">
                <a:solidFill>
                  <a:schemeClr val="tx1"/>
                </a:solidFill>
              </a:rPr>
              <a:t>don´t</a:t>
            </a:r>
            <a:r>
              <a:rPr lang="es-ES" sz="1100" b="1" dirty="0" smtClean="0">
                <a:solidFill>
                  <a:schemeClr val="tx1"/>
                </a:solidFill>
              </a:rPr>
              <a:t> show </a:t>
            </a:r>
            <a:r>
              <a:rPr lang="es-ES" sz="1100" b="1" dirty="0" err="1" smtClean="0">
                <a:solidFill>
                  <a:schemeClr val="tx1"/>
                </a:solidFill>
              </a:rPr>
              <a:t>correlation</a:t>
            </a:r>
            <a:r>
              <a:rPr lang="es-ES" sz="1100" b="1" dirty="0" smtClean="0">
                <a:solidFill>
                  <a:schemeClr val="tx1"/>
                </a:solidFill>
              </a:rPr>
              <a:t> </a:t>
            </a:r>
            <a:r>
              <a:rPr lang="es-ES" sz="1100" b="1" dirty="0" err="1" smtClean="0">
                <a:solidFill>
                  <a:schemeClr val="tx1"/>
                </a:solidFill>
              </a:rPr>
              <a:t>greater</a:t>
            </a:r>
            <a:r>
              <a:rPr lang="es-ES" sz="1100" b="1" dirty="0" smtClean="0">
                <a:solidFill>
                  <a:schemeClr val="tx1"/>
                </a:solidFill>
              </a:rPr>
              <a:t> tan 40% (</a:t>
            </a:r>
            <a:r>
              <a:rPr lang="es-ES" sz="1100" b="1" dirty="0" err="1" smtClean="0">
                <a:solidFill>
                  <a:schemeClr val="tx1"/>
                </a:solidFill>
              </a:rPr>
              <a:t>either</a:t>
            </a:r>
            <a:r>
              <a:rPr lang="es-ES" sz="1100" b="1" dirty="0" smtClean="0">
                <a:solidFill>
                  <a:schemeClr val="tx1"/>
                </a:solidFill>
              </a:rPr>
              <a:t> </a:t>
            </a:r>
            <a:r>
              <a:rPr lang="es-ES" sz="1100" b="1" dirty="0" err="1" smtClean="0">
                <a:solidFill>
                  <a:schemeClr val="tx1"/>
                </a:solidFill>
              </a:rPr>
              <a:t>way</a:t>
            </a:r>
            <a:r>
              <a:rPr lang="es-ES" sz="1100" b="1" dirty="0" smtClean="0">
                <a:solidFill>
                  <a:schemeClr val="tx1"/>
                </a:solidFill>
              </a:rPr>
              <a:t>). </a:t>
            </a:r>
            <a:r>
              <a:rPr lang="es-ES" sz="1100" b="1" dirty="0" err="1" smtClean="0">
                <a:solidFill>
                  <a:schemeClr val="tx1"/>
                </a:solidFill>
              </a:rPr>
              <a:t>From</a:t>
            </a:r>
            <a:r>
              <a:rPr lang="es-ES" sz="1100" b="1" dirty="0" smtClean="0">
                <a:solidFill>
                  <a:schemeClr val="tx1"/>
                </a:solidFill>
              </a:rPr>
              <a:t> </a:t>
            </a:r>
            <a:r>
              <a:rPr lang="es-ES" sz="1100" b="1" dirty="0" err="1" smtClean="0">
                <a:solidFill>
                  <a:schemeClr val="tx1"/>
                </a:solidFill>
              </a:rPr>
              <a:t>an</a:t>
            </a:r>
            <a:r>
              <a:rPr lang="es-ES" sz="1100" b="1" dirty="0" smtClean="0">
                <a:solidFill>
                  <a:schemeClr val="tx1"/>
                </a:solidFill>
              </a:rPr>
              <a:t> </a:t>
            </a:r>
            <a:r>
              <a:rPr lang="es-ES" sz="1100" b="1" dirty="0" err="1" smtClean="0">
                <a:solidFill>
                  <a:schemeClr val="tx1"/>
                </a:solidFill>
              </a:rPr>
              <a:t>initial</a:t>
            </a:r>
            <a:r>
              <a:rPr lang="es-ES" sz="1100" b="1" dirty="0" smtClean="0">
                <a:solidFill>
                  <a:schemeClr val="tx1"/>
                </a:solidFill>
              </a:rPr>
              <a:t> PCA </a:t>
            </a:r>
            <a:r>
              <a:rPr lang="es-ES" sz="1100" b="1" dirty="0" err="1" smtClean="0">
                <a:solidFill>
                  <a:schemeClr val="tx1"/>
                </a:solidFill>
              </a:rPr>
              <a:t>analysis</a:t>
            </a:r>
            <a:r>
              <a:rPr lang="es-ES" sz="1100" b="1" dirty="0" smtClean="0">
                <a:solidFill>
                  <a:schemeClr val="tx1"/>
                </a:solidFill>
              </a:rPr>
              <a:t>, 120 PC </a:t>
            </a:r>
            <a:r>
              <a:rPr lang="es-ES" sz="1100" b="1" dirty="0" err="1" smtClean="0">
                <a:solidFill>
                  <a:schemeClr val="tx1"/>
                </a:solidFill>
              </a:rPr>
              <a:t>out</a:t>
            </a:r>
            <a:r>
              <a:rPr lang="es-ES" sz="1100" b="1" dirty="0" smtClean="0">
                <a:solidFill>
                  <a:schemeClr val="tx1"/>
                </a:solidFill>
              </a:rPr>
              <a:t> </a:t>
            </a:r>
            <a:r>
              <a:rPr lang="es-ES" sz="1100" b="1" dirty="0" smtClean="0">
                <a:solidFill>
                  <a:schemeClr val="tx1"/>
                </a:solidFill>
              </a:rPr>
              <a:t>of 274 </a:t>
            </a:r>
            <a:r>
              <a:rPr lang="es-ES" sz="1100" b="1" dirty="0" err="1" smtClean="0">
                <a:solidFill>
                  <a:schemeClr val="tx1"/>
                </a:solidFill>
              </a:rPr>
              <a:t>features</a:t>
            </a:r>
            <a:r>
              <a:rPr lang="es-ES" sz="1100" b="1" dirty="0" smtClean="0">
                <a:solidFill>
                  <a:schemeClr val="tx1"/>
                </a:solidFill>
              </a:rPr>
              <a:t> </a:t>
            </a:r>
            <a:r>
              <a:rPr lang="es-ES" sz="1100" b="1" dirty="0" err="1" smtClean="0">
                <a:solidFill>
                  <a:schemeClr val="tx1"/>
                </a:solidFill>
              </a:rPr>
              <a:t>explain</a:t>
            </a:r>
            <a:r>
              <a:rPr lang="es-ES" sz="1100" b="1" dirty="0" smtClean="0">
                <a:solidFill>
                  <a:schemeClr val="tx1"/>
                </a:solidFill>
              </a:rPr>
              <a:t> 97% of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variance</a:t>
            </a:r>
            <a:r>
              <a:rPr lang="es-ES" sz="1100" b="1" dirty="0" smtClean="0">
                <a:solidFill>
                  <a:schemeClr val="tx1"/>
                </a:solidFill>
              </a:rPr>
              <a:t> </a:t>
            </a:r>
            <a:r>
              <a:rPr lang="es-ES" sz="1100" b="1" dirty="0" err="1" smtClean="0">
                <a:solidFill>
                  <a:schemeClr val="tx1"/>
                </a:solidFill>
              </a:rPr>
              <a:t>which</a:t>
            </a:r>
            <a:r>
              <a:rPr lang="es-ES" sz="1100" b="1" dirty="0" smtClean="0">
                <a:solidFill>
                  <a:schemeClr val="tx1"/>
                </a:solidFill>
              </a:rPr>
              <a:t> </a:t>
            </a:r>
            <a:r>
              <a:rPr lang="es-ES" sz="1100" b="1" dirty="0" err="1" smtClean="0">
                <a:solidFill>
                  <a:schemeClr val="tx1"/>
                </a:solidFill>
              </a:rPr>
              <a:t>equates</a:t>
            </a:r>
            <a:r>
              <a:rPr lang="es-ES" sz="1100" b="1" dirty="0" smtClean="0">
                <a:solidFill>
                  <a:schemeClr val="tx1"/>
                </a:solidFill>
              </a:rPr>
              <a:t> to a score </a:t>
            </a:r>
            <a:r>
              <a:rPr lang="es-ES" sz="1100" b="1" dirty="0" err="1" smtClean="0">
                <a:solidFill>
                  <a:schemeClr val="tx1"/>
                </a:solidFill>
              </a:rPr>
              <a:t>greater</a:t>
            </a:r>
            <a:r>
              <a:rPr lang="es-ES" sz="1100" b="1" dirty="0" smtClean="0">
                <a:solidFill>
                  <a:schemeClr val="tx1"/>
                </a:solidFill>
              </a:rPr>
              <a:t> </a:t>
            </a:r>
            <a:r>
              <a:rPr lang="es-ES" sz="1100" b="1" dirty="0" err="1" smtClean="0">
                <a:solidFill>
                  <a:schemeClr val="tx1"/>
                </a:solidFill>
              </a:rPr>
              <a:t>than</a:t>
            </a:r>
            <a:r>
              <a:rPr lang="es-ES" sz="1100" b="1" dirty="0" smtClean="0">
                <a:solidFill>
                  <a:schemeClr val="tx1"/>
                </a:solidFill>
              </a:rPr>
              <a:t> </a:t>
            </a:r>
            <a:r>
              <a:rPr lang="es-ES" sz="1100" b="1" dirty="0" smtClean="0">
                <a:solidFill>
                  <a:schemeClr val="tx1"/>
                </a:solidFill>
              </a:rPr>
              <a:t>10 </a:t>
            </a:r>
            <a:r>
              <a:rPr lang="es-ES" sz="1100" b="1" dirty="0" err="1" smtClean="0">
                <a:solidFill>
                  <a:schemeClr val="tx1"/>
                </a:solidFill>
              </a:rPr>
              <a:t>according</a:t>
            </a:r>
            <a:r>
              <a:rPr lang="es-ES" sz="1100" b="1" dirty="0" smtClean="0">
                <a:solidFill>
                  <a:schemeClr val="tx1"/>
                </a:solidFill>
              </a:rPr>
              <a:t> to </a:t>
            </a:r>
            <a:r>
              <a:rPr lang="es-ES" sz="1100" b="1" dirty="0" err="1" smtClean="0">
                <a:solidFill>
                  <a:schemeClr val="tx1"/>
                </a:solidFill>
              </a:rPr>
              <a:t>kbest</a:t>
            </a:r>
            <a:r>
              <a:rPr lang="es-ES" sz="1100" b="1" dirty="0" smtClean="0">
                <a:solidFill>
                  <a:schemeClr val="tx1"/>
                </a:solidFill>
              </a:rPr>
              <a:t>.</a:t>
            </a:r>
          </a:p>
          <a:p>
            <a:endParaRPr lang="en-US" sz="1100" b="1" dirty="0" smtClean="0">
              <a:solidFill>
                <a:srgbClr val="000000"/>
              </a:solidFill>
              <a:latin typeface="Helvetica Neue"/>
            </a:endParaRPr>
          </a:p>
          <a:p>
            <a:pPr marL="171450" indent="-171450">
              <a:buFont typeface="Arial" panose="020B0604020202020204" pitchFamily="34" charset="0"/>
              <a:buChar char="•"/>
            </a:pPr>
            <a:r>
              <a:rPr lang="es-ES" sz="1100" dirty="0" smtClean="0">
                <a:solidFill>
                  <a:schemeClr val="tx1"/>
                </a:solidFill>
              </a:rPr>
              <a:t>Data has </a:t>
            </a:r>
            <a:r>
              <a:rPr lang="es-ES" sz="1100" dirty="0" err="1" smtClean="0">
                <a:solidFill>
                  <a:schemeClr val="tx1"/>
                </a:solidFill>
              </a:rPr>
              <a:t>been</a:t>
            </a:r>
            <a:r>
              <a:rPr lang="es-ES" sz="1100" dirty="0" smtClean="0">
                <a:solidFill>
                  <a:schemeClr val="tx1"/>
                </a:solidFill>
              </a:rPr>
              <a:t> </a:t>
            </a:r>
            <a:r>
              <a:rPr lang="es-ES" sz="1100" dirty="0" err="1" smtClean="0">
                <a:solidFill>
                  <a:schemeClr val="tx1"/>
                </a:solidFill>
              </a:rPr>
              <a:t>preprocessed</a:t>
            </a:r>
            <a:r>
              <a:rPr lang="es-ES" sz="1100" dirty="0" smtClean="0">
                <a:solidFill>
                  <a:schemeClr val="tx1"/>
                </a:solidFill>
              </a:rPr>
              <a:t> and </a:t>
            </a:r>
            <a:r>
              <a:rPr lang="es-ES" sz="1100" dirty="0" err="1" smtClean="0">
                <a:solidFill>
                  <a:schemeClr val="tx1"/>
                </a:solidFill>
              </a:rPr>
              <a:t>scaled</a:t>
            </a:r>
            <a:r>
              <a:rPr lang="es-ES" sz="1100" dirty="0" smtClean="0">
                <a:solidFill>
                  <a:schemeClr val="tx1"/>
                </a:solidFill>
              </a:rPr>
              <a:t> to a standard normal </a:t>
            </a:r>
            <a:r>
              <a:rPr lang="es-ES" sz="1100" dirty="0" err="1" smtClean="0">
                <a:solidFill>
                  <a:schemeClr val="tx1"/>
                </a:solidFill>
              </a:rPr>
              <a:t>distribution</a:t>
            </a:r>
            <a:r>
              <a:rPr lang="es-ES" sz="1100" dirty="0" smtClean="0">
                <a:solidFill>
                  <a:schemeClr val="tx1"/>
                </a:solidFill>
              </a:rPr>
              <a:t> N(0,1)</a:t>
            </a:r>
          </a:p>
          <a:p>
            <a:pPr marL="171450" indent="-171450">
              <a:buFont typeface="Arial" panose="020B0604020202020204" pitchFamily="34" charset="0"/>
              <a:buChar char="•"/>
            </a:pPr>
            <a:r>
              <a:rPr lang="es-ES" sz="1100" dirty="0" err="1" smtClean="0">
                <a:solidFill>
                  <a:schemeClr val="tx1"/>
                </a:solidFill>
              </a:rPr>
              <a:t>Potential</a:t>
            </a:r>
            <a:r>
              <a:rPr lang="es-ES" sz="1100" dirty="0" smtClean="0">
                <a:solidFill>
                  <a:schemeClr val="tx1"/>
                </a:solidFill>
              </a:rPr>
              <a:t> </a:t>
            </a:r>
            <a:r>
              <a:rPr lang="es-ES" sz="1100" dirty="0" err="1" smtClean="0">
                <a:solidFill>
                  <a:schemeClr val="tx1"/>
                </a:solidFill>
              </a:rPr>
              <a:t>features</a:t>
            </a:r>
            <a:r>
              <a:rPr lang="es-ES" sz="1100" dirty="0" smtClean="0">
                <a:solidFill>
                  <a:schemeClr val="tx1"/>
                </a:solidFill>
              </a:rPr>
              <a:t> </a:t>
            </a:r>
            <a:r>
              <a:rPr lang="es-ES" sz="1100" dirty="0" err="1" smtClean="0">
                <a:solidFill>
                  <a:schemeClr val="tx1"/>
                </a:solidFill>
              </a:rPr>
              <a:t>present</a:t>
            </a:r>
            <a:r>
              <a:rPr lang="es-ES" sz="1100" dirty="0" smtClean="0">
                <a:solidFill>
                  <a:schemeClr val="tx1"/>
                </a:solidFill>
              </a:rPr>
              <a:t> </a:t>
            </a:r>
            <a:r>
              <a:rPr lang="es-ES" sz="1100" dirty="0" err="1" smtClean="0">
                <a:solidFill>
                  <a:schemeClr val="tx1"/>
                </a:solidFill>
              </a:rPr>
              <a:t>low</a:t>
            </a:r>
            <a:r>
              <a:rPr lang="es-ES" sz="1100" dirty="0" smtClean="0">
                <a:solidFill>
                  <a:schemeClr val="tx1"/>
                </a:solidFill>
              </a:rPr>
              <a:t> </a:t>
            </a:r>
            <a:r>
              <a:rPr lang="es-ES" sz="1100" dirty="0" err="1" smtClean="0">
                <a:solidFill>
                  <a:schemeClr val="tx1"/>
                </a:solidFill>
              </a:rPr>
              <a:t>correlation</a:t>
            </a:r>
            <a:r>
              <a:rPr lang="es-ES" sz="1100" dirty="0" smtClean="0">
                <a:solidFill>
                  <a:schemeClr val="tx1"/>
                </a:solidFill>
              </a:rPr>
              <a:t> and </a:t>
            </a:r>
            <a:r>
              <a:rPr lang="es-ES" sz="1100" dirty="0" err="1" smtClean="0">
                <a:solidFill>
                  <a:schemeClr val="tx1"/>
                </a:solidFill>
              </a:rPr>
              <a:t>there</a:t>
            </a:r>
            <a:r>
              <a:rPr lang="es-ES" sz="1100" dirty="0" smtClean="0">
                <a:solidFill>
                  <a:schemeClr val="tx1"/>
                </a:solidFill>
              </a:rPr>
              <a:t> </a:t>
            </a:r>
            <a:r>
              <a:rPr lang="es-ES" sz="1100" dirty="0" err="1" smtClean="0">
                <a:solidFill>
                  <a:schemeClr val="tx1"/>
                </a:solidFill>
              </a:rPr>
              <a:t>is</a:t>
            </a:r>
            <a:r>
              <a:rPr lang="es-ES" sz="1100" dirty="0" smtClean="0">
                <a:solidFill>
                  <a:schemeClr val="tx1"/>
                </a:solidFill>
              </a:rPr>
              <a:t> no </a:t>
            </a:r>
            <a:r>
              <a:rPr lang="es-ES" sz="1100" dirty="0" err="1" smtClean="0">
                <a:solidFill>
                  <a:schemeClr val="tx1"/>
                </a:solidFill>
              </a:rPr>
              <a:t>feature</a:t>
            </a:r>
            <a:r>
              <a:rPr lang="es-ES" sz="1100" dirty="0" smtClean="0">
                <a:solidFill>
                  <a:schemeClr val="tx1"/>
                </a:solidFill>
              </a:rPr>
              <a:t> in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datset</a:t>
            </a:r>
            <a:r>
              <a:rPr lang="es-ES" sz="1100" dirty="0" smtClean="0">
                <a:solidFill>
                  <a:schemeClr val="tx1"/>
                </a:solidFill>
              </a:rPr>
              <a:t> </a:t>
            </a:r>
            <a:r>
              <a:rPr lang="es-ES" sz="1100" dirty="0" err="1" smtClean="0">
                <a:solidFill>
                  <a:schemeClr val="tx1"/>
                </a:solidFill>
              </a:rPr>
              <a:t>that</a:t>
            </a:r>
            <a:r>
              <a:rPr lang="es-ES" sz="1100" dirty="0" smtClean="0">
                <a:solidFill>
                  <a:schemeClr val="tx1"/>
                </a:solidFill>
              </a:rPr>
              <a:t> </a:t>
            </a:r>
            <a:r>
              <a:rPr lang="es-ES" sz="1100" dirty="0" err="1" smtClean="0">
                <a:solidFill>
                  <a:schemeClr val="tx1"/>
                </a:solidFill>
              </a:rPr>
              <a:t>presents</a:t>
            </a:r>
            <a:r>
              <a:rPr lang="es-ES" sz="1100" dirty="0" smtClean="0">
                <a:solidFill>
                  <a:schemeClr val="tx1"/>
                </a:solidFill>
              </a:rPr>
              <a:t> a </a:t>
            </a:r>
            <a:r>
              <a:rPr lang="es-ES" sz="1100" dirty="0" err="1" smtClean="0">
                <a:solidFill>
                  <a:schemeClr val="tx1"/>
                </a:solidFill>
              </a:rPr>
              <a:t>correlation</a:t>
            </a:r>
            <a:r>
              <a:rPr lang="es-ES" sz="1100" dirty="0" smtClean="0">
                <a:solidFill>
                  <a:schemeClr val="tx1"/>
                </a:solidFill>
              </a:rPr>
              <a:t> </a:t>
            </a:r>
            <a:r>
              <a:rPr lang="es-ES" sz="1100" dirty="0" err="1" smtClean="0">
                <a:solidFill>
                  <a:schemeClr val="tx1"/>
                </a:solidFill>
              </a:rPr>
              <a:t>higher</a:t>
            </a:r>
            <a:r>
              <a:rPr lang="es-ES" sz="1100" dirty="0" smtClean="0">
                <a:solidFill>
                  <a:schemeClr val="tx1"/>
                </a:solidFill>
              </a:rPr>
              <a:t> </a:t>
            </a:r>
            <a:r>
              <a:rPr lang="es-ES" sz="1100" dirty="0" err="1" smtClean="0">
                <a:solidFill>
                  <a:schemeClr val="tx1"/>
                </a:solidFill>
              </a:rPr>
              <a:t>thn</a:t>
            </a:r>
            <a:r>
              <a:rPr lang="es-ES" sz="1100" dirty="0" smtClean="0">
                <a:solidFill>
                  <a:schemeClr val="tx1"/>
                </a:solidFill>
              </a:rPr>
              <a:t> 40%.</a:t>
            </a:r>
            <a:endParaRPr lang="es-ES" sz="1100" dirty="0">
              <a:solidFill>
                <a:schemeClr val="tx1"/>
              </a:solidFill>
            </a:endParaRPr>
          </a:p>
          <a:p>
            <a:pPr marL="171450" indent="-171450">
              <a:buFont typeface="Arial" panose="020B0604020202020204" pitchFamily="34" charset="0"/>
              <a:buChar char="•"/>
            </a:pPr>
            <a:r>
              <a:rPr lang="es-ES" sz="1100" dirty="0" smtClean="0">
                <a:solidFill>
                  <a:schemeClr val="tx1"/>
                </a:solidFill>
              </a:rPr>
              <a:t>Once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feature</a:t>
            </a:r>
            <a:r>
              <a:rPr lang="es-ES" sz="1100" dirty="0" smtClean="0">
                <a:solidFill>
                  <a:schemeClr val="tx1"/>
                </a:solidFill>
              </a:rPr>
              <a:t> </a:t>
            </a:r>
            <a:r>
              <a:rPr lang="es-ES" sz="1100" dirty="0" err="1" smtClean="0">
                <a:solidFill>
                  <a:schemeClr val="tx1"/>
                </a:solidFill>
              </a:rPr>
              <a:t>selection</a:t>
            </a:r>
            <a:r>
              <a:rPr lang="es-ES" sz="1100" dirty="0" smtClean="0">
                <a:solidFill>
                  <a:schemeClr val="tx1"/>
                </a:solidFill>
              </a:rPr>
              <a:t> is </a:t>
            </a:r>
            <a:r>
              <a:rPr lang="es-ES" sz="1100" dirty="0" err="1" smtClean="0">
                <a:solidFill>
                  <a:schemeClr val="tx1"/>
                </a:solidFill>
              </a:rPr>
              <a:t>analysed</a:t>
            </a:r>
            <a:r>
              <a:rPr lang="es-ES" sz="1100" dirty="0" smtClean="0">
                <a:solidFill>
                  <a:schemeClr val="tx1"/>
                </a:solidFill>
              </a:rPr>
              <a:t> and PCA </a:t>
            </a:r>
            <a:r>
              <a:rPr lang="es-ES" sz="1100" dirty="0" err="1" smtClean="0">
                <a:solidFill>
                  <a:schemeClr val="tx1"/>
                </a:solidFill>
              </a:rPr>
              <a:t>carried</a:t>
            </a:r>
            <a:r>
              <a:rPr lang="es-ES" sz="1100" dirty="0" smtClean="0">
                <a:solidFill>
                  <a:schemeClr val="tx1"/>
                </a:solidFill>
              </a:rPr>
              <a:t> </a:t>
            </a:r>
            <a:r>
              <a:rPr lang="es-ES" sz="1100" dirty="0" err="1" smtClean="0">
                <a:solidFill>
                  <a:schemeClr val="tx1"/>
                </a:solidFill>
              </a:rPr>
              <a:t>out</a:t>
            </a:r>
            <a:r>
              <a:rPr lang="es-ES" sz="1100" dirty="0" smtClean="0">
                <a:solidFill>
                  <a:schemeClr val="tx1"/>
                </a:solidFill>
              </a:rPr>
              <a:t> </a:t>
            </a:r>
            <a:r>
              <a:rPr lang="es-ES" sz="1100" dirty="0" err="1" smtClean="0">
                <a:solidFill>
                  <a:schemeClr val="tx1"/>
                </a:solidFill>
              </a:rPr>
              <a:t>only</a:t>
            </a:r>
            <a:r>
              <a:rPr lang="es-ES" sz="1100" dirty="0" smtClean="0">
                <a:solidFill>
                  <a:schemeClr val="tx1"/>
                </a:solidFill>
              </a:rPr>
              <a:t> 120 </a:t>
            </a:r>
            <a:r>
              <a:rPr lang="es-ES" sz="1100" dirty="0" err="1" smtClean="0">
                <a:solidFill>
                  <a:schemeClr val="tx1"/>
                </a:solidFill>
              </a:rPr>
              <a:t>features</a:t>
            </a:r>
            <a:r>
              <a:rPr lang="es-ES" sz="1100" dirty="0" smtClean="0">
                <a:solidFill>
                  <a:schemeClr val="tx1"/>
                </a:solidFill>
              </a:rPr>
              <a:t> </a:t>
            </a:r>
            <a:r>
              <a:rPr lang="es-ES" sz="1100" dirty="0" err="1" smtClean="0">
                <a:solidFill>
                  <a:schemeClr val="tx1"/>
                </a:solidFill>
              </a:rPr>
              <a:t>out</a:t>
            </a:r>
            <a:r>
              <a:rPr lang="es-ES" sz="1100" dirty="0" smtClean="0">
                <a:solidFill>
                  <a:schemeClr val="tx1"/>
                </a:solidFill>
              </a:rPr>
              <a:t> of </a:t>
            </a:r>
            <a:r>
              <a:rPr lang="es-ES" sz="1100" dirty="0" err="1" smtClean="0">
                <a:solidFill>
                  <a:schemeClr val="tx1"/>
                </a:solidFill>
              </a:rPr>
              <a:t>the</a:t>
            </a:r>
            <a:r>
              <a:rPr lang="es-ES" sz="1100" dirty="0" smtClean="0">
                <a:solidFill>
                  <a:schemeClr val="tx1"/>
                </a:solidFill>
              </a:rPr>
              <a:t> </a:t>
            </a:r>
            <a:r>
              <a:rPr lang="es-ES" sz="1100" dirty="0" smtClean="0">
                <a:solidFill>
                  <a:schemeClr val="tx1"/>
                </a:solidFill>
              </a:rPr>
              <a:t>274 </a:t>
            </a:r>
            <a:r>
              <a:rPr lang="es-ES" sz="1100" dirty="0" smtClean="0">
                <a:solidFill>
                  <a:schemeClr val="tx1"/>
                </a:solidFill>
              </a:rPr>
              <a:t>are </a:t>
            </a:r>
            <a:r>
              <a:rPr lang="es-ES" sz="1100" dirty="0" err="1" smtClean="0">
                <a:solidFill>
                  <a:schemeClr val="tx1"/>
                </a:solidFill>
              </a:rPr>
              <a:t>used</a:t>
            </a:r>
            <a:endParaRPr lang="es-ES" sz="1100" dirty="0">
              <a:solidFill>
                <a:schemeClr val="tx1"/>
              </a:solidFill>
            </a:endParaRPr>
          </a:p>
          <a:p>
            <a:pPr marL="171450" indent="-171450">
              <a:buFont typeface="Arial" panose="020B0604020202020204" pitchFamily="34" charset="0"/>
              <a:buChar char="•"/>
            </a:pPr>
            <a:r>
              <a:rPr lang="es-ES" sz="1100" dirty="0" smtClean="0">
                <a:solidFill>
                  <a:schemeClr val="tx1"/>
                </a:solidFill>
              </a:rPr>
              <a:t>In </a:t>
            </a:r>
            <a:r>
              <a:rPr lang="es-ES" sz="1100" dirty="0" err="1" smtClean="0">
                <a:solidFill>
                  <a:schemeClr val="tx1"/>
                </a:solidFill>
              </a:rPr>
              <a:t>this</a:t>
            </a:r>
            <a:r>
              <a:rPr lang="es-ES" sz="1100" dirty="0" smtClean="0">
                <a:solidFill>
                  <a:schemeClr val="tx1"/>
                </a:solidFill>
              </a:rPr>
              <a:t> case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features</a:t>
            </a:r>
            <a:r>
              <a:rPr lang="es-ES" sz="1100" dirty="0" smtClean="0">
                <a:solidFill>
                  <a:schemeClr val="tx1"/>
                </a:solidFill>
              </a:rPr>
              <a:t> </a:t>
            </a:r>
            <a:r>
              <a:rPr lang="es-ES" sz="1100" dirty="0" err="1" smtClean="0">
                <a:solidFill>
                  <a:schemeClr val="tx1"/>
                </a:solidFill>
              </a:rPr>
              <a:t>obteind</a:t>
            </a:r>
            <a:r>
              <a:rPr lang="es-ES" sz="1100" dirty="0" smtClean="0">
                <a:solidFill>
                  <a:schemeClr val="tx1"/>
                </a:solidFill>
              </a:rPr>
              <a:t> </a:t>
            </a:r>
            <a:r>
              <a:rPr lang="es-ES" sz="1100" dirty="0" err="1" smtClean="0">
                <a:solidFill>
                  <a:schemeClr val="tx1"/>
                </a:solidFill>
              </a:rPr>
              <a:t>using</a:t>
            </a:r>
            <a:r>
              <a:rPr lang="es-ES" sz="1100" dirty="0" smtClean="0">
                <a:solidFill>
                  <a:schemeClr val="tx1"/>
                </a:solidFill>
              </a:rPr>
              <a:t> PCA </a:t>
            </a:r>
            <a:r>
              <a:rPr lang="es-ES" sz="1100" dirty="0" err="1" smtClean="0">
                <a:solidFill>
                  <a:schemeClr val="tx1"/>
                </a:solidFill>
              </a:rPr>
              <a:t>will</a:t>
            </a:r>
            <a:r>
              <a:rPr lang="es-ES" sz="1100" dirty="0" smtClean="0">
                <a:solidFill>
                  <a:schemeClr val="tx1"/>
                </a:solidFill>
              </a:rPr>
              <a:t> be </a:t>
            </a:r>
            <a:r>
              <a:rPr lang="es-ES" sz="1100" dirty="0" err="1" smtClean="0">
                <a:solidFill>
                  <a:schemeClr val="tx1"/>
                </a:solidFill>
              </a:rPr>
              <a:t>used</a:t>
            </a:r>
            <a:r>
              <a:rPr lang="es-ES" sz="1100" dirty="0" smtClean="0">
                <a:solidFill>
                  <a:schemeClr val="tx1"/>
                </a:solidFill>
              </a:rPr>
              <a:t> to </a:t>
            </a:r>
            <a:r>
              <a:rPr lang="es-ES" sz="1100" dirty="0" err="1" smtClean="0">
                <a:solidFill>
                  <a:schemeClr val="tx1"/>
                </a:solidFill>
              </a:rPr>
              <a:t>achieve</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highest</a:t>
            </a:r>
            <a:r>
              <a:rPr lang="es-ES" sz="1100" dirty="0" smtClean="0">
                <a:solidFill>
                  <a:schemeClr val="tx1"/>
                </a:solidFill>
              </a:rPr>
              <a:t> </a:t>
            </a:r>
            <a:r>
              <a:rPr lang="es-ES" sz="1100" dirty="0" err="1" smtClean="0">
                <a:solidFill>
                  <a:schemeClr val="tx1"/>
                </a:solidFill>
              </a:rPr>
              <a:t>accuracy</a:t>
            </a:r>
            <a:r>
              <a:rPr lang="es-ES" sz="1100" dirty="0" smtClean="0">
                <a:solidFill>
                  <a:schemeClr val="tx1"/>
                </a:solidFill>
              </a:rPr>
              <a:t> in </a:t>
            </a:r>
            <a:r>
              <a:rPr lang="es-ES" sz="1100" dirty="0" err="1" smtClean="0">
                <a:solidFill>
                  <a:schemeClr val="tx1"/>
                </a:solidFill>
              </a:rPr>
              <a:t>the</a:t>
            </a:r>
            <a:r>
              <a:rPr lang="es-ES" sz="1100" dirty="0" smtClean="0">
                <a:solidFill>
                  <a:schemeClr val="tx1"/>
                </a:solidFill>
              </a:rPr>
              <a:t> 12 </a:t>
            </a:r>
            <a:r>
              <a:rPr lang="es-ES" sz="1100" dirty="0" err="1" smtClean="0">
                <a:solidFill>
                  <a:schemeClr val="tx1"/>
                </a:solidFill>
              </a:rPr>
              <a:t>classes</a:t>
            </a:r>
            <a:r>
              <a:rPr lang="es-ES" sz="1100" dirty="0" smtClean="0">
                <a:solidFill>
                  <a:schemeClr val="tx1"/>
                </a:solidFill>
              </a:rPr>
              <a:t> </a:t>
            </a:r>
            <a:r>
              <a:rPr lang="es-ES" sz="1100" dirty="0" err="1" smtClean="0">
                <a:solidFill>
                  <a:schemeClr val="tx1"/>
                </a:solidFill>
              </a:rPr>
              <a:t>classifier</a:t>
            </a:r>
            <a:endParaRPr lang="es-ES" sz="1100"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Although</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PCs</a:t>
            </a:r>
            <a:r>
              <a:rPr lang="es-ES" sz="1100" dirty="0" smtClean="0">
                <a:solidFill>
                  <a:schemeClr val="tx1"/>
                </a:solidFill>
              </a:rPr>
              <a:t> </a:t>
            </a:r>
            <a:r>
              <a:rPr lang="es-ES" sz="1100" dirty="0" err="1" smtClean="0">
                <a:solidFill>
                  <a:schemeClr val="tx1"/>
                </a:solidFill>
              </a:rPr>
              <a:t>cannot</a:t>
            </a:r>
            <a:r>
              <a:rPr lang="es-ES" sz="1100" dirty="0" smtClean="0">
                <a:solidFill>
                  <a:schemeClr val="tx1"/>
                </a:solidFill>
              </a:rPr>
              <a:t> be </a:t>
            </a:r>
            <a:r>
              <a:rPr lang="es-ES" sz="1100" dirty="0" err="1" smtClean="0">
                <a:solidFill>
                  <a:schemeClr val="tx1"/>
                </a:solidFill>
              </a:rPr>
              <a:t>traced</a:t>
            </a:r>
            <a:r>
              <a:rPr lang="es-ES" sz="1100" dirty="0" smtClean="0">
                <a:solidFill>
                  <a:schemeClr val="tx1"/>
                </a:solidFill>
              </a:rPr>
              <a:t> back to </a:t>
            </a:r>
            <a:r>
              <a:rPr lang="es-ES" sz="1100" dirty="0" err="1" smtClean="0">
                <a:solidFill>
                  <a:schemeClr val="tx1"/>
                </a:solidFill>
              </a:rPr>
              <a:t>the</a:t>
            </a:r>
            <a:r>
              <a:rPr lang="es-ES" sz="1100" dirty="0" smtClean="0">
                <a:solidFill>
                  <a:schemeClr val="tx1"/>
                </a:solidFill>
              </a:rPr>
              <a:t> </a:t>
            </a:r>
            <a:r>
              <a:rPr lang="es-ES" sz="1100" dirty="0" smtClean="0">
                <a:solidFill>
                  <a:schemeClr val="tx1"/>
                </a:solidFill>
              </a:rPr>
              <a:t>original </a:t>
            </a:r>
            <a:r>
              <a:rPr lang="es-ES" sz="1100" dirty="0" err="1" smtClean="0">
                <a:solidFill>
                  <a:schemeClr val="tx1"/>
                </a:solidFill>
              </a:rPr>
              <a:t>features</a:t>
            </a:r>
            <a:r>
              <a:rPr lang="es-ES" sz="1100" dirty="0" smtClean="0">
                <a:solidFill>
                  <a:schemeClr val="tx1"/>
                </a:solidFill>
              </a:rPr>
              <a:t>, </a:t>
            </a:r>
            <a:r>
              <a:rPr lang="es-ES" sz="1100" dirty="0" err="1" smtClean="0">
                <a:solidFill>
                  <a:schemeClr val="tx1"/>
                </a:solidFill>
              </a:rPr>
              <a:t>we</a:t>
            </a:r>
            <a:r>
              <a:rPr lang="es-ES" sz="1100" dirty="0" smtClean="0">
                <a:solidFill>
                  <a:schemeClr val="tx1"/>
                </a:solidFill>
              </a:rPr>
              <a:t> </a:t>
            </a:r>
            <a:r>
              <a:rPr lang="es-ES" sz="1100" dirty="0" err="1" smtClean="0">
                <a:solidFill>
                  <a:schemeClr val="tx1"/>
                </a:solidFill>
              </a:rPr>
              <a:t>need</a:t>
            </a:r>
            <a:r>
              <a:rPr lang="es-ES" sz="1100" dirty="0" smtClean="0">
                <a:solidFill>
                  <a:schemeClr val="tx1"/>
                </a:solidFill>
              </a:rPr>
              <a:t> to </a:t>
            </a:r>
            <a:r>
              <a:rPr lang="es-ES" sz="1100" dirty="0" err="1" smtClean="0">
                <a:solidFill>
                  <a:schemeClr val="tx1"/>
                </a:solidFill>
              </a:rPr>
              <a:t>make</a:t>
            </a:r>
            <a:r>
              <a:rPr lang="es-ES" sz="1100" dirty="0" smtClean="0">
                <a:solidFill>
                  <a:schemeClr val="tx1"/>
                </a:solidFill>
              </a:rPr>
              <a:t> </a:t>
            </a:r>
            <a:r>
              <a:rPr lang="es-ES" sz="1100" dirty="0" err="1" smtClean="0">
                <a:solidFill>
                  <a:schemeClr val="tx1"/>
                </a:solidFill>
              </a:rPr>
              <a:t>sure</a:t>
            </a:r>
            <a:r>
              <a:rPr lang="es-ES" sz="1100" dirty="0" smtClean="0">
                <a:solidFill>
                  <a:schemeClr val="tx1"/>
                </a:solidFill>
              </a:rPr>
              <a:t> </a:t>
            </a:r>
            <a:r>
              <a:rPr lang="es-ES" sz="1100" dirty="0" err="1" smtClean="0">
                <a:solidFill>
                  <a:schemeClr val="tx1"/>
                </a:solidFill>
              </a:rPr>
              <a:t>that</a:t>
            </a:r>
            <a:r>
              <a:rPr lang="es-ES" sz="1100" dirty="0" smtClean="0">
                <a:solidFill>
                  <a:schemeClr val="tx1"/>
                </a:solidFill>
              </a:rPr>
              <a:t> </a:t>
            </a:r>
            <a:r>
              <a:rPr lang="es-ES" sz="1100" dirty="0" err="1" smtClean="0">
                <a:solidFill>
                  <a:schemeClr val="tx1"/>
                </a:solidFill>
              </a:rPr>
              <a:t>we</a:t>
            </a:r>
            <a:r>
              <a:rPr lang="es-ES" sz="1100" dirty="0" smtClean="0">
                <a:solidFill>
                  <a:schemeClr val="tx1"/>
                </a:solidFill>
              </a:rPr>
              <a:t> are </a:t>
            </a:r>
            <a:r>
              <a:rPr lang="es-ES" sz="1100" dirty="0" err="1" smtClean="0">
                <a:solidFill>
                  <a:schemeClr val="tx1"/>
                </a:solidFill>
              </a:rPr>
              <a:t>targeting</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right</a:t>
            </a:r>
            <a:r>
              <a:rPr lang="es-ES" sz="1100" dirty="0" smtClean="0">
                <a:solidFill>
                  <a:schemeClr val="tx1"/>
                </a:solidFill>
              </a:rPr>
              <a:t> </a:t>
            </a:r>
            <a:r>
              <a:rPr lang="es-ES" sz="1100" dirty="0" err="1" smtClean="0">
                <a:solidFill>
                  <a:schemeClr val="tx1"/>
                </a:solidFill>
              </a:rPr>
              <a:t>population</a:t>
            </a:r>
            <a:r>
              <a:rPr lang="es-ES" sz="1100" dirty="0" smtClean="0">
                <a:solidFill>
                  <a:schemeClr val="tx1"/>
                </a:solidFill>
              </a:rPr>
              <a:t>, </a:t>
            </a:r>
            <a:r>
              <a:rPr lang="es-ES" sz="1100" dirty="0" err="1" smtClean="0">
                <a:solidFill>
                  <a:schemeClr val="tx1"/>
                </a:solidFill>
              </a:rPr>
              <a:t>hence</a:t>
            </a:r>
            <a:r>
              <a:rPr lang="es-ES" sz="1100" dirty="0" smtClean="0">
                <a:solidFill>
                  <a:schemeClr val="tx1"/>
                </a:solidFill>
              </a:rPr>
              <a:t> </a:t>
            </a:r>
            <a:r>
              <a:rPr lang="es-ES" sz="1100" dirty="0" err="1" smtClean="0">
                <a:solidFill>
                  <a:schemeClr val="tx1"/>
                </a:solidFill>
              </a:rPr>
              <a:t>there</a:t>
            </a:r>
            <a:r>
              <a:rPr lang="es-ES" sz="1100" dirty="0" smtClean="0">
                <a:solidFill>
                  <a:schemeClr val="tx1"/>
                </a:solidFill>
              </a:rPr>
              <a:t> is no </a:t>
            </a:r>
            <a:r>
              <a:rPr lang="es-ES" sz="1100" dirty="0" err="1" smtClean="0">
                <a:solidFill>
                  <a:schemeClr val="tx1"/>
                </a:solidFill>
              </a:rPr>
              <a:t>need</a:t>
            </a:r>
            <a:r>
              <a:rPr lang="es-ES" sz="1100" dirty="0" smtClean="0">
                <a:solidFill>
                  <a:schemeClr val="tx1"/>
                </a:solidFill>
              </a:rPr>
              <a:t> </a:t>
            </a:r>
            <a:r>
              <a:rPr lang="es-ES" sz="1100" dirty="0" err="1" smtClean="0">
                <a:solidFill>
                  <a:schemeClr val="tx1"/>
                </a:solidFill>
              </a:rPr>
              <a:t>for</a:t>
            </a:r>
            <a:r>
              <a:rPr lang="es-ES" sz="1100" dirty="0" smtClean="0">
                <a:solidFill>
                  <a:schemeClr val="tx1"/>
                </a:solidFill>
              </a:rPr>
              <a:t> </a:t>
            </a:r>
            <a:r>
              <a:rPr lang="es-ES" sz="1100" dirty="0" err="1" smtClean="0">
                <a:solidFill>
                  <a:schemeClr val="tx1"/>
                </a:solidFill>
              </a:rPr>
              <a:t>using</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initial</a:t>
            </a:r>
            <a:r>
              <a:rPr lang="es-ES" sz="1100" dirty="0" smtClean="0">
                <a:solidFill>
                  <a:schemeClr val="tx1"/>
                </a:solidFill>
              </a:rPr>
              <a:t> </a:t>
            </a:r>
            <a:r>
              <a:rPr lang="es-ES" sz="1100" dirty="0" err="1" smtClean="0">
                <a:solidFill>
                  <a:schemeClr val="tx1"/>
                </a:solidFill>
              </a:rPr>
              <a:t>features</a:t>
            </a:r>
            <a:r>
              <a:rPr lang="es-ES" sz="1100" dirty="0" smtClean="0">
                <a:solidFill>
                  <a:schemeClr val="tx1"/>
                </a:solidFill>
              </a:rPr>
              <a:t>.</a:t>
            </a:r>
          </a:p>
        </p:txBody>
      </p:sp>
      <p:pic>
        <p:nvPicPr>
          <p:cNvPr id="3" name="Picture 2"/>
          <p:cNvPicPr>
            <a:picLocks noChangeAspect="1"/>
          </p:cNvPicPr>
          <p:nvPr/>
        </p:nvPicPr>
        <p:blipFill>
          <a:blip r:embed="rId3"/>
          <a:stretch>
            <a:fillRect/>
          </a:stretch>
        </p:blipFill>
        <p:spPr>
          <a:xfrm>
            <a:off x="190575" y="1012517"/>
            <a:ext cx="3672407" cy="4752529"/>
          </a:xfrm>
          <a:prstGeom prst="rect">
            <a:avLst/>
          </a:prstGeom>
        </p:spPr>
      </p:pic>
      <p:graphicFrame>
        <p:nvGraphicFramePr>
          <p:cNvPr id="13" name="Chart 12"/>
          <p:cNvGraphicFramePr>
            <a:graphicFrameLocks/>
          </p:cNvGraphicFramePr>
          <p:nvPr>
            <p:extLst>
              <p:ext uri="{D42A27DB-BD31-4B8C-83A1-F6EECF244321}">
                <p14:modId xmlns:p14="http://schemas.microsoft.com/office/powerpoint/2010/main" val="4012823207"/>
              </p:ext>
            </p:extLst>
          </p:nvPr>
        </p:nvGraphicFramePr>
        <p:xfrm>
          <a:off x="4006999" y="1012517"/>
          <a:ext cx="6604708" cy="2564368"/>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Connector 10"/>
          <p:cNvCxnSpPr/>
          <p:nvPr/>
        </p:nvCxnSpPr>
        <p:spPr>
          <a:xfrm>
            <a:off x="6599287" y="1128613"/>
            <a:ext cx="0" cy="2160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90575" y="4801021"/>
            <a:ext cx="2664296"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31295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noProof="0" dirty="0" err="1" smtClean="0">
                <a:solidFill>
                  <a:srgbClr val="0099CC"/>
                </a:solidFill>
                <a:latin typeface="Century Gothic" pitchFamily="34" charset="0"/>
                <a:ea typeface="MS PGothic" pitchFamily="34" charset="-128"/>
              </a:rPr>
              <a:t>Model</a:t>
            </a:r>
            <a:r>
              <a:rPr lang="es-ES" altLang="es-ES" sz="3000" b="1" noProof="0" dirty="0" smtClean="0">
                <a:solidFill>
                  <a:srgbClr val="0099CC"/>
                </a:solidFill>
                <a:latin typeface="Century Gothic" pitchFamily="34" charset="0"/>
                <a:ea typeface="MS PGothic" pitchFamily="34" charset="-128"/>
              </a:rPr>
              <a:t> </a:t>
            </a:r>
            <a:r>
              <a:rPr lang="es-ES" altLang="es-ES" sz="3000" b="1" noProof="0" dirty="0" err="1" smtClean="0">
                <a:solidFill>
                  <a:srgbClr val="0099CC"/>
                </a:solidFill>
                <a:latin typeface="Century Gothic" pitchFamily="34" charset="0"/>
                <a:ea typeface="MS PGothic" pitchFamily="34" charset="-128"/>
              </a:rPr>
              <a:t>Selection</a:t>
            </a:r>
            <a:r>
              <a:rPr lang="es-ES" altLang="es-ES" sz="3000" b="1" noProof="0" dirty="0" smtClean="0">
                <a:solidFill>
                  <a:srgbClr val="0099CC"/>
                </a:solidFill>
                <a:latin typeface="Century Gothic" pitchFamily="34" charset="0"/>
                <a:ea typeface="MS PGothic" pitchFamily="34" charset="-128"/>
              </a:rPr>
              <a:t> (I of II)</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6599" y="4729013"/>
            <a:ext cx="10369152" cy="933766"/>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smtClean="0">
                <a:solidFill>
                  <a:schemeClr val="tx1"/>
                </a:solidFill>
              </a:rPr>
              <a:t>To </a:t>
            </a:r>
            <a:r>
              <a:rPr lang="es-ES" sz="1100" b="1" dirty="0" err="1" smtClean="0">
                <a:solidFill>
                  <a:schemeClr val="tx1"/>
                </a:solidFill>
              </a:rPr>
              <a:t>solve</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multiclass</a:t>
            </a:r>
            <a:r>
              <a:rPr lang="es-ES" sz="1100" b="1" dirty="0" smtClean="0">
                <a:solidFill>
                  <a:schemeClr val="tx1"/>
                </a:solidFill>
              </a:rPr>
              <a:t> </a:t>
            </a:r>
            <a:r>
              <a:rPr lang="es-ES" sz="1100" b="1" dirty="0" err="1" smtClean="0">
                <a:solidFill>
                  <a:schemeClr val="tx1"/>
                </a:solidFill>
              </a:rPr>
              <a:t>classification</a:t>
            </a:r>
            <a:r>
              <a:rPr lang="es-ES" sz="1100" b="1" dirty="0" smtClean="0">
                <a:solidFill>
                  <a:schemeClr val="tx1"/>
                </a:solidFill>
              </a:rPr>
              <a:t> </a:t>
            </a:r>
            <a:r>
              <a:rPr lang="es-ES" sz="1100" b="1" dirty="0" err="1" smtClean="0">
                <a:solidFill>
                  <a:schemeClr val="tx1"/>
                </a:solidFill>
              </a:rPr>
              <a:t>problem</a:t>
            </a:r>
            <a:r>
              <a:rPr lang="es-ES" sz="1100" b="1" dirty="0" smtClean="0">
                <a:solidFill>
                  <a:schemeClr val="tx1"/>
                </a:solidFill>
              </a:rPr>
              <a:t> </a:t>
            </a:r>
            <a:r>
              <a:rPr lang="es-ES" sz="1100" b="1" dirty="0" err="1" smtClean="0">
                <a:solidFill>
                  <a:schemeClr val="tx1"/>
                </a:solidFill>
              </a:rPr>
              <a:t>with</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maximum</a:t>
            </a:r>
            <a:r>
              <a:rPr lang="es-ES" sz="1100" b="1" dirty="0" smtClean="0">
                <a:solidFill>
                  <a:schemeClr val="tx1"/>
                </a:solidFill>
              </a:rPr>
              <a:t> </a:t>
            </a:r>
            <a:r>
              <a:rPr lang="es-ES" sz="1100" b="1" dirty="0" err="1" smtClean="0">
                <a:solidFill>
                  <a:schemeClr val="tx1"/>
                </a:solidFill>
              </a:rPr>
              <a:t>overall</a:t>
            </a:r>
            <a:r>
              <a:rPr lang="es-ES" sz="1100" b="1" dirty="0" smtClean="0">
                <a:solidFill>
                  <a:schemeClr val="tx1"/>
                </a:solidFill>
              </a:rPr>
              <a:t> </a:t>
            </a:r>
            <a:r>
              <a:rPr lang="es-ES" sz="1100" b="1" dirty="0" err="1" smtClean="0">
                <a:solidFill>
                  <a:schemeClr val="tx1"/>
                </a:solidFill>
              </a:rPr>
              <a:t>accuracy</a:t>
            </a:r>
            <a:r>
              <a:rPr lang="es-ES" sz="1100" b="1" dirty="0" smtClean="0">
                <a:solidFill>
                  <a:schemeClr val="tx1"/>
                </a:solidFill>
              </a:rPr>
              <a:t>, </a:t>
            </a:r>
            <a:r>
              <a:rPr lang="es-ES" sz="1100" b="1" dirty="0" err="1" smtClean="0">
                <a:solidFill>
                  <a:schemeClr val="tx1"/>
                </a:solidFill>
              </a:rPr>
              <a:t>algorithms</a:t>
            </a:r>
            <a:r>
              <a:rPr lang="es-ES" sz="1100" b="1" dirty="0" smtClean="0">
                <a:solidFill>
                  <a:schemeClr val="tx1"/>
                </a:solidFill>
              </a:rPr>
              <a:t> </a:t>
            </a:r>
            <a:r>
              <a:rPr lang="es-ES" sz="1100" b="1" dirty="0" err="1" smtClean="0">
                <a:solidFill>
                  <a:schemeClr val="tx1"/>
                </a:solidFill>
              </a:rPr>
              <a:t>have</a:t>
            </a:r>
            <a:r>
              <a:rPr lang="es-ES" sz="1100" b="1" dirty="0" smtClean="0">
                <a:solidFill>
                  <a:schemeClr val="tx1"/>
                </a:solidFill>
              </a:rPr>
              <a:t> </a:t>
            </a:r>
            <a:r>
              <a:rPr lang="es-ES" sz="1100" b="1" dirty="0" err="1" smtClean="0">
                <a:solidFill>
                  <a:schemeClr val="tx1"/>
                </a:solidFill>
              </a:rPr>
              <a:t>been</a:t>
            </a:r>
            <a:r>
              <a:rPr lang="es-ES" sz="1100" b="1" dirty="0" smtClean="0">
                <a:solidFill>
                  <a:schemeClr val="tx1"/>
                </a:solidFill>
              </a:rPr>
              <a:t> </a:t>
            </a:r>
            <a:r>
              <a:rPr lang="es-ES" sz="1100" b="1" dirty="0" err="1" smtClean="0">
                <a:solidFill>
                  <a:schemeClr val="tx1"/>
                </a:solidFill>
              </a:rPr>
              <a:t>tuned</a:t>
            </a:r>
            <a:r>
              <a:rPr lang="es-ES" sz="1100" b="1" dirty="0" smtClean="0">
                <a:solidFill>
                  <a:schemeClr val="tx1"/>
                </a:solidFill>
              </a:rPr>
              <a:t> </a:t>
            </a:r>
            <a:r>
              <a:rPr lang="es-ES" sz="1100" b="1" dirty="0" err="1" smtClean="0">
                <a:solidFill>
                  <a:schemeClr val="tx1"/>
                </a:solidFill>
              </a:rPr>
              <a:t>on</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training set </a:t>
            </a:r>
            <a:r>
              <a:rPr lang="es-ES" sz="1100" b="1" dirty="0" err="1" smtClean="0">
                <a:solidFill>
                  <a:schemeClr val="tx1"/>
                </a:solidFill>
              </a:rPr>
              <a:t>using</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overall</a:t>
            </a:r>
            <a:r>
              <a:rPr lang="es-ES" sz="1100" b="1" dirty="0" smtClean="0">
                <a:solidFill>
                  <a:schemeClr val="tx1"/>
                </a:solidFill>
              </a:rPr>
              <a:t> </a:t>
            </a:r>
            <a:r>
              <a:rPr lang="es-ES" sz="1100" b="1" dirty="0" err="1" smtClean="0">
                <a:solidFill>
                  <a:schemeClr val="tx1"/>
                </a:solidFill>
              </a:rPr>
              <a:t>accuracy</a:t>
            </a:r>
            <a:r>
              <a:rPr lang="es-ES" sz="1100" b="1" dirty="0" smtClean="0">
                <a:solidFill>
                  <a:schemeClr val="tx1"/>
                </a:solidFill>
              </a:rPr>
              <a:t> as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model</a:t>
            </a:r>
            <a:r>
              <a:rPr lang="es-ES" sz="1100" b="1" dirty="0" smtClean="0">
                <a:solidFill>
                  <a:schemeClr val="tx1"/>
                </a:solidFill>
              </a:rPr>
              <a:t> </a:t>
            </a:r>
            <a:r>
              <a:rPr lang="es-ES" sz="1100" b="1" dirty="0" err="1" smtClean="0">
                <a:solidFill>
                  <a:schemeClr val="tx1"/>
                </a:solidFill>
              </a:rPr>
              <a:t>selection</a:t>
            </a:r>
            <a:r>
              <a:rPr lang="es-ES" sz="1100" b="1" dirty="0" smtClean="0">
                <a:solidFill>
                  <a:schemeClr val="tx1"/>
                </a:solidFill>
              </a:rPr>
              <a:t> </a:t>
            </a:r>
            <a:r>
              <a:rPr lang="es-ES" sz="1100" b="1" dirty="0" err="1" smtClean="0">
                <a:solidFill>
                  <a:schemeClr val="tx1"/>
                </a:solidFill>
              </a:rPr>
              <a:t>strategy</a:t>
            </a:r>
            <a:r>
              <a:rPr lang="es-ES" sz="1100" b="1" dirty="0" smtClean="0">
                <a:solidFill>
                  <a:schemeClr val="tx1"/>
                </a:solidFill>
              </a:rPr>
              <a:t>. Once </a:t>
            </a:r>
            <a:r>
              <a:rPr lang="es-ES" sz="1100" b="1" dirty="0" err="1" smtClean="0">
                <a:solidFill>
                  <a:schemeClr val="tx1"/>
                </a:solidFill>
              </a:rPr>
              <a:t>tuned</a:t>
            </a:r>
            <a:r>
              <a:rPr lang="es-ES" sz="1100" b="1" dirty="0" smtClean="0">
                <a:solidFill>
                  <a:schemeClr val="tx1"/>
                </a:solidFill>
              </a:rPr>
              <a:t>, </a:t>
            </a:r>
            <a:r>
              <a:rPr lang="es-ES" sz="1100" b="1" dirty="0" err="1" smtClean="0">
                <a:solidFill>
                  <a:schemeClr val="tx1"/>
                </a:solidFill>
              </a:rPr>
              <a:t>computational</a:t>
            </a:r>
            <a:r>
              <a:rPr lang="es-ES" sz="1100" b="1" dirty="0" smtClean="0">
                <a:solidFill>
                  <a:schemeClr val="tx1"/>
                </a:solidFill>
              </a:rPr>
              <a:t> </a:t>
            </a:r>
            <a:r>
              <a:rPr lang="es-ES" sz="1100" b="1" dirty="0" err="1" smtClean="0">
                <a:solidFill>
                  <a:schemeClr val="tx1"/>
                </a:solidFill>
              </a:rPr>
              <a:t>effort</a:t>
            </a:r>
            <a:r>
              <a:rPr lang="es-ES" sz="1100" b="1" dirty="0" smtClean="0">
                <a:solidFill>
                  <a:schemeClr val="tx1"/>
                </a:solidFill>
              </a:rPr>
              <a:t> has </a:t>
            </a:r>
            <a:r>
              <a:rPr lang="es-ES" sz="1100" b="1" dirty="0" err="1" smtClean="0">
                <a:solidFill>
                  <a:schemeClr val="tx1"/>
                </a:solidFill>
              </a:rPr>
              <a:t>also</a:t>
            </a:r>
            <a:r>
              <a:rPr lang="es-ES" sz="1100" b="1" dirty="0" smtClean="0">
                <a:solidFill>
                  <a:schemeClr val="tx1"/>
                </a:solidFill>
              </a:rPr>
              <a:t> </a:t>
            </a:r>
            <a:r>
              <a:rPr lang="es-ES" sz="1100" b="1" dirty="0" err="1" smtClean="0">
                <a:solidFill>
                  <a:schemeClr val="tx1"/>
                </a:solidFill>
              </a:rPr>
              <a:t>been</a:t>
            </a:r>
            <a:r>
              <a:rPr lang="es-ES" sz="1100" b="1" dirty="0" smtClean="0">
                <a:solidFill>
                  <a:schemeClr val="tx1"/>
                </a:solidFill>
              </a:rPr>
              <a:t> </a:t>
            </a:r>
            <a:r>
              <a:rPr lang="es-ES" sz="1100" b="1" dirty="0" err="1" smtClean="0">
                <a:solidFill>
                  <a:schemeClr val="tx1"/>
                </a:solidFill>
              </a:rPr>
              <a:t>measured</a:t>
            </a:r>
            <a:endParaRPr lang="es-ES" sz="1100" b="1"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Hyper-parameters</a:t>
            </a:r>
            <a:r>
              <a:rPr lang="es-ES" sz="1100" dirty="0" smtClean="0">
                <a:solidFill>
                  <a:schemeClr val="tx1"/>
                </a:solidFill>
              </a:rPr>
              <a:t> </a:t>
            </a:r>
            <a:r>
              <a:rPr lang="es-ES" sz="1100" dirty="0" err="1" smtClean="0">
                <a:solidFill>
                  <a:schemeClr val="tx1"/>
                </a:solidFill>
              </a:rPr>
              <a:t>tuning</a:t>
            </a:r>
            <a:r>
              <a:rPr lang="es-ES" sz="1100" dirty="0" smtClean="0">
                <a:solidFill>
                  <a:schemeClr val="tx1"/>
                </a:solidFill>
              </a:rPr>
              <a:t> has </a:t>
            </a:r>
            <a:r>
              <a:rPr lang="es-ES" sz="1100" dirty="0" err="1" smtClean="0">
                <a:solidFill>
                  <a:schemeClr val="tx1"/>
                </a:solidFill>
              </a:rPr>
              <a:t>been</a:t>
            </a:r>
            <a:r>
              <a:rPr lang="es-ES" sz="1100" dirty="0" smtClean="0">
                <a:solidFill>
                  <a:schemeClr val="tx1"/>
                </a:solidFill>
              </a:rPr>
              <a:t> done </a:t>
            </a:r>
            <a:r>
              <a:rPr lang="es-ES" sz="1100" dirty="0" err="1" smtClean="0">
                <a:solidFill>
                  <a:schemeClr val="tx1"/>
                </a:solidFill>
              </a:rPr>
              <a:t>on</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training set (70% of </a:t>
            </a:r>
            <a:r>
              <a:rPr lang="es-ES" sz="1100" dirty="0" err="1" smtClean="0">
                <a:solidFill>
                  <a:schemeClr val="tx1"/>
                </a:solidFill>
              </a:rPr>
              <a:t>the</a:t>
            </a:r>
            <a:r>
              <a:rPr lang="es-ES" sz="1100" dirty="0" smtClean="0">
                <a:solidFill>
                  <a:schemeClr val="tx1"/>
                </a:solidFill>
              </a:rPr>
              <a:t> Data set) </a:t>
            </a:r>
            <a:r>
              <a:rPr lang="es-ES" sz="1100" dirty="0" err="1" smtClean="0">
                <a:solidFill>
                  <a:schemeClr val="tx1"/>
                </a:solidFill>
              </a:rPr>
              <a:t>considering</a:t>
            </a:r>
            <a:r>
              <a:rPr lang="es-ES" sz="1100" dirty="0" smtClean="0">
                <a:solidFill>
                  <a:schemeClr val="tx1"/>
                </a:solidFill>
              </a:rPr>
              <a:t> “</a:t>
            </a:r>
            <a:r>
              <a:rPr lang="es-ES" sz="1100" dirty="0" err="1" smtClean="0">
                <a:solidFill>
                  <a:schemeClr val="tx1"/>
                </a:solidFill>
              </a:rPr>
              <a:t>accuracy</a:t>
            </a:r>
            <a:r>
              <a:rPr lang="es-ES" sz="1100" dirty="0" smtClean="0">
                <a:solidFill>
                  <a:schemeClr val="tx1"/>
                </a:solidFill>
              </a:rPr>
              <a:t>” as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scoring</a:t>
            </a:r>
            <a:r>
              <a:rPr lang="es-ES" sz="1100" dirty="0" smtClean="0">
                <a:solidFill>
                  <a:schemeClr val="tx1"/>
                </a:solidFill>
              </a:rPr>
              <a:t> </a:t>
            </a:r>
            <a:r>
              <a:rPr lang="es-ES" sz="1100" dirty="0" err="1" smtClean="0">
                <a:solidFill>
                  <a:schemeClr val="tx1"/>
                </a:solidFill>
              </a:rPr>
              <a:t>method</a:t>
            </a:r>
            <a:r>
              <a:rPr lang="es-ES" sz="1100" dirty="0" smtClean="0">
                <a:solidFill>
                  <a:schemeClr val="tx1"/>
                </a:solidFill>
              </a:rPr>
              <a:t> </a:t>
            </a:r>
            <a:r>
              <a:rPr lang="es-ES" sz="1100" dirty="0" err="1" smtClean="0">
                <a:solidFill>
                  <a:schemeClr val="tx1"/>
                </a:solidFill>
              </a:rPr>
              <a:t>since</a:t>
            </a:r>
            <a:r>
              <a:rPr lang="es-ES" sz="1100" dirty="0" smtClean="0">
                <a:solidFill>
                  <a:schemeClr val="tx1"/>
                </a:solidFill>
              </a:rPr>
              <a:t> </a:t>
            </a:r>
            <a:r>
              <a:rPr lang="es-ES" sz="1100" dirty="0" err="1" smtClean="0">
                <a:solidFill>
                  <a:schemeClr val="tx1"/>
                </a:solidFill>
              </a:rPr>
              <a:t>missclassification</a:t>
            </a:r>
            <a:r>
              <a:rPr lang="es-ES" sz="1100" dirty="0" smtClean="0">
                <a:solidFill>
                  <a:schemeClr val="tx1"/>
                </a:solidFill>
              </a:rPr>
              <a:t> is </a:t>
            </a:r>
            <a:r>
              <a:rPr lang="es-ES" sz="1100" dirty="0" err="1" smtClean="0">
                <a:solidFill>
                  <a:schemeClr val="tx1"/>
                </a:solidFill>
              </a:rPr>
              <a:t>equally</a:t>
            </a:r>
            <a:r>
              <a:rPr lang="es-ES" sz="1100" dirty="0" smtClean="0">
                <a:solidFill>
                  <a:schemeClr val="tx1"/>
                </a:solidFill>
              </a:rPr>
              <a:t> </a:t>
            </a:r>
            <a:r>
              <a:rPr lang="es-ES" sz="1100" dirty="0" err="1" smtClean="0">
                <a:solidFill>
                  <a:schemeClr val="tx1"/>
                </a:solidFill>
              </a:rPr>
              <a:t>bad</a:t>
            </a:r>
            <a:r>
              <a:rPr lang="es-ES" sz="1100" dirty="0" smtClean="0">
                <a:solidFill>
                  <a:schemeClr val="tx1"/>
                </a:solidFill>
              </a:rPr>
              <a:t> in </a:t>
            </a:r>
            <a:r>
              <a:rPr lang="es-ES" sz="1100" dirty="0" err="1" smtClean="0">
                <a:solidFill>
                  <a:schemeClr val="tx1"/>
                </a:solidFill>
              </a:rPr>
              <a:t>both</a:t>
            </a:r>
            <a:r>
              <a:rPr lang="es-ES" sz="1100" dirty="0" smtClean="0">
                <a:solidFill>
                  <a:schemeClr val="tx1"/>
                </a:solidFill>
              </a:rPr>
              <a:t> </a:t>
            </a:r>
            <a:r>
              <a:rPr lang="es-ES" sz="1100" dirty="0" err="1" smtClean="0">
                <a:solidFill>
                  <a:schemeClr val="tx1"/>
                </a:solidFill>
              </a:rPr>
              <a:t>directions</a:t>
            </a:r>
            <a:r>
              <a:rPr lang="es-ES" sz="1100" dirty="0" smtClean="0">
                <a:solidFill>
                  <a:schemeClr val="tx1"/>
                </a:solidFill>
              </a:rPr>
              <a:t> (</a:t>
            </a:r>
            <a:r>
              <a:rPr lang="es-ES" sz="1100" dirty="0" smtClean="0">
                <a:solidFill>
                  <a:schemeClr val="tx1"/>
                </a:solidFill>
              </a:rPr>
              <a:t>false </a:t>
            </a:r>
            <a:r>
              <a:rPr lang="es-ES" sz="1100" dirty="0" err="1" smtClean="0">
                <a:solidFill>
                  <a:schemeClr val="tx1"/>
                </a:solidFill>
              </a:rPr>
              <a:t>positivies</a:t>
            </a:r>
            <a:r>
              <a:rPr lang="es-ES" sz="1100" dirty="0" smtClean="0">
                <a:solidFill>
                  <a:schemeClr val="tx1"/>
                </a:solidFill>
              </a:rPr>
              <a:t> </a:t>
            </a:r>
            <a:r>
              <a:rPr lang="es-ES" sz="1100" dirty="0" err="1" smtClean="0">
                <a:solidFill>
                  <a:schemeClr val="tx1"/>
                </a:solidFill>
              </a:rPr>
              <a:t>or</a:t>
            </a:r>
            <a:r>
              <a:rPr lang="es-ES" sz="1100" dirty="0" smtClean="0">
                <a:solidFill>
                  <a:schemeClr val="tx1"/>
                </a:solidFill>
              </a:rPr>
              <a:t> </a:t>
            </a:r>
            <a:r>
              <a:rPr lang="es-ES" sz="1100" dirty="0" err="1" smtClean="0">
                <a:solidFill>
                  <a:schemeClr val="tx1"/>
                </a:solidFill>
              </a:rPr>
              <a:t>negatives</a:t>
            </a:r>
            <a:r>
              <a:rPr lang="es-ES" sz="1100" dirty="0" smtClean="0">
                <a:solidFill>
                  <a:schemeClr val="tx1"/>
                </a:solidFill>
              </a:rPr>
              <a:t>).</a:t>
            </a:r>
          </a:p>
          <a:p>
            <a:pPr marL="171450" indent="-171450">
              <a:buFont typeface="Arial" panose="020B0604020202020204" pitchFamily="34" charset="0"/>
              <a:buChar char="•"/>
            </a:pPr>
            <a:r>
              <a:rPr lang="es-ES" sz="1100" dirty="0" err="1" smtClean="0">
                <a:solidFill>
                  <a:schemeClr val="tx1"/>
                </a:solidFill>
              </a:rPr>
              <a:t>Computational</a:t>
            </a:r>
            <a:r>
              <a:rPr lang="es-ES" sz="1100" dirty="0" smtClean="0">
                <a:solidFill>
                  <a:schemeClr val="tx1"/>
                </a:solidFill>
              </a:rPr>
              <a:t> </a:t>
            </a:r>
            <a:r>
              <a:rPr lang="es-ES" sz="1100" dirty="0" err="1" smtClean="0">
                <a:solidFill>
                  <a:schemeClr val="tx1"/>
                </a:solidFill>
              </a:rPr>
              <a:t>effort</a:t>
            </a:r>
            <a:r>
              <a:rPr lang="es-ES" sz="1100" dirty="0" smtClean="0">
                <a:solidFill>
                  <a:schemeClr val="tx1"/>
                </a:solidFill>
              </a:rPr>
              <a:t> has </a:t>
            </a:r>
            <a:r>
              <a:rPr lang="es-ES" sz="1100" dirty="0" err="1" smtClean="0">
                <a:solidFill>
                  <a:schemeClr val="tx1"/>
                </a:solidFill>
              </a:rPr>
              <a:t>been</a:t>
            </a:r>
            <a:r>
              <a:rPr lang="es-ES" sz="1100" dirty="0" smtClean="0">
                <a:solidFill>
                  <a:schemeClr val="tx1"/>
                </a:solidFill>
              </a:rPr>
              <a:t> </a:t>
            </a:r>
            <a:r>
              <a:rPr lang="es-ES" sz="1100" dirty="0" err="1" smtClean="0">
                <a:solidFill>
                  <a:schemeClr val="tx1"/>
                </a:solidFill>
              </a:rPr>
              <a:t>measured</a:t>
            </a:r>
            <a:r>
              <a:rPr lang="es-ES" sz="1100" dirty="0" smtClean="0">
                <a:solidFill>
                  <a:schemeClr val="tx1"/>
                </a:solidFill>
              </a:rPr>
              <a:t> </a:t>
            </a:r>
            <a:r>
              <a:rPr lang="es-ES" sz="1100" dirty="0" err="1" smtClean="0">
                <a:solidFill>
                  <a:schemeClr val="tx1"/>
                </a:solidFill>
              </a:rPr>
              <a:t>considering</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time </a:t>
            </a:r>
            <a:r>
              <a:rPr lang="es-ES" sz="1100" dirty="0" err="1" smtClean="0">
                <a:solidFill>
                  <a:schemeClr val="tx1"/>
                </a:solidFill>
              </a:rPr>
              <a:t>required</a:t>
            </a:r>
            <a:r>
              <a:rPr lang="es-ES" sz="1100" dirty="0" smtClean="0">
                <a:solidFill>
                  <a:schemeClr val="tx1"/>
                </a:solidFill>
              </a:rPr>
              <a:t> </a:t>
            </a:r>
            <a:r>
              <a:rPr lang="es-ES" sz="1100" dirty="0" err="1" smtClean="0">
                <a:solidFill>
                  <a:schemeClr val="tx1"/>
                </a:solidFill>
              </a:rPr>
              <a:t>by</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model</a:t>
            </a:r>
            <a:r>
              <a:rPr lang="es-ES" sz="1100" dirty="0" smtClean="0">
                <a:solidFill>
                  <a:schemeClr val="tx1"/>
                </a:solidFill>
              </a:rPr>
              <a:t> to </a:t>
            </a:r>
            <a:r>
              <a:rPr lang="es-ES" sz="1100" dirty="0" err="1" smtClean="0">
                <a:solidFill>
                  <a:schemeClr val="tx1"/>
                </a:solidFill>
              </a:rPr>
              <a:t>fit</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test set and run </a:t>
            </a:r>
            <a:r>
              <a:rPr lang="es-ES" sz="1100" dirty="0" err="1" smtClean="0">
                <a:solidFill>
                  <a:schemeClr val="tx1"/>
                </a:solidFill>
              </a:rPr>
              <a:t>cross</a:t>
            </a:r>
            <a:r>
              <a:rPr lang="es-ES" sz="1100" dirty="0" smtClean="0">
                <a:solidFill>
                  <a:schemeClr val="tx1"/>
                </a:solidFill>
              </a:rPr>
              <a:t> </a:t>
            </a:r>
            <a:r>
              <a:rPr lang="es-ES" sz="1100" dirty="0" err="1" smtClean="0">
                <a:solidFill>
                  <a:schemeClr val="tx1"/>
                </a:solidFill>
              </a:rPr>
              <a:t>validation</a:t>
            </a:r>
            <a:r>
              <a:rPr lang="es-ES" sz="1100" dirty="0" smtClean="0">
                <a:solidFill>
                  <a:schemeClr val="tx1"/>
                </a:solidFill>
              </a:rPr>
              <a:t> </a:t>
            </a:r>
            <a:r>
              <a:rPr lang="es-ES" sz="1100" dirty="0" err="1" smtClean="0">
                <a:solidFill>
                  <a:schemeClr val="tx1"/>
                </a:solidFill>
              </a:rPr>
              <a:t>with</a:t>
            </a:r>
            <a:r>
              <a:rPr lang="es-ES" sz="1100" dirty="0" smtClean="0">
                <a:solidFill>
                  <a:schemeClr val="tx1"/>
                </a:solidFill>
              </a:rPr>
              <a:t> 5 </a:t>
            </a:r>
            <a:r>
              <a:rPr lang="es-ES" sz="1100" dirty="0" err="1" smtClean="0">
                <a:solidFill>
                  <a:schemeClr val="tx1"/>
                </a:solidFill>
              </a:rPr>
              <a:t>folds</a:t>
            </a:r>
            <a:r>
              <a:rPr lang="es-ES" sz="1100" dirty="0" smtClean="0">
                <a:solidFill>
                  <a:schemeClr val="tx1"/>
                </a:solidFill>
              </a:rPr>
              <a:t>.</a:t>
            </a:r>
          </a:p>
          <a:p>
            <a:endParaRPr lang="es-ES" sz="1100" dirty="0" smtClean="0">
              <a:solidFill>
                <a:schemeClr val="tx1"/>
              </a:solidFill>
            </a:endParaRPr>
          </a:p>
          <a:p>
            <a:endParaRPr lang="es-ES" sz="1100" dirty="0" smtClean="0">
              <a:solidFill>
                <a:schemeClr val="tx1"/>
              </a:solidFill>
            </a:endParaRPr>
          </a:p>
          <a:p>
            <a:endParaRPr lang="es-ES" sz="1100"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94811228"/>
              </p:ext>
            </p:extLst>
          </p:nvPr>
        </p:nvGraphicFramePr>
        <p:xfrm>
          <a:off x="406599" y="1416646"/>
          <a:ext cx="10369152" cy="3183930"/>
        </p:xfrm>
        <a:graphic>
          <a:graphicData uri="http://schemas.openxmlformats.org/drawingml/2006/table">
            <a:tbl>
              <a:tblPr/>
              <a:tblGrid>
                <a:gridCol w="4968552">
                  <a:extLst>
                    <a:ext uri="{9D8B030D-6E8A-4147-A177-3AD203B41FA5}">
                      <a16:colId xmlns:a16="http://schemas.microsoft.com/office/drawing/2014/main" val="386606866"/>
                    </a:ext>
                  </a:extLst>
                </a:gridCol>
                <a:gridCol w="5400600">
                  <a:extLst>
                    <a:ext uri="{9D8B030D-6E8A-4147-A177-3AD203B41FA5}">
                      <a16:colId xmlns:a16="http://schemas.microsoft.com/office/drawing/2014/main" val="3482915353"/>
                    </a:ext>
                  </a:extLst>
                </a:gridCol>
              </a:tblGrid>
              <a:tr h="353770">
                <a:tc>
                  <a:txBody>
                    <a:bodyPr/>
                    <a:lstStyle/>
                    <a:p>
                      <a:pPr algn="l" rtl="0" fontAlgn="b"/>
                      <a:r>
                        <a:rPr lang="en-US" sz="1800" b="1" i="0" u="none" strike="noStrike">
                          <a:solidFill>
                            <a:srgbClr val="000000"/>
                          </a:solidFill>
                          <a:effectLst/>
                          <a:latin typeface="Arial" panose="020B0604020202020204" pitchFamily="34" charset="0"/>
                        </a:rPr>
                        <a:t>Algorithm</a:t>
                      </a:r>
                    </a:p>
                  </a:txBody>
                  <a:tcPr marL="9525" marR="9525" marT="9525" marB="0" anchor="b">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tc>
                  <a:txBody>
                    <a:bodyPr/>
                    <a:lstStyle/>
                    <a:p>
                      <a:pPr algn="l" rtl="0" fontAlgn="b"/>
                      <a:r>
                        <a:rPr lang="en-US" sz="1800" b="1" i="0" u="none" strike="noStrike">
                          <a:solidFill>
                            <a:srgbClr val="000000"/>
                          </a:solidFill>
                          <a:effectLst/>
                          <a:latin typeface="Arial" panose="020B0604020202020204" pitchFamily="34" charset="0"/>
                        </a:rPr>
                        <a:t>Hyper-parameters</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70AD47"/>
                    </a:solidFill>
                  </a:tcPr>
                </a:tc>
                <a:extLst>
                  <a:ext uri="{0D108BD9-81ED-4DB2-BD59-A6C34878D82A}">
                    <a16:rowId xmlns:a16="http://schemas.microsoft.com/office/drawing/2014/main" val="3830985602"/>
                  </a:ext>
                </a:extLst>
              </a:tr>
              <a:tr h="353770">
                <a:tc>
                  <a:txBody>
                    <a:bodyPr/>
                    <a:lstStyle/>
                    <a:p>
                      <a:pPr algn="l" rtl="0" fontAlgn="ctr"/>
                      <a:r>
                        <a:rPr lang="en-US" sz="1800" b="0" i="0" u="none" strike="noStrike">
                          <a:solidFill>
                            <a:srgbClr val="000000"/>
                          </a:solidFill>
                          <a:effectLst/>
                          <a:latin typeface="Arial" panose="020B0604020202020204" pitchFamily="34" charset="0"/>
                        </a:rPr>
                        <a:t>Naïve-Bayes</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rtl="0" fontAlgn="b"/>
                      <a:r>
                        <a:rPr lang="en-US" sz="1800" b="0" i="0" u="none" strike="noStrike">
                          <a:solidFill>
                            <a:srgbClr val="000000"/>
                          </a:solidFill>
                          <a:effectLst/>
                          <a:latin typeface="Arial" panose="020B0604020202020204" pitchFamily="34" charset="0"/>
                        </a:rPr>
                        <a:t>Alpha = 10</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381857717"/>
                  </a:ext>
                </a:extLst>
              </a:tr>
              <a:tr h="353770">
                <a:tc>
                  <a:txBody>
                    <a:bodyPr/>
                    <a:lstStyle/>
                    <a:p>
                      <a:pPr algn="l" rtl="0" fontAlgn="ctr"/>
                      <a:r>
                        <a:rPr lang="en-US" sz="1800" b="0" i="0" u="none" strike="noStrike">
                          <a:solidFill>
                            <a:srgbClr val="000000"/>
                          </a:solidFill>
                          <a:effectLst/>
                          <a:latin typeface="Arial" panose="020B0604020202020204" pitchFamily="34" charset="0"/>
                        </a:rPr>
                        <a:t>Logistic Regression</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l" rtl="0" fontAlgn="b"/>
                      <a:r>
                        <a:rPr lang="en-US" sz="1800" b="0" i="0" u="none" strike="noStrike">
                          <a:solidFill>
                            <a:srgbClr val="000000"/>
                          </a:solidFill>
                          <a:effectLst/>
                          <a:latin typeface="Arial" panose="020B0604020202020204" pitchFamily="34" charset="0"/>
                        </a:rPr>
                        <a:t>C = 1000, Penalty = L2</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4240290111"/>
                  </a:ext>
                </a:extLst>
              </a:tr>
              <a:tr h="353770">
                <a:tc>
                  <a:txBody>
                    <a:bodyPr/>
                    <a:lstStyle/>
                    <a:p>
                      <a:pPr algn="l" rtl="0" fontAlgn="ctr"/>
                      <a:r>
                        <a:rPr lang="en-US" sz="1800" b="0" i="0" u="none" strike="noStrike">
                          <a:solidFill>
                            <a:srgbClr val="000000"/>
                          </a:solidFill>
                          <a:effectLst/>
                          <a:latin typeface="Arial" panose="020B0604020202020204" pitchFamily="34" charset="0"/>
                        </a:rPr>
                        <a:t>Kneighbors Classifier</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rtl="0" fontAlgn="b"/>
                      <a:r>
                        <a:rPr lang="en-US" sz="1800" b="0" i="0" u="none" strike="noStrike">
                          <a:solidFill>
                            <a:srgbClr val="000000"/>
                          </a:solidFill>
                          <a:effectLst/>
                          <a:latin typeface="Arial" panose="020B0604020202020204" pitchFamily="34" charset="0"/>
                        </a:rPr>
                        <a:t>Neighbors = 5, Weights = distance</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2215515752"/>
                  </a:ext>
                </a:extLst>
              </a:tr>
              <a:tr h="353770">
                <a:tc>
                  <a:txBody>
                    <a:bodyPr/>
                    <a:lstStyle/>
                    <a:p>
                      <a:pPr algn="l" rtl="0" fontAlgn="ctr"/>
                      <a:r>
                        <a:rPr lang="en-US" sz="1800" b="0" i="0" u="none" strike="noStrike">
                          <a:solidFill>
                            <a:srgbClr val="1D1F22"/>
                          </a:solidFill>
                          <a:effectLst/>
                          <a:latin typeface="Helvetica" panose="020B0604020202020204" pitchFamily="34" charset="0"/>
                        </a:rPr>
                        <a:t>Stochastic Gradient Descent</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l" rtl="0" fontAlgn="b"/>
                      <a:r>
                        <a:rPr lang="en-US" sz="1800" b="0" i="0" u="none" strike="noStrike">
                          <a:solidFill>
                            <a:srgbClr val="000000"/>
                          </a:solidFill>
                          <a:effectLst/>
                          <a:latin typeface="Arial" panose="020B0604020202020204" pitchFamily="34" charset="0"/>
                        </a:rPr>
                        <a:t>Alpha = 0.0001, Loss = hinge</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2850595235"/>
                  </a:ext>
                </a:extLst>
              </a:tr>
              <a:tr h="353770">
                <a:tc>
                  <a:txBody>
                    <a:bodyPr/>
                    <a:lstStyle/>
                    <a:p>
                      <a:pPr algn="l" rtl="0" fontAlgn="ctr"/>
                      <a:r>
                        <a:rPr lang="en-US" sz="1800" b="0" i="0" u="none" strike="noStrike">
                          <a:solidFill>
                            <a:srgbClr val="000000"/>
                          </a:solidFill>
                          <a:effectLst/>
                          <a:latin typeface="Arial" panose="020B0604020202020204" pitchFamily="34" charset="0"/>
                        </a:rPr>
                        <a:t>Support Vector Machine</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rtl="0" fontAlgn="b"/>
                      <a:r>
                        <a:rPr lang="en-US" sz="1800" b="0" i="0" u="none" strike="noStrike">
                          <a:solidFill>
                            <a:srgbClr val="000000"/>
                          </a:solidFill>
                          <a:effectLst/>
                          <a:latin typeface="Arial" panose="020B0604020202020204" pitchFamily="34" charset="0"/>
                        </a:rPr>
                        <a:t>C = 1000, Kernel = rbf</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1957431721"/>
                  </a:ext>
                </a:extLst>
              </a:tr>
              <a:tr h="353770">
                <a:tc>
                  <a:txBody>
                    <a:bodyPr/>
                    <a:lstStyle/>
                    <a:p>
                      <a:pPr algn="l" rtl="0" fontAlgn="ctr"/>
                      <a:r>
                        <a:rPr lang="en-US" sz="1800" b="0" i="0" u="none" strike="noStrike">
                          <a:solidFill>
                            <a:srgbClr val="1D1F22"/>
                          </a:solidFill>
                          <a:effectLst/>
                          <a:latin typeface="Helvetica" panose="020B0604020202020204" pitchFamily="34" charset="0"/>
                        </a:rPr>
                        <a:t>Linear Support Vector Machine</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l" rtl="0" fontAlgn="b"/>
                      <a:r>
                        <a:rPr lang="en-US" sz="1800" b="0" i="0" u="none" strike="noStrike">
                          <a:solidFill>
                            <a:srgbClr val="000000"/>
                          </a:solidFill>
                          <a:effectLst/>
                          <a:latin typeface="Arial" panose="020B0604020202020204" pitchFamily="34" charset="0"/>
                        </a:rPr>
                        <a:t>C = 100, Loss = hinge</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534828396"/>
                  </a:ext>
                </a:extLst>
              </a:tr>
              <a:tr h="353770">
                <a:tc>
                  <a:txBody>
                    <a:bodyPr/>
                    <a:lstStyle/>
                    <a:p>
                      <a:pPr algn="l" rtl="0" fontAlgn="ctr"/>
                      <a:r>
                        <a:rPr lang="en-US" sz="18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tc>
                  <a:txBody>
                    <a:bodyPr/>
                    <a:lstStyle/>
                    <a:p>
                      <a:pPr algn="l" rtl="0" fontAlgn="b"/>
                      <a:r>
                        <a:rPr lang="en-US" sz="1800" b="0" i="0" u="none" strike="noStrike">
                          <a:solidFill>
                            <a:srgbClr val="000000"/>
                          </a:solidFill>
                          <a:effectLst/>
                          <a:latin typeface="Arial" panose="020B0604020202020204" pitchFamily="34" charset="0"/>
                        </a:rPr>
                        <a:t>Estimators = 170, Depth = 31</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solidFill>
                      <a:srgbClr val="E2EFDA"/>
                    </a:solidFill>
                  </a:tcPr>
                </a:tc>
                <a:extLst>
                  <a:ext uri="{0D108BD9-81ED-4DB2-BD59-A6C34878D82A}">
                    <a16:rowId xmlns:a16="http://schemas.microsoft.com/office/drawing/2014/main" val="3095786576"/>
                  </a:ext>
                </a:extLst>
              </a:tr>
              <a:tr h="353770">
                <a:tc>
                  <a:txBody>
                    <a:bodyPr/>
                    <a:lstStyle/>
                    <a:p>
                      <a:pPr algn="l" rtl="0" fontAlgn="ctr"/>
                      <a:r>
                        <a:rPr lang="en-US" sz="1800" b="0" i="0" u="none" strike="noStrike">
                          <a:solidFill>
                            <a:srgbClr val="1D1F22"/>
                          </a:solidFill>
                          <a:effectLst/>
                          <a:latin typeface="Helvetica" panose="020B0604020202020204" pitchFamily="34" charset="0"/>
                        </a:rPr>
                        <a:t>Gradient Boosting</a:t>
                      </a:r>
                    </a:p>
                  </a:txBody>
                  <a:tcPr marL="9525" marR="9525" marT="9525" marB="0" anchor="ctr">
                    <a:lnL w="6350" cap="flat" cmpd="sng" algn="ctr">
                      <a:solidFill>
                        <a:srgbClr val="A9D08E"/>
                      </a:solidFill>
                      <a:prstDash val="solid"/>
                      <a:round/>
                      <a:headEnd type="none" w="med" len="med"/>
                      <a:tailEnd type="none" w="med" len="med"/>
                    </a:lnL>
                    <a:lnR>
                      <a:noFill/>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tc>
                  <a:txBody>
                    <a:bodyPr/>
                    <a:lstStyle/>
                    <a:p>
                      <a:pPr algn="l" rtl="0" fontAlgn="b"/>
                      <a:r>
                        <a:rPr lang="en-US" sz="1800" b="0" i="0" u="none" strike="noStrike" dirty="0">
                          <a:solidFill>
                            <a:srgbClr val="000000"/>
                          </a:solidFill>
                          <a:effectLst/>
                          <a:latin typeface="Arial" panose="020B0604020202020204" pitchFamily="34" charset="0"/>
                        </a:rPr>
                        <a:t>Estimators = 190, Min simple split = 3, Depth = 50</a:t>
                      </a:r>
                    </a:p>
                  </a:txBody>
                  <a:tcPr marL="9525" marR="9525" marT="9525" marB="0" anchor="b">
                    <a:lnL>
                      <a:noFill/>
                    </a:lnL>
                    <a:lnR w="6350" cap="flat" cmpd="sng" algn="ctr">
                      <a:solidFill>
                        <a:srgbClr val="A9D08E"/>
                      </a:solidFill>
                      <a:prstDash val="solid"/>
                      <a:round/>
                      <a:headEnd type="none" w="med" len="med"/>
                      <a:tailEnd type="none" w="med" len="med"/>
                    </a:lnR>
                    <a:lnT w="6350" cap="flat" cmpd="sng" algn="ctr">
                      <a:solidFill>
                        <a:srgbClr val="A9D08E"/>
                      </a:solidFill>
                      <a:prstDash val="solid"/>
                      <a:round/>
                      <a:headEnd type="none" w="med" len="med"/>
                      <a:tailEnd type="none" w="med" len="med"/>
                    </a:lnT>
                    <a:lnB w="6350" cap="flat" cmpd="sng" algn="ctr">
                      <a:solidFill>
                        <a:srgbClr val="A9D08E"/>
                      </a:solidFill>
                      <a:prstDash val="solid"/>
                      <a:round/>
                      <a:headEnd type="none" w="med" len="med"/>
                      <a:tailEnd type="none" w="med" len="med"/>
                    </a:lnB>
                  </a:tcPr>
                </a:tc>
                <a:extLst>
                  <a:ext uri="{0D108BD9-81ED-4DB2-BD59-A6C34878D82A}">
                    <a16:rowId xmlns:a16="http://schemas.microsoft.com/office/drawing/2014/main" val="3881903921"/>
                  </a:ext>
                </a:extLst>
              </a:tr>
            </a:tbl>
          </a:graphicData>
        </a:graphic>
      </p:graphicFrame>
    </p:spTree>
    <p:extLst>
      <p:ext uri="{BB962C8B-B14F-4D97-AF65-F5344CB8AC3E}">
        <p14:creationId xmlns:p14="http://schemas.microsoft.com/office/powerpoint/2010/main" val="33750389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itle 1"/>
          <p:cNvSpPr txBox="1">
            <a:spLocks/>
          </p:cNvSpPr>
          <p:nvPr/>
        </p:nvSpPr>
        <p:spPr bwMode="auto">
          <a:xfrm>
            <a:off x="118567" y="336525"/>
            <a:ext cx="10493140" cy="38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3000" b="1" noProof="0" dirty="0" err="1" smtClean="0">
                <a:solidFill>
                  <a:srgbClr val="0099CC"/>
                </a:solidFill>
                <a:latin typeface="Century Gothic" pitchFamily="34" charset="0"/>
                <a:ea typeface="MS PGothic" pitchFamily="34" charset="-128"/>
              </a:rPr>
              <a:t>Model</a:t>
            </a:r>
            <a:r>
              <a:rPr lang="es-ES" altLang="es-ES" sz="3000" b="1" noProof="0" dirty="0" smtClean="0">
                <a:solidFill>
                  <a:srgbClr val="0099CC"/>
                </a:solidFill>
                <a:latin typeface="Century Gothic" pitchFamily="34" charset="0"/>
                <a:ea typeface="MS PGothic" pitchFamily="34" charset="-128"/>
              </a:rPr>
              <a:t> </a:t>
            </a:r>
            <a:r>
              <a:rPr lang="es-ES" altLang="es-ES" sz="3000" b="1" noProof="0" dirty="0" err="1" smtClean="0">
                <a:solidFill>
                  <a:srgbClr val="0099CC"/>
                </a:solidFill>
                <a:latin typeface="Century Gothic" pitchFamily="34" charset="0"/>
                <a:ea typeface="MS PGothic" pitchFamily="34" charset="-128"/>
              </a:rPr>
              <a:t>Selection</a:t>
            </a:r>
            <a:r>
              <a:rPr lang="es-ES" altLang="es-ES" sz="3000" b="1" noProof="0" dirty="0" smtClean="0">
                <a:solidFill>
                  <a:srgbClr val="0099CC"/>
                </a:solidFill>
                <a:latin typeface="Century Gothic" pitchFamily="34" charset="0"/>
                <a:ea typeface="MS PGothic" pitchFamily="34" charset="-128"/>
              </a:rPr>
              <a:t> (II of II)</a:t>
            </a:r>
            <a:endParaRPr kumimoji="0" lang="en-US" altLang="es-ES" sz="3000" b="1" i="0" u="none" strike="noStrike" kern="1200" cap="none" spc="0" normalizeH="0" baseline="0" noProof="0" dirty="0">
              <a:ln>
                <a:noFill/>
              </a:ln>
              <a:solidFill>
                <a:srgbClr val="0099CC"/>
              </a:solidFill>
              <a:effectLst/>
              <a:uLnTx/>
              <a:uFillTx/>
              <a:latin typeface="Century Gothic" pitchFamily="34" charset="0"/>
              <a:ea typeface="MS PGothic" pitchFamily="34" charset="-128"/>
              <a:cs typeface="Arial" panose="020B0604020202020204" pitchFamily="34" charset="0"/>
            </a:endParaRPr>
          </a:p>
        </p:txBody>
      </p:sp>
      <p:sp>
        <p:nvSpPr>
          <p:cNvPr id="17" name="Rectangle 16"/>
          <p:cNvSpPr/>
          <p:nvPr/>
        </p:nvSpPr>
        <p:spPr>
          <a:xfrm>
            <a:off x="190575" y="6025157"/>
            <a:ext cx="2304256" cy="224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2071" y="4996285"/>
            <a:ext cx="10369152" cy="1083946"/>
          </a:xfrm>
          <a:prstGeom prst="rect">
            <a:avLst/>
          </a:prstGeom>
          <a:solidFill>
            <a:srgbClr val="E1F2C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100" b="1" dirty="0" err="1" smtClean="0">
                <a:solidFill>
                  <a:schemeClr val="tx1"/>
                </a:solidFill>
              </a:rPr>
              <a:t>From</a:t>
            </a:r>
            <a:r>
              <a:rPr lang="es-ES" sz="1100" b="1" dirty="0" smtClean="0">
                <a:solidFill>
                  <a:schemeClr val="tx1"/>
                </a:solidFill>
              </a:rPr>
              <a:t> </a:t>
            </a:r>
            <a:r>
              <a:rPr lang="es-ES" sz="1100" b="1" dirty="0" err="1" smtClean="0">
                <a:solidFill>
                  <a:schemeClr val="tx1"/>
                </a:solidFill>
              </a:rPr>
              <a:t>an</a:t>
            </a:r>
            <a:r>
              <a:rPr lang="es-ES" sz="1100" b="1" dirty="0" smtClean="0">
                <a:solidFill>
                  <a:schemeClr val="tx1"/>
                </a:solidFill>
              </a:rPr>
              <a:t> </a:t>
            </a:r>
            <a:r>
              <a:rPr lang="es-ES" sz="1100" b="1" dirty="0" err="1" smtClean="0">
                <a:solidFill>
                  <a:schemeClr val="tx1"/>
                </a:solidFill>
              </a:rPr>
              <a:t>orverall</a:t>
            </a:r>
            <a:r>
              <a:rPr lang="es-ES" sz="1100" b="1" dirty="0" smtClean="0">
                <a:solidFill>
                  <a:schemeClr val="tx1"/>
                </a:solidFill>
              </a:rPr>
              <a:t> </a:t>
            </a:r>
            <a:r>
              <a:rPr lang="es-ES" sz="1100" b="1" dirty="0" err="1" smtClean="0">
                <a:solidFill>
                  <a:schemeClr val="tx1"/>
                </a:solidFill>
              </a:rPr>
              <a:t>accuracy</a:t>
            </a:r>
            <a:r>
              <a:rPr lang="es-ES" sz="1100" b="1" dirty="0" smtClean="0">
                <a:solidFill>
                  <a:schemeClr val="tx1"/>
                </a:solidFill>
              </a:rPr>
              <a:t> and </a:t>
            </a:r>
            <a:r>
              <a:rPr lang="es-ES" sz="1100" b="1" dirty="0" err="1" smtClean="0">
                <a:solidFill>
                  <a:schemeClr val="tx1"/>
                </a:solidFill>
              </a:rPr>
              <a:t>computational</a:t>
            </a:r>
            <a:r>
              <a:rPr lang="es-ES" sz="1100" b="1" dirty="0" smtClean="0">
                <a:solidFill>
                  <a:schemeClr val="tx1"/>
                </a:solidFill>
              </a:rPr>
              <a:t> </a:t>
            </a:r>
            <a:r>
              <a:rPr lang="es-ES" sz="1100" b="1" dirty="0" err="1" smtClean="0">
                <a:solidFill>
                  <a:schemeClr val="tx1"/>
                </a:solidFill>
              </a:rPr>
              <a:t>effort</a:t>
            </a:r>
            <a:r>
              <a:rPr lang="es-ES" sz="1100" b="1" dirty="0" smtClean="0">
                <a:solidFill>
                  <a:schemeClr val="tx1"/>
                </a:solidFill>
              </a:rPr>
              <a:t> </a:t>
            </a:r>
            <a:r>
              <a:rPr lang="es-ES" sz="1100" b="1" dirty="0" err="1" smtClean="0">
                <a:solidFill>
                  <a:schemeClr val="tx1"/>
                </a:solidFill>
              </a:rPr>
              <a:t>standpoint</a:t>
            </a:r>
            <a:r>
              <a:rPr lang="es-ES" sz="1100" b="1" dirty="0" smtClean="0">
                <a:solidFill>
                  <a:schemeClr val="tx1"/>
                </a:solidFill>
              </a:rPr>
              <a:t>, </a:t>
            </a:r>
            <a:r>
              <a:rPr lang="es-ES" sz="1100" b="1" dirty="0" err="1" smtClean="0">
                <a:solidFill>
                  <a:schemeClr val="tx1"/>
                </a:solidFill>
              </a:rPr>
              <a:t>Multilayer</a:t>
            </a:r>
            <a:r>
              <a:rPr lang="es-ES" sz="1100" b="1" dirty="0" smtClean="0">
                <a:solidFill>
                  <a:schemeClr val="tx1"/>
                </a:solidFill>
              </a:rPr>
              <a:t> </a:t>
            </a:r>
            <a:r>
              <a:rPr lang="es-ES" sz="1100" b="1" dirty="0" err="1" smtClean="0">
                <a:solidFill>
                  <a:schemeClr val="tx1"/>
                </a:solidFill>
              </a:rPr>
              <a:t>Perceptron</a:t>
            </a:r>
            <a:r>
              <a:rPr lang="es-ES" sz="1100" b="1" dirty="0" smtClean="0">
                <a:solidFill>
                  <a:schemeClr val="tx1"/>
                </a:solidFill>
              </a:rPr>
              <a:t> and </a:t>
            </a:r>
            <a:r>
              <a:rPr lang="es-ES" sz="1100" b="1" dirty="0" err="1" smtClean="0">
                <a:solidFill>
                  <a:schemeClr val="tx1"/>
                </a:solidFill>
              </a:rPr>
              <a:t>Logistic</a:t>
            </a:r>
            <a:r>
              <a:rPr lang="es-ES" sz="1100" b="1" dirty="0" smtClean="0">
                <a:solidFill>
                  <a:schemeClr val="tx1"/>
                </a:solidFill>
              </a:rPr>
              <a:t> </a:t>
            </a:r>
            <a:r>
              <a:rPr lang="es-ES" sz="1100" b="1" dirty="0" err="1">
                <a:solidFill>
                  <a:schemeClr val="tx1"/>
                </a:solidFill>
              </a:rPr>
              <a:t>R</a:t>
            </a:r>
            <a:r>
              <a:rPr lang="es-ES" sz="1100" b="1" dirty="0" err="1" smtClean="0">
                <a:solidFill>
                  <a:schemeClr val="tx1"/>
                </a:solidFill>
              </a:rPr>
              <a:t>egression</a:t>
            </a:r>
            <a:r>
              <a:rPr lang="es-ES" sz="1100" b="1" dirty="0" smtClean="0">
                <a:solidFill>
                  <a:schemeClr val="tx1"/>
                </a:solidFill>
              </a:rPr>
              <a:t> are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two</a:t>
            </a:r>
            <a:r>
              <a:rPr lang="es-ES" sz="1100" b="1" dirty="0" smtClean="0">
                <a:solidFill>
                  <a:schemeClr val="tx1"/>
                </a:solidFill>
              </a:rPr>
              <a:t> </a:t>
            </a:r>
            <a:r>
              <a:rPr lang="es-ES" sz="1100" b="1" dirty="0" err="1" smtClean="0">
                <a:solidFill>
                  <a:schemeClr val="tx1"/>
                </a:solidFill>
              </a:rPr>
              <a:t>models</a:t>
            </a:r>
            <a:r>
              <a:rPr lang="es-ES" sz="1100" b="1" dirty="0" smtClean="0">
                <a:solidFill>
                  <a:schemeClr val="tx1"/>
                </a:solidFill>
              </a:rPr>
              <a:t> </a:t>
            </a:r>
            <a:r>
              <a:rPr lang="es-ES" sz="1100" b="1" dirty="0" err="1" smtClean="0">
                <a:solidFill>
                  <a:schemeClr val="tx1"/>
                </a:solidFill>
              </a:rPr>
              <a:t>that</a:t>
            </a:r>
            <a:r>
              <a:rPr lang="es-ES" sz="1100" b="1" dirty="0" smtClean="0">
                <a:solidFill>
                  <a:schemeClr val="tx1"/>
                </a:solidFill>
              </a:rPr>
              <a:t> </a:t>
            </a:r>
            <a:r>
              <a:rPr lang="es-ES" sz="1100" b="1" dirty="0" err="1" smtClean="0">
                <a:solidFill>
                  <a:schemeClr val="tx1"/>
                </a:solidFill>
              </a:rPr>
              <a:t>require</a:t>
            </a:r>
            <a:r>
              <a:rPr lang="es-ES" sz="1100" b="1" dirty="0" smtClean="0">
                <a:solidFill>
                  <a:schemeClr val="tx1"/>
                </a:solidFill>
              </a:rPr>
              <a:t> </a:t>
            </a:r>
            <a:r>
              <a:rPr lang="es-ES" sz="1100" b="1" dirty="0" err="1" smtClean="0">
                <a:solidFill>
                  <a:schemeClr val="tx1"/>
                </a:solidFill>
              </a:rPr>
              <a:t>less</a:t>
            </a:r>
            <a:r>
              <a:rPr lang="es-ES" sz="1100" b="1" dirty="0" smtClean="0">
                <a:solidFill>
                  <a:schemeClr val="tx1"/>
                </a:solidFill>
              </a:rPr>
              <a:t> </a:t>
            </a:r>
            <a:r>
              <a:rPr lang="es-ES" sz="1100" b="1" dirty="0" err="1" smtClean="0">
                <a:solidFill>
                  <a:schemeClr val="tx1"/>
                </a:solidFill>
              </a:rPr>
              <a:t>computational</a:t>
            </a:r>
            <a:r>
              <a:rPr lang="es-ES" sz="1100" b="1" dirty="0" smtClean="0">
                <a:solidFill>
                  <a:schemeClr val="tx1"/>
                </a:solidFill>
              </a:rPr>
              <a:t> </a:t>
            </a:r>
            <a:r>
              <a:rPr lang="es-ES" sz="1100" b="1" dirty="0" err="1" smtClean="0">
                <a:solidFill>
                  <a:schemeClr val="tx1"/>
                </a:solidFill>
              </a:rPr>
              <a:t>effort</a:t>
            </a:r>
            <a:r>
              <a:rPr lang="es-ES" sz="1100" b="1" dirty="0" smtClean="0">
                <a:solidFill>
                  <a:schemeClr val="tx1"/>
                </a:solidFill>
              </a:rPr>
              <a:t> and </a:t>
            </a:r>
            <a:r>
              <a:rPr lang="es-ES" sz="1100" b="1" dirty="0" err="1" smtClean="0">
                <a:solidFill>
                  <a:schemeClr val="tx1"/>
                </a:solidFill>
              </a:rPr>
              <a:t>present</a:t>
            </a:r>
            <a:r>
              <a:rPr lang="es-ES" sz="1100" b="1" dirty="0" smtClean="0">
                <a:solidFill>
                  <a:schemeClr val="tx1"/>
                </a:solidFill>
              </a:rPr>
              <a:t> a </a:t>
            </a:r>
            <a:r>
              <a:rPr lang="es-ES" sz="1100" b="1" dirty="0" err="1" smtClean="0">
                <a:solidFill>
                  <a:schemeClr val="tx1"/>
                </a:solidFill>
              </a:rPr>
              <a:t>higher</a:t>
            </a:r>
            <a:r>
              <a:rPr lang="es-ES" sz="1100" b="1" dirty="0" smtClean="0">
                <a:solidFill>
                  <a:schemeClr val="tx1"/>
                </a:solidFill>
              </a:rPr>
              <a:t> </a:t>
            </a:r>
            <a:r>
              <a:rPr lang="es-ES" sz="1100" b="1" dirty="0" err="1" smtClean="0">
                <a:solidFill>
                  <a:schemeClr val="tx1"/>
                </a:solidFill>
              </a:rPr>
              <a:t>accuracy</a:t>
            </a:r>
            <a:r>
              <a:rPr lang="es-ES" sz="1100" b="1" dirty="0" smtClean="0">
                <a:solidFill>
                  <a:schemeClr val="tx1"/>
                </a:solidFill>
              </a:rPr>
              <a:t>. </a:t>
            </a:r>
            <a:r>
              <a:rPr lang="es-ES" sz="1100" b="1" dirty="0" err="1" smtClean="0">
                <a:solidFill>
                  <a:schemeClr val="tx1"/>
                </a:solidFill>
              </a:rPr>
              <a:t>From</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two</a:t>
            </a:r>
            <a:r>
              <a:rPr lang="es-ES" sz="1100" b="1" dirty="0" smtClean="0">
                <a:solidFill>
                  <a:schemeClr val="tx1"/>
                </a:solidFill>
              </a:rPr>
              <a:t>, </a:t>
            </a:r>
            <a:r>
              <a:rPr lang="es-ES" sz="1100" b="1" dirty="0" err="1" smtClean="0">
                <a:solidFill>
                  <a:schemeClr val="tx1"/>
                </a:solidFill>
              </a:rPr>
              <a:t>Logistic</a:t>
            </a:r>
            <a:r>
              <a:rPr lang="es-ES" sz="1100" b="1" dirty="0" smtClean="0">
                <a:solidFill>
                  <a:schemeClr val="tx1"/>
                </a:solidFill>
              </a:rPr>
              <a:t> </a:t>
            </a:r>
            <a:r>
              <a:rPr lang="es-ES" sz="1100" b="1" dirty="0" err="1" smtClean="0">
                <a:solidFill>
                  <a:schemeClr val="tx1"/>
                </a:solidFill>
              </a:rPr>
              <a:t>Regression</a:t>
            </a:r>
            <a:r>
              <a:rPr lang="es-ES" sz="1100" b="1" dirty="0" smtClean="0">
                <a:solidFill>
                  <a:schemeClr val="tx1"/>
                </a:solidFill>
              </a:rPr>
              <a:t> </a:t>
            </a:r>
            <a:r>
              <a:rPr lang="es-ES" sz="1100" b="1" dirty="0" err="1" smtClean="0">
                <a:solidFill>
                  <a:schemeClr val="tx1"/>
                </a:solidFill>
              </a:rPr>
              <a:t>is</a:t>
            </a:r>
            <a:r>
              <a:rPr lang="es-ES" sz="1100" b="1" dirty="0" smtClean="0">
                <a:solidFill>
                  <a:schemeClr val="tx1"/>
                </a:solidFill>
              </a:rPr>
              <a:t> </a:t>
            </a:r>
            <a:r>
              <a:rPr lang="es-ES" sz="1100" b="1" dirty="0" err="1" smtClean="0">
                <a:solidFill>
                  <a:schemeClr val="tx1"/>
                </a:solidFill>
              </a:rPr>
              <a:t>the</a:t>
            </a:r>
            <a:r>
              <a:rPr lang="es-ES" sz="1100" b="1" dirty="0" smtClean="0">
                <a:solidFill>
                  <a:schemeClr val="tx1"/>
                </a:solidFill>
              </a:rPr>
              <a:t> </a:t>
            </a:r>
            <a:r>
              <a:rPr lang="es-ES" sz="1100" b="1" dirty="0" err="1" smtClean="0">
                <a:solidFill>
                  <a:schemeClr val="tx1"/>
                </a:solidFill>
              </a:rPr>
              <a:t>strongest</a:t>
            </a:r>
            <a:r>
              <a:rPr lang="es-ES" sz="1100" b="1" dirty="0" smtClean="0">
                <a:solidFill>
                  <a:schemeClr val="tx1"/>
                </a:solidFill>
              </a:rPr>
              <a:t> </a:t>
            </a:r>
            <a:r>
              <a:rPr lang="es-ES" sz="1100" b="1" dirty="0" err="1" smtClean="0">
                <a:solidFill>
                  <a:schemeClr val="tx1"/>
                </a:solidFill>
              </a:rPr>
              <a:t>candidate</a:t>
            </a:r>
            <a:r>
              <a:rPr lang="es-ES" sz="1100" b="1" dirty="0" smtClean="0">
                <a:solidFill>
                  <a:schemeClr val="tx1"/>
                </a:solidFill>
              </a:rPr>
              <a:t> </a:t>
            </a:r>
            <a:r>
              <a:rPr lang="es-ES" sz="1100" b="1" dirty="0" err="1" smtClean="0">
                <a:solidFill>
                  <a:schemeClr val="tx1"/>
                </a:solidFill>
              </a:rPr>
              <a:t>for</a:t>
            </a:r>
            <a:r>
              <a:rPr lang="es-ES" sz="1100" b="1" dirty="0" smtClean="0">
                <a:solidFill>
                  <a:schemeClr val="tx1"/>
                </a:solidFill>
              </a:rPr>
              <a:t> </a:t>
            </a:r>
            <a:r>
              <a:rPr lang="es-ES" sz="1100" b="1" dirty="0" err="1" smtClean="0">
                <a:solidFill>
                  <a:schemeClr val="tx1"/>
                </a:solidFill>
              </a:rPr>
              <a:t>production</a:t>
            </a:r>
            <a:endParaRPr lang="es-ES" sz="1100" b="1" dirty="0" smtClean="0">
              <a:solidFill>
                <a:schemeClr val="tx1"/>
              </a:solidFill>
            </a:endParaRPr>
          </a:p>
          <a:p>
            <a:pPr marL="171450" indent="-171450">
              <a:buFont typeface="Arial" panose="020B0604020202020204" pitchFamily="34" charset="0"/>
              <a:buChar char="•"/>
            </a:pPr>
            <a:r>
              <a:rPr lang="es-ES" sz="1100" dirty="0" err="1" smtClean="0">
                <a:solidFill>
                  <a:schemeClr val="tx1"/>
                </a:solidFill>
              </a:rPr>
              <a:t>Naïve-Bayes</a:t>
            </a:r>
            <a:r>
              <a:rPr lang="es-ES" sz="1100" dirty="0" smtClean="0">
                <a:solidFill>
                  <a:schemeClr val="tx1"/>
                </a:solidFill>
              </a:rPr>
              <a:t>, </a:t>
            </a:r>
            <a:r>
              <a:rPr lang="es-ES" sz="1100" dirty="0" err="1" smtClean="0">
                <a:solidFill>
                  <a:schemeClr val="tx1"/>
                </a:solidFill>
              </a:rPr>
              <a:t>Kneighbors</a:t>
            </a:r>
            <a:r>
              <a:rPr lang="es-ES" sz="1100" dirty="0" smtClean="0">
                <a:solidFill>
                  <a:schemeClr val="tx1"/>
                </a:solidFill>
              </a:rPr>
              <a:t> </a:t>
            </a:r>
            <a:r>
              <a:rPr lang="es-ES" sz="1100" dirty="0" err="1" smtClean="0">
                <a:solidFill>
                  <a:schemeClr val="tx1"/>
                </a:solidFill>
              </a:rPr>
              <a:t>present</a:t>
            </a:r>
            <a:r>
              <a:rPr lang="es-ES" sz="1100" dirty="0" smtClean="0">
                <a:solidFill>
                  <a:schemeClr val="tx1"/>
                </a:solidFill>
              </a:rPr>
              <a:t> a </a:t>
            </a:r>
            <a:r>
              <a:rPr lang="es-ES" sz="1100" dirty="0" err="1" smtClean="0">
                <a:solidFill>
                  <a:schemeClr val="tx1"/>
                </a:solidFill>
              </a:rPr>
              <a:t>lower</a:t>
            </a:r>
            <a:r>
              <a:rPr lang="es-ES" sz="1100" dirty="0" smtClean="0">
                <a:solidFill>
                  <a:schemeClr val="tx1"/>
                </a:solidFill>
              </a:rPr>
              <a:t> </a:t>
            </a:r>
            <a:r>
              <a:rPr lang="es-ES" sz="1100" dirty="0" err="1" smtClean="0">
                <a:solidFill>
                  <a:schemeClr val="tx1"/>
                </a:solidFill>
              </a:rPr>
              <a:t>accuracy</a:t>
            </a:r>
            <a:r>
              <a:rPr lang="es-ES" sz="1100" dirty="0" smtClean="0">
                <a:solidFill>
                  <a:schemeClr val="tx1"/>
                </a:solidFill>
              </a:rPr>
              <a:t> tan </a:t>
            </a:r>
            <a:r>
              <a:rPr lang="es-ES" sz="1100" dirty="0" err="1" smtClean="0">
                <a:solidFill>
                  <a:schemeClr val="tx1"/>
                </a:solidFill>
              </a:rPr>
              <a:t>expected</a:t>
            </a:r>
            <a:r>
              <a:rPr lang="es-ES" sz="1100" dirty="0" smtClean="0">
                <a:solidFill>
                  <a:schemeClr val="tx1"/>
                </a:solidFill>
              </a:rPr>
              <a:t> </a:t>
            </a:r>
            <a:r>
              <a:rPr lang="es-ES" sz="1100" dirty="0" err="1" smtClean="0">
                <a:solidFill>
                  <a:schemeClr val="tx1"/>
                </a:solidFill>
              </a:rPr>
              <a:t>due</a:t>
            </a:r>
            <a:r>
              <a:rPr lang="es-ES" sz="1100" dirty="0" smtClean="0">
                <a:solidFill>
                  <a:schemeClr val="tx1"/>
                </a:solidFill>
              </a:rPr>
              <a:t> to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dimension</a:t>
            </a:r>
            <a:r>
              <a:rPr lang="es-ES" sz="1100" dirty="0" smtClean="0">
                <a:solidFill>
                  <a:schemeClr val="tx1"/>
                </a:solidFill>
              </a:rPr>
              <a:t> </a:t>
            </a:r>
            <a:r>
              <a:rPr lang="es-ES" sz="1100" dirty="0" smtClean="0">
                <a:solidFill>
                  <a:schemeClr val="tx1"/>
                </a:solidFill>
              </a:rPr>
              <a:t>of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problem</a:t>
            </a:r>
            <a:r>
              <a:rPr lang="es-ES" sz="1100" dirty="0" smtClean="0">
                <a:solidFill>
                  <a:schemeClr val="tx1"/>
                </a:solidFill>
              </a:rPr>
              <a:t>. </a:t>
            </a:r>
            <a:r>
              <a:rPr lang="es-ES" sz="1100" dirty="0" err="1" smtClean="0">
                <a:solidFill>
                  <a:schemeClr val="tx1"/>
                </a:solidFill>
              </a:rPr>
              <a:t>Points</a:t>
            </a:r>
            <a:r>
              <a:rPr lang="es-ES" sz="1100" dirty="0" smtClean="0">
                <a:solidFill>
                  <a:schemeClr val="tx1"/>
                </a:solidFill>
              </a:rPr>
              <a:t> to </a:t>
            </a:r>
            <a:r>
              <a:rPr lang="es-ES" sz="1100" dirty="0" err="1" smtClean="0">
                <a:solidFill>
                  <a:schemeClr val="tx1"/>
                </a:solidFill>
              </a:rPr>
              <a:t>appear</a:t>
            </a:r>
            <a:r>
              <a:rPr lang="es-ES" sz="1100" dirty="0" smtClean="0">
                <a:solidFill>
                  <a:schemeClr val="tx1"/>
                </a:solidFill>
              </a:rPr>
              <a:t> to be </a:t>
            </a:r>
            <a:r>
              <a:rPr lang="es-ES" sz="1100" dirty="0" err="1" smtClean="0">
                <a:solidFill>
                  <a:schemeClr val="tx1"/>
                </a:solidFill>
              </a:rPr>
              <a:t>close</a:t>
            </a:r>
            <a:r>
              <a:rPr lang="es-ES" sz="1100" dirty="0" smtClean="0">
                <a:solidFill>
                  <a:schemeClr val="tx1"/>
                </a:solidFill>
              </a:rPr>
              <a:t> can be </a:t>
            </a:r>
            <a:r>
              <a:rPr lang="es-ES" sz="1100" dirty="0" err="1" smtClean="0">
                <a:solidFill>
                  <a:schemeClr val="tx1"/>
                </a:solidFill>
              </a:rPr>
              <a:t>scattered</a:t>
            </a:r>
            <a:r>
              <a:rPr lang="es-ES" sz="1100" dirty="0" smtClean="0">
                <a:solidFill>
                  <a:schemeClr val="tx1"/>
                </a:solidFill>
              </a:rPr>
              <a:t> </a:t>
            </a:r>
            <a:r>
              <a:rPr lang="es-ES" sz="1100" dirty="0" err="1" smtClean="0">
                <a:solidFill>
                  <a:schemeClr val="tx1"/>
                </a:solidFill>
              </a:rPr>
              <a:t>due</a:t>
            </a:r>
            <a:r>
              <a:rPr lang="es-ES" sz="1100" dirty="0" smtClean="0">
                <a:solidFill>
                  <a:schemeClr val="tx1"/>
                </a:solidFill>
              </a:rPr>
              <a:t> to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high</a:t>
            </a:r>
            <a:r>
              <a:rPr lang="es-ES" sz="1100" dirty="0" smtClean="0">
                <a:solidFill>
                  <a:schemeClr val="tx1"/>
                </a:solidFill>
              </a:rPr>
              <a:t> </a:t>
            </a:r>
            <a:r>
              <a:rPr lang="es-ES" sz="1100" dirty="0" err="1" smtClean="0">
                <a:solidFill>
                  <a:schemeClr val="tx1"/>
                </a:solidFill>
              </a:rPr>
              <a:t>dimension</a:t>
            </a:r>
            <a:r>
              <a:rPr lang="es-ES" sz="1100" dirty="0" smtClean="0">
                <a:solidFill>
                  <a:schemeClr val="tx1"/>
                </a:solidFill>
              </a:rPr>
              <a:t> </a:t>
            </a:r>
            <a:r>
              <a:rPr lang="es-ES" sz="1100" dirty="0" smtClean="0">
                <a:solidFill>
                  <a:schemeClr val="tx1"/>
                </a:solidFill>
              </a:rPr>
              <a:t>of </a:t>
            </a:r>
            <a:r>
              <a:rPr lang="es-ES" sz="1100" dirty="0" err="1" smtClean="0">
                <a:solidFill>
                  <a:schemeClr val="tx1"/>
                </a:solidFill>
              </a:rPr>
              <a:t>the</a:t>
            </a:r>
            <a:r>
              <a:rPr lang="es-ES" sz="1100" dirty="0" smtClean="0">
                <a:solidFill>
                  <a:schemeClr val="tx1"/>
                </a:solidFill>
              </a:rPr>
              <a:t> problema 120 </a:t>
            </a:r>
            <a:r>
              <a:rPr lang="es-ES" sz="1100" dirty="0" err="1" smtClean="0">
                <a:solidFill>
                  <a:schemeClr val="tx1"/>
                </a:solidFill>
              </a:rPr>
              <a:t>dimensions</a:t>
            </a:r>
            <a:r>
              <a:rPr lang="es-ES" sz="1100" dirty="0" smtClean="0">
                <a:solidFill>
                  <a:schemeClr val="tx1"/>
                </a:solidFill>
              </a:rPr>
              <a:t>.</a:t>
            </a:r>
          </a:p>
          <a:p>
            <a:pPr marL="171450" indent="-171450">
              <a:buFont typeface="Arial" panose="020B0604020202020204" pitchFamily="34" charset="0"/>
              <a:buChar char="•"/>
            </a:pPr>
            <a:r>
              <a:rPr lang="es-ES" sz="1100" dirty="0" smtClean="0">
                <a:solidFill>
                  <a:schemeClr val="tx1"/>
                </a:solidFill>
              </a:rPr>
              <a:t>Linear Vector machine, </a:t>
            </a:r>
            <a:r>
              <a:rPr lang="es-ES" sz="1100" dirty="0" err="1" smtClean="0">
                <a:solidFill>
                  <a:schemeClr val="tx1"/>
                </a:solidFill>
              </a:rPr>
              <a:t>although</a:t>
            </a:r>
            <a:r>
              <a:rPr lang="es-ES" sz="1100" dirty="0" smtClean="0">
                <a:solidFill>
                  <a:schemeClr val="tx1"/>
                </a:solidFill>
              </a:rPr>
              <a:t> </a:t>
            </a:r>
            <a:r>
              <a:rPr lang="es-ES" sz="1100" dirty="0" err="1" smtClean="0">
                <a:solidFill>
                  <a:schemeClr val="tx1"/>
                </a:solidFill>
              </a:rPr>
              <a:t>better</a:t>
            </a:r>
            <a:r>
              <a:rPr lang="es-ES" sz="1100" dirty="0" smtClean="0">
                <a:solidFill>
                  <a:schemeClr val="tx1"/>
                </a:solidFill>
              </a:rPr>
              <a:t> </a:t>
            </a:r>
            <a:r>
              <a:rPr lang="es-ES" sz="1100" dirty="0" err="1" smtClean="0">
                <a:solidFill>
                  <a:schemeClr val="tx1"/>
                </a:solidFill>
              </a:rPr>
              <a:t>from</a:t>
            </a:r>
            <a:r>
              <a:rPr lang="es-ES" sz="1100" dirty="0" smtClean="0">
                <a:solidFill>
                  <a:schemeClr val="tx1"/>
                </a:solidFill>
              </a:rPr>
              <a:t> a </a:t>
            </a:r>
            <a:r>
              <a:rPr lang="es-ES" sz="1100" dirty="0" err="1" smtClean="0">
                <a:solidFill>
                  <a:schemeClr val="tx1"/>
                </a:solidFill>
              </a:rPr>
              <a:t>sclability</a:t>
            </a:r>
            <a:r>
              <a:rPr lang="es-ES" sz="1100" dirty="0" smtClean="0">
                <a:solidFill>
                  <a:schemeClr val="tx1"/>
                </a:solidFill>
              </a:rPr>
              <a:t> </a:t>
            </a:r>
            <a:r>
              <a:rPr lang="es-ES" sz="1100" dirty="0" err="1" smtClean="0">
                <a:solidFill>
                  <a:schemeClr val="tx1"/>
                </a:solidFill>
              </a:rPr>
              <a:t>perspective</a:t>
            </a:r>
            <a:r>
              <a:rPr lang="es-ES" sz="1100" dirty="0" smtClean="0">
                <a:solidFill>
                  <a:schemeClr val="tx1"/>
                </a:solidFill>
              </a:rPr>
              <a:t> </a:t>
            </a:r>
            <a:r>
              <a:rPr lang="es-ES" sz="1100" dirty="0" err="1" smtClean="0">
                <a:solidFill>
                  <a:schemeClr val="tx1"/>
                </a:solidFill>
              </a:rPr>
              <a:t>than</a:t>
            </a:r>
            <a:r>
              <a:rPr lang="es-ES" sz="1100" dirty="0" smtClean="0">
                <a:solidFill>
                  <a:schemeClr val="tx1"/>
                </a:solidFill>
              </a:rPr>
              <a:t> SVM </a:t>
            </a:r>
            <a:r>
              <a:rPr lang="es-ES" sz="1100" dirty="0" err="1" smtClean="0">
                <a:solidFill>
                  <a:schemeClr val="tx1"/>
                </a:solidFill>
              </a:rPr>
              <a:t>requires</a:t>
            </a:r>
            <a:r>
              <a:rPr lang="es-ES" sz="1100" dirty="0" smtClean="0">
                <a:solidFill>
                  <a:schemeClr val="tx1"/>
                </a:solidFill>
              </a:rPr>
              <a:t> more time. </a:t>
            </a:r>
            <a:r>
              <a:rPr lang="es-ES" sz="1100" dirty="0" smtClean="0">
                <a:solidFill>
                  <a:schemeClr val="tx1"/>
                </a:solidFill>
              </a:rPr>
              <a:t>In </a:t>
            </a:r>
            <a:r>
              <a:rPr lang="es-ES" sz="1100" dirty="0" err="1" smtClean="0">
                <a:solidFill>
                  <a:schemeClr val="tx1"/>
                </a:solidFill>
              </a:rPr>
              <a:t>this</a:t>
            </a:r>
            <a:r>
              <a:rPr lang="es-ES" sz="1100" dirty="0" smtClean="0">
                <a:solidFill>
                  <a:schemeClr val="tx1"/>
                </a:solidFill>
              </a:rPr>
              <a:t> case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way</a:t>
            </a:r>
            <a:r>
              <a:rPr lang="es-ES" sz="1100" dirty="0" smtClean="0">
                <a:solidFill>
                  <a:schemeClr val="tx1"/>
                </a:solidFill>
              </a:rPr>
              <a:t> in </a:t>
            </a:r>
            <a:r>
              <a:rPr lang="es-ES" sz="1100" dirty="0" err="1" smtClean="0">
                <a:solidFill>
                  <a:schemeClr val="tx1"/>
                </a:solidFill>
              </a:rPr>
              <a:t>which</a:t>
            </a:r>
            <a:r>
              <a:rPr lang="es-ES" sz="1100" dirty="0" smtClean="0">
                <a:solidFill>
                  <a:schemeClr val="tx1"/>
                </a:solidFill>
              </a:rPr>
              <a:t> </a:t>
            </a:r>
            <a:r>
              <a:rPr lang="es-ES" sz="1100" dirty="0" err="1" smtClean="0">
                <a:solidFill>
                  <a:schemeClr val="tx1"/>
                </a:solidFill>
              </a:rPr>
              <a:t>the</a:t>
            </a:r>
            <a:r>
              <a:rPr lang="es-ES" sz="1100" dirty="0" smtClean="0">
                <a:solidFill>
                  <a:schemeClr val="tx1"/>
                </a:solidFill>
              </a:rPr>
              <a:t> </a:t>
            </a:r>
            <a:r>
              <a:rPr lang="es-ES" sz="1100" dirty="0" err="1" smtClean="0">
                <a:solidFill>
                  <a:schemeClr val="tx1"/>
                </a:solidFill>
              </a:rPr>
              <a:t>features</a:t>
            </a:r>
            <a:r>
              <a:rPr lang="es-ES" sz="1100" dirty="0" smtClean="0">
                <a:solidFill>
                  <a:schemeClr val="tx1"/>
                </a:solidFill>
              </a:rPr>
              <a:t> </a:t>
            </a:r>
            <a:r>
              <a:rPr lang="es-ES" sz="1100" dirty="0" err="1" smtClean="0">
                <a:solidFill>
                  <a:schemeClr val="tx1"/>
                </a:solidFill>
              </a:rPr>
              <a:t>have</a:t>
            </a:r>
            <a:r>
              <a:rPr lang="es-ES" sz="1100" dirty="0" smtClean="0">
                <a:solidFill>
                  <a:schemeClr val="tx1"/>
                </a:solidFill>
              </a:rPr>
              <a:t> </a:t>
            </a:r>
            <a:r>
              <a:rPr lang="es-ES" sz="1100" dirty="0" err="1" smtClean="0">
                <a:solidFill>
                  <a:schemeClr val="tx1"/>
                </a:solidFill>
              </a:rPr>
              <a:t>been</a:t>
            </a:r>
            <a:r>
              <a:rPr lang="es-ES" sz="1100" dirty="0" smtClean="0">
                <a:solidFill>
                  <a:schemeClr val="tx1"/>
                </a:solidFill>
              </a:rPr>
              <a:t> </a:t>
            </a:r>
            <a:r>
              <a:rPr lang="es-ES" sz="1100" dirty="0" err="1" smtClean="0">
                <a:solidFill>
                  <a:schemeClr val="tx1"/>
                </a:solidFill>
              </a:rPr>
              <a:t>generated</a:t>
            </a:r>
            <a:r>
              <a:rPr lang="es-ES" sz="1100" dirty="0" smtClean="0">
                <a:solidFill>
                  <a:schemeClr val="tx1"/>
                </a:solidFill>
              </a:rPr>
              <a:t> </a:t>
            </a:r>
            <a:r>
              <a:rPr lang="es-ES" sz="1100" dirty="0" err="1" smtClean="0">
                <a:solidFill>
                  <a:schemeClr val="tx1"/>
                </a:solidFill>
              </a:rPr>
              <a:t>make</a:t>
            </a:r>
            <a:r>
              <a:rPr lang="es-ES" sz="1100" dirty="0" smtClean="0">
                <a:solidFill>
                  <a:schemeClr val="tx1"/>
                </a:solidFill>
              </a:rPr>
              <a:t> SVC more </a:t>
            </a:r>
            <a:r>
              <a:rPr lang="es-ES" sz="1100" dirty="0" err="1" smtClean="0">
                <a:solidFill>
                  <a:schemeClr val="tx1"/>
                </a:solidFill>
              </a:rPr>
              <a:t>suitable</a:t>
            </a:r>
            <a:r>
              <a:rPr lang="es-ES" sz="1100" dirty="0" smtClean="0">
                <a:solidFill>
                  <a:schemeClr val="tx1"/>
                </a:solidFill>
              </a:rPr>
              <a:t> as </a:t>
            </a:r>
            <a:r>
              <a:rPr lang="es-ES" sz="1100" dirty="0" err="1" smtClean="0">
                <a:solidFill>
                  <a:schemeClr val="tx1"/>
                </a:solidFill>
              </a:rPr>
              <a:t>the</a:t>
            </a:r>
            <a:r>
              <a:rPr lang="es-ES" sz="1100" dirty="0" smtClean="0">
                <a:solidFill>
                  <a:schemeClr val="tx1"/>
                </a:solidFill>
              </a:rPr>
              <a:t> data has </a:t>
            </a:r>
            <a:r>
              <a:rPr lang="es-ES" sz="1100" dirty="0" err="1" smtClean="0">
                <a:solidFill>
                  <a:schemeClr val="tx1"/>
                </a:solidFill>
              </a:rPr>
              <a:t>been</a:t>
            </a:r>
            <a:r>
              <a:rPr lang="es-ES" sz="1100" dirty="0" smtClean="0">
                <a:solidFill>
                  <a:schemeClr val="tx1"/>
                </a:solidFill>
              </a:rPr>
              <a:t> </a:t>
            </a:r>
            <a:r>
              <a:rPr lang="es-ES" sz="1100" dirty="0" err="1" smtClean="0">
                <a:solidFill>
                  <a:schemeClr val="tx1"/>
                </a:solidFill>
              </a:rPr>
              <a:t>already</a:t>
            </a:r>
            <a:r>
              <a:rPr lang="es-ES" sz="1100" dirty="0" smtClean="0">
                <a:solidFill>
                  <a:schemeClr val="tx1"/>
                </a:solidFill>
              </a:rPr>
              <a:t> </a:t>
            </a:r>
            <a:r>
              <a:rPr lang="es-ES" sz="1100" dirty="0" err="1" smtClean="0">
                <a:solidFill>
                  <a:schemeClr val="tx1"/>
                </a:solidFill>
              </a:rPr>
              <a:t>projected</a:t>
            </a:r>
            <a:r>
              <a:rPr lang="es-ES" sz="1100" dirty="0" smtClean="0">
                <a:solidFill>
                  <a:schemeClr val="tx1"/>
                </a:solidFill>
              </a:rPr>
              <a:t> </a:t>
            </a:r>
            <a:r>
              <a:rPr lang="es-ES" sz="1100" dirty="0" err="1" smtClean="0">
                <a:solidFill>
                  <a:schemeClr val="tx1"/>
                </a:solidFill>
              </a:rPr>
              <a:t>when</a:t>
            </a:r>
            <a:r>
              <a:rPr lang="es-ES" sz="1100" dirty="0">
                <a:solidFill>
                  <a:schemeClr val="tx1"/>
                </a:solidFill>
              </a:rPr>
              <a:t> </a:t>
            </a:r>
            <a:r>
              <a:rPr lang="es-ES" sz="1100" dirty="0" err="1" smtClean="0">
                <a:solidFill>
                  <a:schemeClr val="tx1"/>
                </a:solidFill>
              </a:rPr>
              <a:t>using</a:t>
            </a:r>
            <a:r>
              <a:rPr lang="es-ES" sz="1100" dirty="0" smtClean="0">
                <a:solidFill>
                  <a:schemeClr val="tx1"/>
                </a:solidFill>
              </a:rPr>
              <a:t> PCA and </a:t>
            </a:r>
            <a:r>
              <a:rPr lang="es-ES" sz="1100" dirty="0" err="1" smtClean="0">
                <a:solidFill>
                  <a:schemeClr val="tx1"/>
                </a:solidFill>
              </a:rPr>
              <a:t>the</a:t>
            </a:r>
            <a:r>
              <a:rPr lang="es-ES" sz="1100" dirty="0" smtClean="0">
                <a:solidFill>
                  <a:schemeClr val="tx1"/>
                </a:solidFill>
              </a:rPr>
              <a:t> C </a:t>
            </a:r>
            <a:r>
              <a:rPr lang="es-ES" sz="1100" dirty="0" err="1" smtClean="0">
                <a:solidFill>
                  <a:schemeClr val="tx1"/>
                </a:solidFill>
              </a:rPr>
              <a:t>parameter</a:t>
            </a:r>
            <a:r>
              <a:rPr lang="es-ES" sz="1100" dirty="0" smtClean="0">
                <a:solidFill>
                  <a:schemeClr val="tx1"/>
                </a:solidFill>
              </a:rPr>
              <a:t> </a:t>
            </a:r>
            <a:r>
              <a:rPr lang="es-ES" sz="1100" dirty="0" err="1" smtClean="0">
                <a:solidFill>
                  <a:schemeClr val="tx1"/>
                </a:solidFill>
              </a:rPr>
              <a:t>allows</a:t>
            </a:r>
            <a:r>
              <a:rPr lang="es-ES" sz="1100" dirty="0" smtClean="0">
                <a:solidFill>
                  <a:schemeClr val="tx1"/>
                </a:solidFill>
              </a:rPr>
              <a:t> more “</a:t>
            </a:r>
            <a:r>
              <a:rPr lang="es-ES" sz="1100" dirty="0" err="1" smtClean="0">
                <a:solidFill>
                  <a:schemeClr val="tx1"/>
                </a:solidFill>
              </a:rPr>
              <a:t>errors</a:t>
            </a:r>
            <a:r>
              <a:rPr lang="es-ES" sz="1100" dirty="0" smtClean="0">
                <a:solidFill>
                  <a:schemeClr val="tx1"/>
                </a:solidFill>
              </a:rPr>
              <a:t>” </a:t>
            </a:r>
            <a:r>
              <a:rPr lang="es-ES" sz="1100" dirty="0" err="1" smtClean="0">
                <a:solidFill>
                  <a:schemeClr val="tx1"/>
                </a:solidFill>
              </a:rPr>
              <a:t>when</a:t>
            </a:r>
            <a:r>
              <a:rPr lang="es-ES" sz="1100" dirty="0" smtClean="0">
                <a:solidFill>
                  <a:schemeClr val="tx1"/>
                </a:solidFill>
              </a:rPr>
              <a:t> </a:t>
            </a:r>
            <a:r>
              <a:rPr lang="es-ES" sz="1100" dirty="0" err="1" smtClean="0">
                <a:solidFill>
                  <a:schemeClr val="tx1"/>
                </a:solidFill>
              </a:rPr>
              <a:t>classifying</a:t>
            </a:r>
            <a:r>
              <a:rPr lang="es-ES" sz="1100" dirty="0" smtClean="0">
                <a:solidFill>
                  <a:schemeClr val="tx1"/>
                </a:solidFill>
              </a:rPr>
              <a:t>.</a:t>
            </a:r>
          </a:p>
        </p:txBody>
      </p:sp>
      <p:pic>
        <p:nvPicPr>
          <p:cNvPr id="7" name="Picture 6"/>
          <p:cNvPicPr>
            <a:picLocks noChangeAspect="1"/>
          </p:cNvPicPr>
          <p:nvPr/>
        </p:nvPicPr>
        <p:blipFill>
          <a:blip r:embed="rId3"/>
          <a:stretch>
            <a:fillRect/>
          </a:stretch>
        </p:blipFill>
        <p:spPr>
          <a:xfrm>
            <a:off x="567635" y="912589"/>
            <a:ext cx="10373588" cy="4083696"/>
          </a:xfrm>
          <a:prstGeom prst="rect">
            <a:avLst/>
          </a:prstGeom>
        </p:spPr>
      </p:pic>
    </p:spTree>
    <p:extLst>
      <p:ext uri="{BB962C8B-B14F-4D97-AF65-F5344CB8AC3E}">
        <p14:creationId xmlns:p14="http://schemas.microsoft.com/office/powerpoint/2010/main" val="26867742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B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B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B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MB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51450</TotalTime>
  <Words>1544</Words>
  <Application>Microsoft Office PowerPoint</Application>
  <PresentationFormat>Custom</PresentationFormat>
  <Paragraphs>161</Paragraphs>
  <Slides>12</Slides>
  <Notes>12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MS PGothic</vt:lpstr>
      <vt:lpstr>Arial</vt:lpstr>
      <vt:lpstr>Calibri</vt:lpstr>
      <vt:lpstr>Century Gothic</vt:lpstr>
      <vt:lpstr>Helvetica</vt:lpstr>
      <vt:lpstr>Helvetica Neue</vt:lpstr>
      <vt:lpstr>MBD</vt:lpstr>
      <vt:lpstr>2_Default Design</vt:lpstr>
      <vt:lpstr>1_MBD</vt:lpstr>
      <vt:lpstr>1_Default Design</vt:lpstr>
      <vt:lpstr>2_MBD</vt:lpstr>
      <vt:lpstr>3_Default Design</vt:lpstr>
      <vt:lpstr>3_MBD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Ramirez</dc:creator>
  <cp:lastModifiedBy>Borja González del Regueral</cp:lastModifiedBy>
  <cp:revision>397</cp:revision>
  <cp:lastPrinted>2014-05-16T17:04:46Z</cp:lastPrinted>
  <dcterms:created xsi:type="dcterms:W3CDTF">2014-05-10T10:25:14Z</dcterms:created>
  <dcterms:modified xsi:type="dcterms:W3CDTF">2018-04-30T19:19:39Z</dcterms:modified>
</cp:coreProperties>
</file>