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4122-35ED-4871-A872-8CDF4C76484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6A6D-798E-46FA-B72E-8C8F8944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2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4122-35ED-4871-A872-8CDF4C76484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6A6D-798E-46FA-B72E-8C8F8944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4122-35ED-4871-A872-8CDF4C76484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6A6D-798E-46FA-B72E-8C8F8944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8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4122-35ED-4871-A872-8CDF4C76484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6A6D-798E-46FA-B72E-8C8F8944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6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4122-35ED-4871-A872-8CDF4C76484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6A6D-798E-46FA-B72E-8C8F8944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3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4122-35ED-4871-A872-8CDF4C76484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6A6D-798E-46FA-B72E-8C8F8944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6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4122-35ED-4871-A872-8CDF4C76484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6A6D-798E-46FA-B72E-8C8F8944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4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4122-35ED-4871-A872-8CDF4C76484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6A6D-798E-46FA-B72E-8C8F8944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8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4122-35ED-4871-A872-8CDF4C76484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6A6D-798E-46FA-B72E-8C8F8944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9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4122-35ED-4871-A872-8CDF4C76484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6A6D-798E-46FA-B72E-8C8F8944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8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4122-35ED-4871-A872-8CDF4C76484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6A6D-798E-46FA-B72E-8C8F8944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84122-35ED-4871-A872-8CDF4C764843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F6A6D-798E-46FA-B72E-8C8F8944B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4975" y="74909"/>
            <a:ext cx="1858219" cy="775309"/>
            <a:chOff x="1781300" y="927316"/>
            <a:chExt cx="1858219" cy="775309"/>
          </a:xfrm>
        </p:grpSpPr>
        <p:sp>
          <p:nvSpPr>
            <p:cNvPr id="4" name="Rounded Rectangle 3"/>
            <p:cNvSpPr/>
            <p:nvPr/>
          </p:nvSpPr>
          <p:spPr>
            <a:xfrm>
              <a:off x="1781300" y="1071113"/>
              <a:ext cx="403962" cy="585916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235557" y="1071113"/>
              <a:ext cx="403962" cy="585916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y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>
              <a:off x="2185262" y="1364071"/>
              <a:ext cx="105029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81944" y="92989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+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75657" y="927316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-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24475" y="1364071"/>
              <a:ext cx="4892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lbl1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376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4975" y="74909"/>
            <a:ext cx="1858219" cy="775309"/>
            <a:chOff x="1781300" y="927316"/>
            <a:chExt cx="1858219" cy="775309"/>
          </a:xfrm>
        </p:grpSpPr>
        <p:sp>
          <p:nvSpPr>
            <p:cNvPr id="4" name="Rounded Rectangle 3"/>
            <p:cNvSpPr/>
            <p:nvPr/>
          </p:nvSpPr>
          <p:spPr>
            <a:xfrm>
              <a:off x="1781300" y="1071113"/>
              <a:ext cx="403962" cy="585916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235557" y="1071113"/>
              <a:ext cx="403962" cy="585916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y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4" idx="3"/>
              <a:endCxn id="5" idx="1"/>
            </p:cNvCxnSpPr>
            <p:nvPr/>
          </p:nvCxnSpPr>
          <p:spPr>
            <a:xfrm>
              <a:off x="2185262" y="1364071"/>
              <a:ext cx="105029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81944" y="92989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+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75657" y="927316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-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24475" y="1364071"/>
              <a:ext cx="4892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lbl1</a:t>
              </a:r>
              <a:endParaRPr lang="en-US" sz="1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72826" y="90406"/>
            <a:ext cx="1858219" cy="772728"/>
            <a:chOff x="1781300" y="929897"/>
            <a:chExt cx="1858219" cy="772728"/>
          </a:xfrm>
        </p:grpSpPr>
        <p:sp>
          <p:nvSpPr>
            <p:cNvPr id="12" name="Rounded Rectangle 11"/>
            <p:cNvSpPr/>
            <p:nvPr/>
          </p:nvSpPr>
          <p:spPr>
            <a:xfrm>
              <a:off x="1781300" y="1071113"/>
              <a:ext cx="403962" cy="585916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y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35557" y="1071113"/>
              <a:ext cx="403962" cy="585916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2185262" y="1364071"/>
              <a:ext cx="105029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43936" y="929897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-</a:t>
              </a:r>
              <a:endParaRPr 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45398" y="95056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  <a:endParaRPr lang="en-US" sz="2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7463" y="1364071"/>
              <a:ext cx="4892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lbl1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04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879103" y="2397074"/>
            <a:ext cx="1858219" cy="884693"/>
            <a:chOff x="1781300" y="772336"/>
            <a:chExt cx="1858219" cy="884693"/>
          </a:xfrm>
        </p:grpSpPr>
        <p:sp>
          <p:nvSpPr>
            <p:cNvPr id="19" name="Rounded Rectangle 18"/>
            <p:cNvSpPr/>
            <p:nvPr/>
          </p:nvSpPr>
          <p:spPr>
            <a:xfrm>
              <a:off x="1781300" y="1071113"/>
              <a:ext cx="403962" cy="585916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235557" y="1071113"/>
              <a:ext cx="403962" cy="585916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y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85262" y="1209091"/>
              <a:ext cx="105029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781944" y="77491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+</a:t>
              </a:r>
              <a:endParaRPr lang="en-US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75657" y="772336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-</a:t>
              </a:r>
              <a:endParaRPr lang="en-US" sz="2800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3283065" y="3127007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49489" y="3010546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419954" y="300021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373460" y="211552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4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41062" y="271219"/>
            <a:ext cx="1858219" cy="884693"/>
            <a:chOff x="1781300" y="772336"/>
            <a:chExt cx="1858219" cy="884693"/>
          </a:xfrm>
        </p:grpSpPr>
        <p:sp>
          <p:nvSpPr>
            <p:cNvPr id="28" name="Rounded Rectangle 27"/>
            <p:cNvSpPr/>
            <p:nvPr/>
          </p:nvSpPr>
          <p:spPr>
            <a:xfrm>
              <a:off x="1781300" y="1071113"/>
              <a:ext cx="403962" cy="585916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x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235557" y="1071113"/>
              <a:ext cx="403962" cy="585916"/>
            </a:xfrm>
            <a:prstGeom prst="round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y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185262" y="1209091"/>
              <a:ext cx="105029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1944" y="77491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+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75657" y="77233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+</a:t>
              </a:r>
              <a:endParaRPr lang="en-US" sz="2800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H="1">
            <a:off x="545024" y="1001152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11448" y="884691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681913" y="874358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635419" y="-1032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1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2881684" y="567415"/>
            <a:ext cx="403962" cy="58591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335941" y="567415"/>
            <a:ext cx="403962" cy="58591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y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285646" y="705393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82328" y="271219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3376041" y="268638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285646" y="998571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52070" y="88211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3422535" y="87177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3376041" y="-1291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2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146231" y="2698433"/>
            <a:ext cx="403962" cy="58591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600488" y="2698433"/>
            <a:ext cx="403962" cy="58591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y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550193" y="2836411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146875" y="2402237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640588" y="23996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50193" y="3129589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216617" y="30131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sz="2800" dirty="0"/>
          </a:p>
        </p:txBody>
      </p:sp>
      <p:sp>
        <p:nvSpPr>
          <p:cNvPr id="65" name="TextBox 64"/>
          <p:cNvSpPr txBox="1"/>
          <p:nvPr/>
        </p:nvSpPr>
        <p:spPr>
          <a:xfrm>
            <a:off x="687082" y="3002795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640588" y="211810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975" y="218705"/>
            <a:ext cx="870695" cy="83518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GACTT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AAGTC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5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4975" y="218705"/>
            <a:ext cx="870695" cy="83518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GACTT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AAGTC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92634" y="322457"/>
            <a:ext cx="1747724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37717" y="-8423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208164" y="-84230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675833" y="2852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059058" y="877813"/>
            <a:ext cx="1747724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2252" y="47112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7" name="Rounded Rectangle 16"/>
          <p:cNvSpPr/>
          <p:nvPr/>
        </p:nvSpPr>
        <p:spPr>
          <a:xfrm>
            <a:off x="2840361" y="216125"/>
            <a:ext cx="870695" cy="83518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TCTAC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GTAGA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91938" y="463376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781739" y="8405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18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3862" y="187709"/>
            <a:ext cx="870695" cy="83518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GACTA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TAGTC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997" y="104163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59299" y="1114685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28587" y="172970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7" name="Arc 16"/>
          <p:cNvSpPr/>
          <p:nvPr/>
        </p:nvSpPr>
        <p:spPr>
          <a:xfrm flipV="1">
            <a:off x="547199" y="468063"/>
            <a:ext cx="612100" cy="1261638"/>
          </a:xfrm>
          <a:prstGeom prst="arc">
            <a:avLst>
              <a:gd name="adj1" fmla="val 10698510"/>
              <a:gd name="adj2" fmla="val 441141"/>
            </a:avLst>
          </a:prstGeom>
          <a:ln w="508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3862" y="1905673"/>
            <a:ext cx="870695" cy="83518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ATA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8048" y="12764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19602" y="1404149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85379" y="3002735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(e4)</a:t>
            </a:r>
            <a:endParaRPr lang="en-US" sz="1600" dirty="0"/>
          </a:p>
        </p:txBody>
      </p:sp>
      <p:sp>
        <p:nvSpPr>
          <p:cNvPr id="17" name="Arc 16"/>
          <p:cNvSpPr/>
          <p:nvPr/>
        </p:nvSpPr>
        <p:spPr>
          <a:xfrm flipV="1">
            <a:off x="547199" y="2186027"/>
            <a:ext cx="612100" cy="1261638"/>
          </a:xfrm>
          <a:prstGeom prst="arc">
            <a:avLst>
              <a:gd name="adj1" fmla="val 10698510"/>
              <a:gd name="adj2" fmla="val 441141"/>
            </a:avLst>
          </a:prstGeom>
          <a:ln w="508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692401" y="1926421"/>
            <a:ext cx="870695" cy="83518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GTA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>
            <a:off x="514876" y="1239301"/>
            <a:ext cx="612100" cy="1261638"/>
          </a:xfrm>
          <a:prstGeom prst="arc">
            <a:avLst>
              <a:gd name="adj1" fmla="val 10698510"/>
              <a:gd name="adj2" fmla="val 441141"/>
            </a:avLst>
          </a:prstGeom>
          <a:ln w="508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2291" y="1326335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(e3)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98330" y="2152924"/>
            <a:ext cx="1371600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99809" y="1718750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388726" y="171616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298330" y="2446102"/>
            <a:ext cx="1371600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24967" y="23296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435220" y="2319308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700106" y="1814370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(e1)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713960" y="245630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(e2)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94448" y="268503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1138618" y="2794221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392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720682" y="2121398"/>
            <a:ext cx="403962" cy="58591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174939" y="2121398"/>
            <a:ext cx="403962" cy="58591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29663" y="2126018"/>
            <a:ext cx="403962" cy="58591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079772" y="2116783"/>
            <a:ext cx="403962" cy="58591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552976" y="2112165"/>
            <a:ext cx="403962" cy="58591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069824" y="2099176"/>
            <a:ext cx="403962" cy="58591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142805" y="2257098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39487" y="1822924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1233200" y="1820343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1142805" y="2550276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809229" y="243381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1279694" y="242348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sz="28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583680" y="2266336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180362" y="183216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2674075" y="1829581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583680" y="2559514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50104" y="2443053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2720569" y="24327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sz="28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047644" y="2261720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44326" y="1827546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4138039" y="182496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4047644" y="2554898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14068" y="24384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4184533" y="2428104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493132" y="2266341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89814" y="18321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5583527" y="1829586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5493132" y="2559519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59556" y="2443058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5630021" y="243272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sz="28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6989424" y="2247865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586106" y="181369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sz="2800" dirty="0"/>
          </a:p>
        </p:txBody>
      </p:sp>
      <p:sp>
        <p:nvSpPr>
          <p:cNvPr id="72" name="TextBox 71"/>
          <p:cNvSpPr txBox="1"/>
          <p:nvPr/>
        </p:nvSpPr>
        <p:spPr>
          <a:xfrm>
            <a:off x="7079819" y="181111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6989424" y="2541043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655848" y="2424582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  <p:sp>
        <p:nvSpPr>
          <p:cNvPr id="75" name="TextBox 74"/>
          <p:cNvSpPr txBox="1"/>
          <p:nvPr/>
        </p:nvSpPr>
        <p:spPr>
          <a:xfrm>
            <a:off x="7126313" y="2414249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  <p:sp>
        <p:nvSpPr>
          <p:cNvPr id="76" name="Rounded Rectangle 75"/>
          <p:cNvSpPr/>
          <p:nvPr/>
        </p:nvSpPr>
        <p:spPr>
          <a:xfrm>
            <a:off x="720682" y="435456"/>
            <a:ext cx="403962" cy="58591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rot="5400000">
            <a:off x="235240" y="1587018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6200000">
            <a:off x="492428" y="1555752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17574" y="1566403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dirty="0"/>
          </a:p>
        </p:txBody>
      </p:sp>
      <p:sp>
        <p:nvSpPr>
          <p:cNvPr id="80" name="TextBox 79"/>
          <p:cNvSpPr txBox="1"/>
          <p:nvPr/>
        </p:nvSpPr>
        <p:spPr>
          <a:xfrm>
            <a:off x="997690" y="108883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sz="2800" dirty="0"/>
          </a:p>
        </p:txBody>
      </p:sp>
      <p:sp>
        <p:nvSpPr>
          <p:cNvPr id="81" name="TextBox 80"/>
          <p:cNvSpPr txBox="1"/>
          <p:nvPr/>
        </p:nvSpPr>
        <p:spPr>
          <a:xfrm>
            <a:off x="407172" y="145367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sz="2800" dirty="0"/>
          </a:p>
        </p:txBody>
      </p:sp>
      <p:sp>
        <p:nvSpPr>
          <p:cNvPr id="82" name="TextBox 81"/>
          <p:cNvSpPr txBox="1"/>
          <p:nvPr/>
        </p:nvSpPr>
        <p:spPr>
          <a:xfrm>
            <a:off x="436128" y="975914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dirty="0"/>
          </a:p>
        </p:txBody>
      </p:sp>
      <p:sp>
        <p:nvSpPr>
          <p:cNvPr id="83" name="Rounded Rectangle 82"/>
          <p:cNvSpPr/>
          <p:nvPr/>
        </p:nvSpPr>
        <p:spPr>
          <a:xfrm>
            <a:off x="6590407" y="421607"/>
            <a:ext cx="403962" cy="58591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rot="5400000">
            <a:off x="6104965" y="1573169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>
            <a:off x="6362153" y="1541903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868827" y="155255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87" name="TextBox 86"/>
          <p:cNvSpPr txBox="1"/>
          <p:nvPr/>
        </p:nvSpPr>
        <p:spPr>
          <a:xfrm>
            <a:off x="6867415" y="1074990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  <p:sp>
        <p:nvSpPr>
          <p:cNvPr id="88" name="TextBox 87"/>
          <p:cNvSpPr txBox="1"/>
          <p:nvPr/>
        </p:nvSpPr>
        <p:spPr>
          <a:xfrm>
            <a:off x="6323077" y="1439827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  <p:sp>
        <p:nvSpPr>
          <p:cNvPr id="89" name="TextBox 88"/>
          <p:cNvSpPr txBox="1"/>
          <p:nvPr/>
        </p:nvSpPr>
        <p:spPr>
          <a:xfrm>
            <a:off x="6287381" y="96206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90" name="Rounded Rectangle 89"/>
          <p:cNvSpPr/>
          <p:nvPr/>
        </p:nvSpPr>
        <p:spPr>
          <a:xfrm rot="2950027">
            <a:off x="3625520" y="3819853"/>
            <a:ext cx="403962" cy="423643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rot="5400000">
            <a:off x="3177026" y="3309608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6200000">
            <a:off x="3434214" y="3278342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959360" y="3288993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dirty="0"/>
          </a:p>
        </p:txBody>
      </p:sp>
      <p:sp>
        <p:nvSpPr>
          <p:cNvPr id="94" name="TextBox 93"/>
          <p:cNvSpPr txBox="1"/>
          <p:nvPr/>
        </p:nvSpPr>
        <p:spPr>
          <a:xfrm>
            <a:off x="3939476" y="281142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sz="2800" dirty="0"/>
          </a:p>
        </p:txBody>
      </p:sp>
      <p:sp>
        <p:nvSpPr>
          <p:cNvPr id="95" name="TextBox 94"/>
          <p:cNvSpPr txBox="1"/>
          <p:nvPr/>
        </p:nvSpPr>
        <p:spPr>
          <a:xfrm>
            <a:off x="3348958" y="317626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sz="2800" dirty="0"/>
          </a:p>
        </p:txBody>
      </p:sp>
      <p:sp>
        <p:nvSpPr>
          <p:cNvPr id="96" name="TextBox 95"/>
          <p:cNvSpPr txBox="1"/>
          <p:nvPr/>
        </p:nvSpPr>
        <p:spPr>
          <a:xfrm>
            <a:off x="3377914" y="2698504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dirty="0"/>
          </a:p>
        </p:txBody>
      </p:sp>
      <p:sp>
        <p:nvSpPr>
          <p:cNvPr id="97" name="Rounded Rectangle 96"/>
          <p:cNvSpPr/>
          <p:nvPr/>
        </p:nvSpPr>
        <p:spPr>
          <a:xfrm rot="2950027">
            <a:off x="5061778" y="3806001"/>
            <a:ext cx="403962" cy="423643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 rot="5400000">
            <a:off x="4613284" y="3295756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16200000">
            <a:off x="4870472" y="3264490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395618" y="3275141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375734" y="2797577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785216" y="316241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endParaRPr lang="en-US" sz="2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814172" y="268465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04" name="Rounded Rectangle 103"/>
          <p:cNvSpPr/>
          <p:nvPr/>
        </p:nvSpPr>
        <p:spPr>
          <a:xfrm rot="2950027">
            <a:off x="6553446" y="3792148"/>
            <a:ext cx="403962" cy="423643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rot="5400000">
            <a:off x="6104952" y="3281903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6200000">
            <a:off x="6362140" y="3250637"/>
            <a:ext cx="1050295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887286" y="32612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867402" y="278372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276884" y="3148561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</a:t>
            </a:r>
            <a:endParaRPr lang="en-US" sz="2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305840" y="2670799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865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136</Words>
  <Application>Microsoft Office PowerPoint</Application>
  <PresentationFormat>Widescreen</PresentationFormat>
  <Paragraphs>124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pashadag</dc:creator>
  <cp:lastModifiedBy>pashadag</cp:lastModifiedBy>
  <cp:revision>17</cp:revision>
  <dcterms:created xsi:type="dcterms:W3CDTF">2018-04-30T18:52:06Z</dcterms:created>
  <dcterms:modified xsi:type="dcterms:W3CDTF">2018-06-19T22:22:37Z</dcterms:modified>
</cp:coreProperties>
</file>