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89" autoAdjust="0"/>
  </p:normalViewPr>
  <p:slideViewPr>
    <p:cSldViewPr>
      <p:cViewPr varScale="1">
        <p:scale>
          <a:sx n="64" d="100"/>
          <a:sy n="6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1EA5D-B00C-4F43-B9DA-79BC4D9705E3}" type="datetimeFigureOut">
              <a:rPr lang="es-ES" smtClean="0"/>
              <a:t>16/12/2015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7C9E6-CF50-4E86-9EE6-1B2FCDAC2B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4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.</a:t>
            </a:r>
            <a:r>
              <a:rPr lang="es-ES" dirty="0" err="1" smtClean="0"/>
              <a:t>html</a:t>
            </a:r>
            <a:r>
              <a:rPr lang="es-ES" dirty="0" smtClean="0"/>
              <a:t> que se muestran todos los datos de los distintos </a:t>
            </a:r>
            <a:r>
              <a:rPr lang="es-ES" dirty="0" err="1" smtClean="0"/>
              <a:t>csv</a:t>
            </a:r>
            <a:r>
              <a:rPr lang="es-ES" baseline="0" dirty="0" smtClean="0"/>
              <a:t> recogidos.</a:t>
            </a:r>
          </a:p>
          <a:p>
            <a:r>
              <a:rPr lang="es-ES" baseline="0" dirty="0" smtClean="0"/>
              <a:t>.</a:t>
            </a:r>
            <a:r>
              <a:rPr lang="es-ES" baseline="0" dirty="0" err="1" smtClean="0"/>
              <a:t>owl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ontogolia</a:t>
            </a:r>
            <a:r>
              <a:rPr lang="es-ES" baseline="0" dirty="0" smtClean="0"/>
              <a:t> de todos los </a:t>
            </a:r>
            <a:r>
              <a:rPr lang="es-ES" baseline="0" dirty="0" err="1" smtClean="0"/>
              <a:t>csv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C9E6-CF50-4E86-9EE6-1B2FCDAC2B24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Primer </a:t>
            </a:r>
            <a:r>
              <a:rPr lang="es-ES" dirty="0" err="1" smtClean="0"/>
              <a:t>ttl</a:t>
            </a:r>
            <a:r>
              <a:rPr lang="es-ES" dirty="0" smtClean="0"/>
              <a:t> y modificaciones en </a:t>
            </a:r>
            <a:r>
              <a:rPr lang="es-ES" dirty="0" err="1" smtClean="0"/>
              <a:t>json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C9E6-CF50-4E86-9EE6-1B2FCDAC2B24}" type="slidenum">
              <a:rPr lang="es-ES" smtClean="0"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52BD34A-D445-4A33-9D0A-2839FD9756D6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6CE04E2-7B0F-40E5-A4AA-A698F74E7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ES" dirty="0" smtClean="0"/>
              <a:t>HANDS-ON</a:t>
            </a:r>
            <a:br>
              <a:rPr lang="es-ES" dirty="0" smtClean="0"/>
            </a:br>
            <a:r>
              <a:rPr lang="es-ES" sz="3200" b="0" dirty="0" smtClean="0"/>
              <a:t>Farmacias y lugares en Madrid</a:t>
            </a:r>
            <a:endParaRPr lang="es-ES" b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sz="3400" b="1" dirty="0" smtClean="0"/>
              <a:t>Grupo 13</a:t>
            </a:r>
          </a:p>
          <a:p>
            <a:r>
              <a:rPr lang="es-ES" dirty="0" smtClean="0"/>
              <a:t>Javier Oliva Catalán</a:t>
            </a:r>
          </a:p>
          <a:p>
            <a:r>
              <a:rPr lang="es-ES" dirty="0" smtClean="0"/>
              <a:t>Julio Domínguez Puerto</a:t>
            </a:r>
          </a:p>
          <a:p>
            <a:r>
              <a:rPr lang="es-ES" dirty="0" smtClean="0"/>
              <a:t>Luis </a:t>
            </a:r>
            <a:r>
              <a:rPr lang="es-ES" dirty="0" err="1" smtClean="0"/>
              <a:t>Galdo</a:t>
            </a:r>
            <a:r>
              <a:rPr lang="es-ES" dirty="0" smtClean="0"/>
              <a:t> </a:t>
            </a:r>
            <a:r>
              <a:rPr lang="es-ES" dirty="0" err="1" smtClean="0"/>
              <a:t>Seara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Elección de los </a:t>
            </a:r>
            <a:r>
              <a:rPr lang="es-ES" dirty="0" err="1" smtClean="0"/>
              <a:t>datasets</a:t>
            </a:r>
            <a:r>
              <a:rPr lang="es-ES" dirty="0" smtClean="0"/>
              <a:t> (CSV)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Assignment</a:t>
            </a:r>
            <a:r>
              <a:rPr lang="es-ES" dirty="0" smtClean="0"/>
              <a:t> 1</a:t>
            </a:r>
            <a:endParaRPr lang="es-ES" dirty="0"/>
          </a:p>
        </p:txBody>
      </p:sp>
      <p:pic>
        <p:nvPicPr>
          <p:cNvPr id="1026" name="Picture 2" descr="C:\Users\Javier\Dropbox\Trabajos\Web Semantica Hands On\03084g-disfrutar-fondo-naturaleza-parqu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485117"/>
            <a:ext cx="2808312" cy="1872208"/>
          </a:xfrm>
          <a:prstGeom prst="rect">
            <a:avLst/>
          </a:prstGeom>
          <a:noFill/>
        </p:spPr>
      </p:pic>
      <p:pic>
        <p:nvPicPr>
          <p:cNvPr id="1027" name="Picture 3" descr="C:\Users\Javier\Dropbox\Trabajos\Web Semantica Hands On\cuerpo_info_r1_c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5" y="2492896"/>
            <a:ext cx="2632840" cy="2968947"/>
          </a:xfrm>
          <a:prstGeom prst="rect">
            <a:avLst/>
          </a:prstGeom>
          <a:noFill/>
        </p:spPr>
      </p:pic>
      <p:pic>
        <p:nvPicPr>
          <p:cNvPr id="1028" name="Picture 4" descr="C:\Users\Javier\Dropbox\Trabajos\Web Semantica Hands On\reforma-fachada-local-madri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2204864"/>
            <a:ext cx="2664296" cy="1998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Analizar </a:t>
            </a:r>
            <a:r>
              <a:rPr lang="es-ES" dirty="0" smtClean="0"/>
              <a:t>datos</a:t>
            </a:r>
          </a:p>
          <a:p>
            <a:pPr lvl="1"/>
            <a:r>
              <a:rPr lang="es-ES" dirty="0" smtClean="0"/>
              <a:t>Licencia</a:t>
            </a:r>
          </a:p>
          <a:p>
            <a:pPr lvl="1"/>
            <a:r>
              <a:rPr lang="es-ES" dirty="0" err="1" smtClean="0"/>
              <a:t>Resource</a:t>
            </a:r>
            <a:r>
              <a:rPr lang="es-ES" dirty="0" smtClean="0"/>
              <a:t> </a:t>
            </a:r>
            <a:r>
              <a:rPr lang="es-ES" dirty="0" err="1" smtClean="0"/>
              <a:t>Naming</a:t>
            </a:r>
            <a:r>
              <a:rPr lang="es-ES" dirty="0" smtClean="0"/>
              <a:t> </a:t>
            </a:r>
            <a:r>
              <a:rPr lang="es-ES" dirty="0" err="1" smtClean="0"/>
              <a:t>Strategy</a:t>
            </a:r>
            <a:endParaRPr lang="es-ES" dirty="0"/>
          </a:p>
          <a:p>
            <a:r>
              <a:rPr lang="es-ES" dirty="0" smtClean="0"/>
              <a:t>Desarrollar </a:t>
            </a:r>
            <a:r>
              <a:rPr lang="es-ES" dirty="0" smtClean="0"/>
              <a:t>la ontología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Assignment</a:t>
            </a:r>
            <a:r>
              <a:rPr lang="es-ES" dirty="0" smtClean="0"/>
              <a:t> 2</a:t>
            </a:r>
            <a:endParaRPr lang="es-ES" dirty="0"/>
          </a:p>
        </p:txBody>
      </p:sp>
      <p:pic>
        <p:nvPicPr>
          <p:cNvPr id="2050" name="Picture 2" descr="C:\Users\Javier\Dropbox\Trabajos\Web Semantica Hands On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284984"/>
            <a:ext cx="4091597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Google refine</a:t>
            </a:r>
          </a:p>
          <a:p>
            <a:r>
              <a:rPr lang="es-ES" dirty="0" smtClean="0"/>
              <a:t>Corrección </a:t>
            </a:r>
            <a:r>
              <a:rPr lang="es-ES" dirty="0" smtClean="0"/>
              <a:t>de datos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Assignment</a:t>
            </a:r>
            <a:r>
              <a:rPr lang="es-ES" dirty="0" smtClean="0"/>
              <a:t> 3</a:t>
            </a:r>
            <a:endParaRPr lang="es-ES" dirty="0"/>
          </a:p>
        </p:txBody>
      </p:sp>
      <p:pic>
        <p:nvPicPr>
          <p:cNvPr id="4098" name="Picture 2" descr="C:\Users\Javier\Dropbox\Trabajos\Web Semantica Hands On\google-refine-bann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852936"/>
            <a:ext cx="6572250" cy="2952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Links a otros vocabularios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Assignment</a:t>
            </a:r>
            <a:r>
              <a:rPr lang="es-ES" dirty="0" smtClean="0"/>
              <a:t> 4</a:t>
            </a:r>
            <a:endParaRPr lang="es-ES" dirty="0"/>
          </a:p>
        </p:txBody>
      </p:sp>
      <p:pic>
        <p:nvPicPr>
          <p:cNvPr id="3074" name="Picture 2" descr="C:\Users\Javier\Dropbox\Trabajos\Web Semantica Hands On\263px-DBpedia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189619"/>
            <a:ext cx="3719960" cy="2291382"/>
          </a:xfrm>
          <a:prstGeom prst="rect">
            <a:avLst/>
          </a:prstGeom>
          <a:noFill/>
        </p:spPr>
      </p:pic>
      <p:pic>
        <p:nvPicPr>
          <p:cNvPr id="1026" name="Picture 2" descr="https://upload.wikimedia.org/wikipedia/commons/thumb/4/49/Europeana_logo_black.svg/2000px-Europeana_logo_blac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527873"/>
            <a:ext cx="3511283" cy="19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 de ontologías</a:t>
            </a:r>
          </a:p>
          <a:p>
            <a:r>
              <a:rPr lang="es-ES" dirty="0" smtClean="0"/>
              <a:t>Selección de ontologías</a:t>
            </a:r>
          </a:p>
          <a:p>
            <a:r>
              <a:rPr lang="es-ES" dirty="0" smtClean="0"/>
              <a:t>Implementación de ontologías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Assignment</a:t>
            </a:r>
            <a:r>
              <a:rPr lang="es-ES" dirty="0" smtClean="0"/>
              <a:t> 5</a:t>
            </a:r>
            <a:endParaRPr lang="es-ES" dirty="0"/>
          </a:p>
        </p:txBody>
      </p:sp>
      <p:sp>
        <p:nvSpPr>
          <p:cNvPr id="4" name="AutoShape 2" descr="data:image/jpeg;base64,/9j/4AAQSkZJRgABAQAAAQABAAD/2wCEAAkGBxITEhUTExMWFhUWGRobGRgYGR0gGhgYHhodGh0aGCAdHyggIBolIhoYITEiJikrLi4uGB8zODMtNygtLisBCgoKDg0OGxAQGzUmHyUvLS8tLS0tLS0tLS8tNS0tLS0vLS0tLS0tLS0tLS0tLS0tLS0tLS0tLS0tLS0tLS0tLf/AABEIALYBFQMBIgACEQEDEQH/xAAbAAADAQEBAQEAAAAAAAAAAAAAAwQCBQEGB//EAD4QAQACAQQBAwEGAwYFBAEFAAECESEAAxIxQQQiUWEFEzJxgZFCobEjUsHR4fAUYnKC8QYzkqIVU1Rjo9L/xAAYAQEBAQEBAAAAAAAAAAAAAAAAAQIDBP/EACURAAICAgMAAgICAwAAAAAAAAABAhEhMQMSQSJhE1FxwTKBof/aAAwDAQACEQMRAD8A/cdGjRoA0aNGgDRo0aANGjRoA0aNTPrC6/xynyHxqpNgp1mUw7Q/PXM3/Wz5e0WK4RljNZqKfXLr3e3ZINg9CmFFGsneHWlElnSJlXZXzryG6PTrm7NyJFjj3JYLdh2013nyaPs/0siV+8DzKVvVUZfzv6Go0kLH7v2jEaxnq/P8sa3u+sxYP1wr3XR+WuT6v0PFuXKlAoKWSB5Mqh+uulD0f9n7ljLOYv4cUV81R40mlWCx3k93vWpFxku6/Tr99b9J6vkXIrF/Wvr9f89I3tjblEixqsig5fm71Psyjtydsh+K7TiFZ8CV+2uN/Z0ooPtI+f04y/y0zf8AtGMaM5/5ZOfj2mp5bXu5cIcqK3Pm7Oq5YPH171vc9LFBOLRTyjdr9MI/78aZGCva9UMbz+VI/PTVfrpm3vC1kfrrmbmzEiFS7/heK+AOKfAVrex6Zu4kwB/FKTbSACvy5/LTsyNKjom4dXreuBGKTXnZmi5ZX+Ejzw5+MV41T6r1cyREHFXRLPYmIp8Pf+uVy4tnOzraNR7PrPbb4/yHOL8/GnbHqCXXnJ9ddFNMWO0aNGtFDRo0aANGjRoA0aNGgDRo0aANGjRoA0aNGgDRo1z977UiST4r48/OcaEcktls90NQ/aHrmGQWPyPn/LSvV7JJJPLv+Fc1Yxafzz+WmbYEblLg58ji8Hxeoc228G9r1hxeeMHnwqGf99moY7TKXOHKUjqmPF/VtIv0+utb+zGQ8JMpfxZt/OoyPrizw+NUfZcZF3jFF+W7ty4yeX+da6J0jUdGobEGFW8yOQUtDyDrnw3qXDwwQuLlxQ+38+1/y93d6UVuRWajZz5VjHHu7bv63Wq/WRiBIjHl3bhUSzBZL8vjWtYKVeo9h7Shq68ZC/8AD/xrmen3Nz7xFQ92U6zj3cC/GLf170bE/vX3lCxEJyuZnEriLAZddNt6Nj7P2qFprIcY5itxFI3dUNveosYGyj7Q9Y8YuMkWn65+T6H5+HXvovUM4hZbfnAxT6uNVer2YSCV1jDV2PivP/nUu3tEY3fKX8WOJ10HQLX8s6y2uppbFw2rUiTtwrNYg4e5J4ao0/1Hp4s7t/Sv1pcnnr66V6OUxiT/ABLjrJWcC4P8TSftH00WQT4/HuDJ/wAtjnvXDw6+lHri6YyYgAOaKckgTw/y1n0uzJHLKhttBXxFW8F5vt1iXq5RuRFplXTf4TL7X4+POny9dLh1muVeePnx3+mmPSZ8Fbexn2xmYtZSXBSAMnNh/PS4+pl96itfmYOuRi6891nWf+PPEM+Kc/01UwgRZMVY9l4cX1ddf01lqzM16OPURlEwk5FlxTOOrKaadS+oIbjfKMuI3GPFzjPuukqvHf5a3D1zuJGIGe1Prg4ye+r8aybFNEZnKxlKVxPL5c91jSTctaOY7e9HcT2/WruV/N9Ll/fvWPRQ45cUPdXJ+Wsftp25tR24FTnxxiUmXL9ZXJxfT41Bt8ybKV8G828X/pPvHv8A6dJ/GVoMfH1/vrNeJe7v6nGg78+P26MN8QfkGtcvcnGNRlKRguNSR/Y6/XWvUVuAhKrK4n06R8Nf4aibjaWWDrRkOTXuudHeY3ZIt6Iskwd0Ordncu/kaf6/466xnePSpjNGjRrZQ0aNGgDRo0aANGjRoA0aTvepjFBcvWot/dktnBLyyUQvxj4/LQxKaQS9W86yFd1Kh/8Ajxr6rpe96eyO4Ri3Xb1yo9xXuC/p1ppGLG2MrbatpL7S6fGl7vqfvNtQ7x1V4rpuzIdOoYwtjt6H9nxjl83i77T97r6am2PTyYNntC+0ZfXAI99fOkeiEcI3TcWw8t+0/rm+tU/aO/NWJHlB9tUIr2PvPHyaDFWz30uzKOeMjz7lVaQKt+f10vnLthGvMuea+fw6fv8Aq9z7vBm0VCmu/wCM+vnw96m9HtE75GW0xjFe6ucrzeb8fGtRlRU1pDd31hxCTEkgiub7/UxrM93bkdnyHb8XEezx14/Lir1Meb2lKMY5938RhHvpPHxej00dzl+KUajUSo+6rbld+EoHIS8jWnVHQV6iKR5QGTkIgQ7eN0+6wbutZ3Nyc0lAlxDw4vN4+8D48f6Pvd/grh4rjfebt/fWPVen2+DKVcJrXu45G4pKzDXz+961ohp3JbkVjKoX7UFRxyvjLJddfPnwbO5wczE8s+QZH2++Ta1eP7uteh3IReG2xIx90SNVH5iVisr9CX0bp9cc0oacNyY/NZjnz0/Tyaif7AuFEriRLC6K7wU304/fXk92US2BFsI5u1eqKv8AL6aSYRkMiqoJSMdCgrXy9rqn0+zEkTS2LRbfH25c/Nn5XXzfCVdsHVXR56j0rOlYd9SjYd5c/irlaP0z25fT8Y0Z6/hofiPftPN/OnT3gj4q1sfnofpWNRx2IXRFtwCNRwjbdJ/lqPOirGxx6OKY2XOctH73rP8AxnF+7WNrbK4mfyZXXXQ4/XT5/aHuIi5+jjFnjPZ5869NpaeVZlgzWaabr9x1HQf2a9J6ZKlca7AKz1b3bo9ZPcX21fgS8fOU/wB1o3miMY1FrHIu6/U/r/hrz0+2SanxlRcqKB8eXNX51ltP4o5CNqcYv3m5G5xhlI9K8uFi1480oPxpu3PahX4OXfLrkuVP1dJ3gJ8CJwZEqxRKCIlyuhhGWD+q6ZuQlKpEY0l1K8XnqPi/n66X8aXhBjsznckhKPK4xbONFZci3bgO/wBdZ+zvUNctwYyTr6yaInygF+Le/OlbnqZbcYkqlFkEkHlcnyfn3/Ss6z6jfwx+9JSliJDEhULHljvtrxnVb6yWNgv3ttuySSe6qj4Mjn6/6GlynxjxCvKrh/N7/l8axu+nx7uUhzYt+DPGnx8a16SiVUxiRa5X7rS3LdGO/n8tSpOTQGei37ZCmK6bBt8teK1YOuX6vcZX9ylxMe0qWcguPz+NP9FNFJSFrL0X8d91/hrUZU+pS7Rrwde66lDRo0aANZnMO9a1L64a7QpLOz6+dCSdLBz/ALR9PKc7iKPdUJ+8V+fpqvZgRP7SJ3Y919H4dZ9ISUpULuUj8V+Cq+ma8frpvr5PGqF+OzqsnxnrUOawuwerjzKFH9rPo5PGoPTbYT4ihhRYvVZoznGX40v0eyxuMCOcsiPH5+QH/V61gUnfCfdBzl2fNyqvpWhl280M9RyJMRl7ZN1xri+4rnm6Qx8flr2XqdtAluUlZZEZMa81hzf006E/eRYco0Ep44k493ef7pZfSOTR9p+mVsunqr7cHU4+X+fjQ016hr6nbYVgieXAfk3V/W9e+k3ol8EkvkbbqwXSY7Mi24t/wyv+cs5/R860RnyGRwDNGVehs9tGcaEzdks9zc+8ALimC3i95k/dNSTxy/13P38JE5R4SZKGJQipSo3/ANreXJybq3vTRSXK0btgse/mN9/lpU92M7CJZ7ZFIN4q06swln73rrdnQm2trbzuHLcJyyXj46UK7Xy57a1v1KwMSjwbKH8F904x+1fz1nf29yPHjAjEmM+UlkxzbHL5rt+atKckqblz+7rPL4/5vFd/lRq0m8A3s7ElNuVwWK7S+ZXaOXJjF5JNdNIjKNkUnDsky3JMR8xiMm5eDHwmmbc5R24HHl3huXE7Ao+H+YXRpW8huElS4xZRDEJSJRNxxZ/dz/g6ZAz1+52o92R6A4nutwVT3XkH59jPdOw4sblQu5aUMSuqj0nZ5vSncMR3Jm4ykdNkSluSBxGqzhwa3L1kRIrBsgt8bLPFzPHWP3vXKUFZruxnomKLt8mP4mUgI0P8OC3FX9O9N9P62PK15II3VFZazjpf/OmbaEOEcg1Gs+wiJ+ggX50uUeozl9UayDQr8OL/AFM6xVYRu7Vs1v7EeQ8g+FMnkrP6033r2e7A9vKQAe48Jdkmq5Zyf0s1P6udtQtBG4xsuijCF+cX348t2NvdeTIIMl4x/Ex8DhAXvyfrestXdklo2NsCPviLylN8Ihx9tSzXxjN2VrWxILhAkNr+Fru3jJKO8U/l1pWztPtjOVMYjd4aosiY7rsxZ3dhuemcsYbe3JH+043L8yNDefLrLi0l1OZXPZ22l6fBfu/TtfnSvVzBpJFohBz1XuDw/t+2vNv1O3EIx3IDg/EW/Ba3pO9v1AlArk99o1hbG3/Q+mk5RaKVbe02ylhl0f3Y0HfhfNfvr2MNsEYwYyVaidvz/nrFSklAx42xes/+OqrvrSn0sdwYfdRNp/HYVOvFGE67/wBNE5Wq0QZDcjt45T97YPKVdec/Ttq3St1jKco7k/w8WOOlxylStPVVGKWZ8PhtyjUYVxDAjf8AgV9Pr8aVs+lJQreI87ufacjInQBhO/66sLTtvBSjcGcIkoxKYsgyYzUesXWWseNS+vjRFgcTx7mJXkalE5XXbo3fVbY8lnJidbfOQ/pCx/XVexvPD8Mly9VV5/iq/wBNRdpWpEN/Zz7fNYq7+M95786r1zGcv/0l+vKP+ervTTuI/nn5pq9a453gqG6NGjXUovf3SJb/AL865frfW8tsp48uvN5CvbL5fDq/1rBOMnvr5x50j0+zCMZI8vFfH6ahzlbdWTfZXqHi03Q337XFXcpX896xuevkSQhYNW88/wD9b8P0+umQ3I9EJl/8iGcZ1j/jUoITlfnjIr/6t/noc9rBT6f1UsUGbsVMiGPbb38fGj1DKlJQ25VhYykL4sJR5flh+NTbm/ALnuEVx3x4merz323pMNyrPvoMpFQOal/3m5dftoaTcaQuftIJE2yMYkYtRo8BF6/6fHX010Cc3b5FMWcWFd1yO7qm7/LGset2pz22Mvup4vPIORmKXyMIPfjUsPV7jGKxJCjmqJ3gHCt9Nf56FpRyUJMly5/2d5uUcHkr7v8AT8X9Ne+r22cIrg7FqvNGfw4TP01vZgUWe4xdX4vti2/r3oN6LdExBepRGvrjQzSQnZwESTQUyAC1EPjH6XdXbpEPQ8PdUYHXI42VLsqJRge3wV51V6/fhEyrHqmdXjP4pGKTF+XUX38IwuIz28vDnFmMUajJkj4ePIx5r265/mV9Ed4wpFu19qDbJwNNsPNFleLen9tR7m3tfiHHK0v8E3riMjj3bF/5cd2/c9Myjm5fhQn3HPuo65ccCveuZ6b1pPPIhK+P3NrKMi/b7JXGWV7bEQqtOCWGm7NTRvZjuxmg/iYUw6Yvni2C0n934rzVv+ilt8pnuM8rl7pQTMZtVWKE6x45Lx5er3Nndhu7sLwWP49s4yHgt3HKqyOtVb321sR25O3uS3J7karhx5L7SUkgdX85zXWO1p60YyjofZ7hjCDL5WNCH4eV1b1Z8/edalfvy47fIWcx5cahcWZlFAuOQp8d6g+yvW7fDiyYRGxIsi0rjJg3z9vb3+jqp+1KkMi9uQbcb9spnuVIy84ClyHhwQHRh6WUMMbiipBR5cuWJWSlL9rp/LXkmbxntpHifxnKXupwq1NOjNGXwKNlXjDaJRiSJSnI2zsaAjhkmcj4fi370OMY8HcP4eLiTyu+MkvmpmV+f11OubL2dUPj6gNwgJR583m88sZ7x3+esbm/P3z3OP3ZyMSeSHb0A4faK/KdGdr00+OfaY8cpAeBlUn/AKnP0MafDb24RbjEOvbFZNmbY2vfjXBYTtmSaG4TlGp/dhYQ5RZqplSTxr6Xd61FhU3g4zclkyPi59Pxnz2abvHUhl7y8mWqQRO8+cn8tb/4ZQ+8nKu8tEXxfGl/+Tp+qYMO5uVVRF8rG/0pbl9a0/f2UicPah3atH65/XRJhEfciVjPFeynz+75+NYg5WG3xnLtkh+qi3/vrVkqdRAbexKIkuM2WQyX49yrfjwH01uWzy5fxUHtcl+Y/wBGvrr3fnHicqqBgqUs9XisZ76L1LsetCUojEC0BjbX5SXNPi+vjKVJ/wAg99H6WmmMavKxqj+7kL8a0fe44gRjihjTT59tl/y03d3m0JRjIT8XKRxTFWx7rsswma0703p4St4lXjHZ/ld6nW31Aen9RcLzlxhql8NVXdP5aj2/UKyjKDEppCY1T20Bg+dZlvkH7uJUMtKtW8ms9e7A/kYK1XHbKuUlLcLjDVr3X53qPOvAHqvT3t4ZRswEqBq+0aP5aPQ+tXDDjEo8n0MIf6ao3A3Isen9H/yeP11z/Seg4S5fw/BGJbd3iI1eavW26aa0Ds6NeRbyaNdjRzftj07Kmh+qXX7C/Hjxr30Ow02cI1WAOWe6T/edUfaG6xgo13n61jXP9D6pkJyFWqx5HOF/2ahydKQyM4SeBvGfjjyf9/lqd3a3O3jEppO6fHK7/KPxWm7fop2lYflUC7auTf7Hf6aJevkz4kS/GHH/ANfjPehlrGcBP1u9j2uaMgPL4bkN+eq61slNt4in0AUerLbPOPitbltDSXluSSRcfSs3WnsI8TihXWFT8/OhqrvJz4eum4+7y/P3lX9V2sH115sw2b3NuKRYFS4TSURClAxhx+Wqrm4OJ/zN1+1f1dY3vS8bFKrl1lS4ybvDUo6IkI7Yn00IEYxwOLY7ncvKlVlz151v18Zxi8/w+SKCl1llgM+NJ29gFY3JcRP/APWOv8tP3dq40buQrMmjP967uzv6daDayI2Jcgltocuj8QhecTy4evpepPtLY3KlJnLlEECMSPG7qI8lVHzdh1jXQIkfduyviUUte5+XtxpH3u5K2CFdnKK/Ntx+KO9ceVqHyrJ3hbVMh/8Ayuwruy3JRnBgShwizgzxGDUV910Z86z6D7PSe7uO37t1myiwOWfaJI5coUHi/dkv2jfT7u3KW5IPIcTki4ldF4FalXkp0v7S2WZtm3/ZvJ5NVKIFXBlEfMfCVZWdcoKCfXOTbvZJ9reu+6IRIxGLKSzhLNhGoEYxlKaNe2K5rzZ9B6AY7cfutmBCRdDx7y3Hhh+njrS4/Z+xdf8ADvLr7zjHnnC8r5a+f9N6Pev7vZ3J7e2EvcNQW65PIvwti2yq9eqEFBUjk32F/a+5HbnLb2o8dzc3IwjhYEp1yMY4xeSnttMN5139n/0/6SMeG5GG7LPKW7UpK9rfQ/BjXzX21/6e3Noju7Mic4bkZAS4wijdzjbd5jisyL+T6L7P/wDUHo99yxju+ducf7Qfpj3HVJYlVrRGTfaO3LYntbW0XtbhIgLjbme+77pLrOOIFdlGxdDu72Qr3IPwtNGaTp0j7UJT3dqX3N7EIrDEOUmQR5Ri5qMX8NW3jVWzuQ9ptuI4ItwSs8WLxTClh8frmbaWC5oslORkh7uPHnniHy8q8+P563skg9veBjWOsVm1rzdfthExBJEVbs51dt4xd3+fxrW1t085YCNUFkaOjFqU/F9V1XFJK8YIONh/FO2bgI0B5oOWXFq/HgNI2/TBLjHb24J2j8Vgowonb0682d14rJJSjTGyj4M1iyVf7y7c3Z3HgDFC8X83nkdV1T3+0clSwBH2rKV5KMt3jx5ZRzh/LOt7c2UZbvI4EYpFMNFsxtwlFl9OXTYb3unHisTzc6TNhji0lVfxgxqbe9XUfvBkw28yHkPf4htviC102Z1pdb/n+wK2vV1PgMZzlK+PJWIS9yj0U1WrpbRay5xI5RTj82Gcd/tqTa2N2fuiR27zdrJXyU0UWfxXyf1VveonszXlGsXGc5LLJTC2oxIk1CNXg86tKusdg6e4xmH8cZOMRcox+OqvWDfkjIIcS8ym3H6NCCZ6dcz1Xq92coT+829uJSRu2U5XEjLrGcFFv07vltH8UuUoFtwMBn24odZekpMG47EZAg2lthn9UXP00+PpSmqwAwQ4/N9Xn5V66M6XP03apuE6akr1QMewMdBV57W2bfpZ1ZMLqogJR4t8flWtU7a8Aem2Y2MoxxiJWC+6U7dL3fShKyEF8TfFdXjxjzrP3SNH3gvmTYZuz5dLmIn9rReRcvzxxnWG8U0Dr7MKiHwaNY9JfEvHePgvH8tGvQjRn1swjn4v8q8lZvUvopxvl7nxcrsfoP6aq9Zsczofo9JqXb9MxzxjEM0eXov6GhzafaxW7v7nK+PtO3Fn5LMo/Tx9denpxReQJkA+lZrkHeNIj6wlPO2KW2o4NY+0NllK5EYuXMu/juD11jQwn6a9T6e3O5x6oqXgrFSLPpWqhmChbhiLX0tw/F/rpO1sTMm5KEZURhUaiBVnIvOtO08iRN85y2vWBqvyPjrQUtejSc7BgVi3l++KzpMJ8kQZoNLyPPhcPR1rO7uyyKJm2A+OxX8PnvOk+p3zcjwitl1jBUWqzj6XegSrDKOO5JSgA91y6/7uL48V1XWo9xtl1MnVh7oqN1C5BL4wfV60yO3tFSqUsRc5zK2KxiVH86+PjW/+K5YnBIuBI7l31n2HHzm9eefP1lVHePFaViPUb5GJNICrmXGsKUKw/wBb0v13poT3IxY7fKVS5bkScw/EgyfDGGC8NFd6f6T0ki03JBacSMaUa5XIc+1V83feNN2/RxjKTLksq67WItrXf0wYP0kFXJbezb0I+624+6Mpd17uUKUozxyYCklXitZ3PsmcuTLfYylgwWRf4c/4Bn51RDa3JIz3LKMXEbbJVjz14rNOkw+0emXp13Rqzi1I+X8V46BcWFa9NK7Odsj3vU74G1zkWsLAlNT474x/5lXq6sdZ9NGexMlu7XtlHhQ816cyfNjUfN4yhrSkJkpRlPflymx/Cbe3fGcpSr2lSWIPJqs01ayZyjGEdyOeUucnlGrKMvH8X8qpzqgx6uUCHCMJcVuUpBgikqPLk/LDpf2fEhOMiPvlHlzxVNyD8jr5qvnVnqNhuMFQcvScY5rJfX63qefpZJK57hFJvE43bKz9AxWqbgb+0PXEo5YxsULcU55XEo+tfl86WRqmUUgxjEl/emuI8a90c9yA8/Udv73E4ymsS4YT+7aWuSj8z65Xw98hjA/Dysw8X+Gii3u89floXwzOYMeWOIBUZ8X3fy7O9dHZ4yi2xtzXk8lI5+ca5e36ZnHgbkgl3LOCkSJNl3dUHV69nuESuZVUQA+KAb+fOsLjSdk6Ky/gXlnJicjlfH9JVV/XvS/UbsIoSnIXupBj+9K0/kfprO23E97XmKmX4i8b/R/pp8tx7GQOPaxfp/EVrn+OVUYUXRqW0O1cKK/u0X9C8Zx3864/2psNS2CEw3IPKTwpM3EI5VOWUorxeuuRkCcYodsptj3b7cfN39dK3GEg57cpYTELwotpnPGL+hrPaO2Qjh6nZhH7nc5n3YBXO6cA8PP7+M3dS7+/OfqZy+5kxjtEYJa+63k8bx+Gvzeq1XtxrdYxf/5Pc1IZKpLDKvbh8WnRx1v7PWIjOG3JWcjgH4lpes0AvnivnVaUfkgM3PVQkTjyQ6kEm44PiS8s/hq2+vC2MZ1UpP3eMtcpFH4lDtsqi/1rUs/7XlxmSrjljHgsW+V0p4LMYvCjohv2y4E+cu41Go3Vys7r880+dak26dFK2fZzY3LEggsir44HovsvGnw9SRFl7RbOSxK6tuu3xrLuSfxR5ZwRTAnbbV99OvISirmple2zAl1IGvnP01l0pOtkPZbxP8Ky+sJCnT5/M/lqn0XlfnBYoUGa86THbW5csh0GKvPzfXz41jZnJkHMk2dRriXm8vjFaRdNP9g6ejRo13NBqD1vqyKjyr6RW+vgfn+ur9T72wrZKvnFmhmSbWCPZhy8ykFNOBHJeLv6Ol+v+0GMigXOLqs/kvj40/Z3iLx5HKWae3/Yfy1L6va5yEOPJr3SSu26g9Y812Goc1lVE1u7nKiUYyKF5OG/grjYn00rntMq47Y/iS4MkOrI28bD9jWpSdgRuRgsoBroPxdfK6bsx5xqiEfxVhHo930b/PGg2/sN/wBVyix24kn2lNxofqnWejUz6ev4c03U2XZSRui/B1WqDYhD3BtldEC2Uuw66xf/AG30aXvb24SSMLMU1f5/xF/6OuHNyuFUdYcfb/Iz6P7PDbkEYYUYB7avlGNccuTKWulsY8oxhsxJriVRqDXdx/KvHj6C13cDue1qWLS6KFLzS+fm9N9/xt/d/m/h/auvrrhOcXUmsnZJ6PXbSN2ICETuRi23+uDP66i3X2pAYxO5MrWScSMaV8+HLgzeqNncmhUaf4eb+LLbYrfXf5UZryZJkWFl3xtRRpPrQ3WaD4Ndbi+WqM5UTE5hTLbm8BYtRDieJcunNUZ/K01qDIkqT48VZ+32Kq8YsboDKnjrXm08vw7pNEyWkKpb934kaoR9/wCunbKyj+An2dhH4oHooM+SnONeo5Cd15scrGl5bgRLwmKLrxZ5+mtO17lQQLWMqXLdZOr6XFna6YGJOFg8Qlk6Hj9Xk1fjj9G8xJFynHiICRColsnzauL/AC0AjCSlGEwihUpPKU2uJmTR7jPm/prG7KMM8t1T+G3vvPivl6rPWn+p8Rjx5BdJY28pEWwaa84rOmfZ3PlVRtLkUnEesW+5frnj9NU6xwjE/SkIAJyOPt4nHsFrFdyb8/y1n7gjUiXPkWGATFH0rOOv10iO3ugEAiFYEDrOOLR8Gpdv1MtzclAIyjBLeakd1PBFO89h+Kz6CnR++nHPHilVTd5qqr417Pe3JXg5j1PHt8fhZH0s7rU7ukR3MzYZSUZY+sT5+Ky6bu+q2b90tvLfuwuO3N9UfsfTQemN30spLOLctsKhdRZvy8broy1nrW9r0+XjtwB/GxS/y6O67ca8kR9qcQFIma5I57qseM5l8um7Up8ojKMZXhjfVN8h8dfy81oCj1m5DtjaViXd5wtL40en3edJJio4M9V8mcJqSfqTF7pGQViisW4b/Ov/ADp23vEYsppJwK0LlwcqiGF/11wlGnb0c3GiZ9BsE5Tk7jKSyV5+YsMgV1ZTk/TS5yDnGbPE41J25SjPInJInwFXRgy510PTbjP/ANuWG8PFpEvMWvI+dLltcLJbpAZD7uNzbiyJXhuuOC6+upCTWXoyhfpgZSnKO4cKiRqZZ1yI8Y2fH4gDFe4WMInBgMBnLHBFlK1lXYssr5z+evZbe4FwfdH28Ufu1x13IOurAKAy6z6eW7OSte1AUqkkcirXMcEuWF6Tuu+3a8FMx/FNkkIxQ5RsZKDb/pdvx1p89mHHxVGVw24S8El+e9PhttrZFD3Ysk49z5xSGb/lrUIoS8r5f5FfH0vUk829Mhn7PhxeuJkDGbbVrz1roVrl7WyrgnnzKSxCxxnvGNdTW+O6yVBo0aNdCho0aNARy9NPoSvl7P8APXM9XtsZVaHn3JyPHGkzX0dd/XK+2pyuIX9A8vn+GR8eNcOeKcC8aSeB+zsrAb4ue/i8X9Q1P6jbccZjJvNWY6iF/npEGctppk1XyZzj2kf+Xwf1156CKrfuobyyKBozJzddfGsSl2SjW0VRSfY3sR3LjylUloALDz8lUf001ijUZWH94vP0pMHXX9NR7XqoE0MeOXKN3af3+vpV61u7KpL3XVxog8LzVsLi58XrjFr8dV76b9GVUo7l25Br+Gm6PBddW4LS9ZDbZB4XIcjOUOLjNPu+mfkqNpYMYVyysyqJuf1/yx9T3b2zj95Kdx49tBES+X+fx++vT0l2VaMWqF+q3Nug3GMY9kZIGPn5S/yMa8HEOLH7umqDK1Weqrk/Ws/Ve9GC++SSCn3yiP7IefzNM9NXQLCHmSvJlYFytTLn8q1w43yfkz/s3KqJ/UcpxkT2+IHJlylfIGquBd9Zen9Nb9VMvlxmHXtUb7SVfF/1+da2i33EiPKgWwkW4OTfWP0rTfV+mJJIiHQsgQDy039Pj517jgL2RKOHXGgq/m3xdWY/xrXm76iBdbjNlFDbx+9AJXlejXnEiP3fHcCly5v4IjfjHxpmxse+VvGU4g0rRcsF9X8B4PjQHh6eWJ7oNRz8loyT/wCJ/ujXP2vRw2t3c3RlFmsb7aL/ADA/lUY/GrAMyNojJZHPFXaKZt8tP76Xv7cbDhcbxyapV/Slr9X9qdI/Yr1X2Vt7kZEl5vJlK3JwlGN03xMFX4vSvs70LHbCcSMovsYdkcVGXzVFlo/ShEep9O/eG4x4y28Flx4E4Y90W/73IBrz7UKo7+3mRLdWOWHus+khMfroVJB6eQTIsYRJP4xeO5T84TNiZqz51WzmzkRoO7Rq27rN11lrt8Gub6OY7f3juSJRanGakNuVdVk5EWOb6egwP25zl7DdGTkYTOQea9oflfa6D7OptcCHB93L8TWEcvXdnxpsZ7ceRGJ7nwFIh3/PXNA8Sn7VPafiRv3HG78Jjz9HWd300pDGUJU+6jg92dSscfsv5OgpFUNubfEjQ1lbieFKz+jryXqIxqA5vv8AvK/lVX1rf2fALluRRAicol8e7wUW/H93S/V7EczhPbfjObv8JTXbgfnUaTwxaeyrb9tT5XyMLgDuk/xv4vrXrJZe2UPd+v8AR+n8tSvrIUbZxeOKZCtd2fPn9NUx9N/FxhEC6M8sNXgxl1ylF3XhhqjyMJGAJZeSypM9hX6+PGszSR7uVLhOWf4c8fkz/s0t9RCUkYrXVh7g+PP766M90RAeq66/fWEotO2ZJNmEZeKiCR5Hlbsv4o0MKly+7lz681/l+vekRg8lGbyMReVRXzd8aPy12DVjDsshGPTwYxB78/npml7xJPYg/KWftZ/XSJ8yPukOf4Rjj47c/wCWu+DRXo1jZ/CZvRoDejRo0AazubZIpBPh1rRoDFETB14NcL/jp833+3NNea8e5P8A66+g0j/g4XdfXzV/NdXrnyQcqp0aToidnaPMkOy8X9fp/I+mud6qE1WJLAdSQsP4j7yLV/J/XVO56PcJ3xipgeH1KV5d0d1j66t9ZsQ4EZRJPGrS2gzXm9eeUXJNyVUautE33kkajZdxFrvt/fP6/XXk96RFs4srEG8f3uu/HXnTYeojuVd1YXTFL6rB+2mGzGE5W3yh/E3VL89DyP2dSHH2fZPGvsN1g4+z6idnKUgP+X+f/tR/qa627vx4rOgljLRVH+bWkfaPDbIoSkX/AHrMfHJrXmxvE7bpL/FTfS4i/XHnD41Y3x3FPP8AwPOTPpvTxPdAjJMqcQ4564mZd99X386AyRluTkiVLljxcrAKvWplYZgyQ6o6UAvOcuevprMZbkcz4nuIxIxpkWZKnLFXhrJr08bbirOUkrF+s9V7yAwsEPfUrL9uPDX9Nb25fdxs5S6GS5koIrT4oxo3J7cpRqVHmEZPuKcVX6tf46b6nZ5NxyNNZ4/Rwmaf2DHWtkETtjD8UTjKqzKOTvGTrx+el7GxzeMdyU+nk8UhWREDN1robGzxhKdjQ1xMRO2htu7/AG0j0/qWL2P0PJTn8UsXRmu9U2pYomN2TTzjEwyjKOb855H18f0px6Kca+82/YrIz1O5feREGmyU0l2chyKNG36mHPEoMs+2zyq15717vb23KTKE48UCRYhO3HeJUon10Nu2c7d2tt4MXci7ceI/2gcYmIzcKAqclznOqNvbBZm280BPaKObwkHoz37c9aYRZdbhICwxU6/hU67Mnz09L5MU4rR/CxlUoHwfMT46rFNaD0RLbkD92MUBuLTG5e75jIq3ix+cmHRLejyyz5XV8ZNZXCiVlo6zXWtR33blwL9y31V3xzyeVNXWautP2/Tzlx4yCKPi5FIY8J3l+DvQYWRHqt7ckHGJy6ECu0kgp8GLxrPp5yajOCr2PAx2SPcljVW6u2YRNuO3u0yiFsSRb/fjlY3nFtZLe2bcjHZnGZmEhJy5Zx+Hza21XX5IEhLwTnpJDmG4Unu5ST8+MV+enGurt+pjGJCTeKLOLKivwtfy/lqF9SMHjJR5XHjYxbouqPBXzrGxKe57JsoknJ3ZS55Di6uvnQU3so9J6jbnKrUEouwfF4P8fGqN/wBK8r4ck6eVebz+v56V6b7L4yFqhvF2/nb1/lrqaw4ReDMkvBexBjEHL5/Ny6Y6Vvwm1xlx/wC27/npU9rcz/agf9H0851ohK7W159PO36H+Eqx8/TGnRjHjiDAs7A8d/tjTDa3K/8AdPz4nXjzolGRHM7b8FeOsfvrMlaaA/Z/Ca817tdGb0aq0DejRo1QGjRo0AaNGjQBpPqdnkY7Pnp+R07RqNJqmDm+l9BSHGEIjfGPl+uD/ZqP13Pl7efnlx/P8+/z8JrvaTvemhLMoi64z4E41HBpSOZu+pjGDYoSwiFYy2vz/O9ebUeUOQzJeX2rXhOysOA8urvWei5RCNFFHx+n1Pyfy176H0rC7q+qOg7/AMdZ/FK6eq36XsiH034i5zmeeUSukoqJ3Z9CjrVR6aDfCJGQYs+t/tg61r1rT+LjYVLFCKpnGb0rYmsgjLmxtZFV1iLWMtP6a7ccFBUjDlbIuM4zsXmuSRjP/fR84HT/AFPoUQ/tEKrjw+PPIvx+WsSnPnHiy4tdDT88v7OVN3/Ed5qtZ9V67jH8cQL4kq9xyQRZwKK+c3rZk935TjEF9ycuPFkNueXErFnj9vFnoIkozO/HKqbrPebH51Nt75KNPGeLxTxwqHuS6P71fprXp/VhD24itfw2eVOClVf8tAme/wDCTviEMfxX/Oq/x1r13pyPAAf4al9B92f2/U1LtepudMgiXTxr9b8fXWtzc3JN1G0LuxPyx1/jeqdIttm/TbHtJoQix9odxWm0rvrHj+idv0hJ4kYQuzkB8V7Su6+ute9jIuqS2Oac5yd1V/nrGySZAbnNswEfm7aPGhsq+4hPzLbWyUR9t9YTq/FI5LzjUMvtWMKjb7SsSgVgaSz+nh/LVL9kvOwPjlj9+uXKvrWdWbnoJX7ZAfCXX5Z0M2jl+qZSWXLj4v3U4KqkL1TD0c57bV94vtMW582eddX0+wQjxM/V8vzpulkcjnfZ3opF8+qQO8Pd/tqvZ9LCLcY0/OnaNQjYaNGi9CBrG84fby+nz++tEj515Nw5r6/GgOebW3/+17x+Hb/z60yJEj7dv7vPkDw59rX0/XW3blV/fNHbUfz+K60nd3Tijvxa92UKj1mvF6CrwW7D7TRo9P8AhM8sdmR/J8/nrzQDdGjRoA0aNGgDRo0aANGjRoA0aNGgDRo0aA8TRGIdFaNGgEbnooSbTvstp/M6f11rd9PFrsrpi018flr3RoDEfRxBM5yqvK/Dfeja9IDasmq93g+AMaNGgM/8DHyyT+6ya/b40ze9NCf4ojWvdGgNbW1GJUQD4NaIh0GjRoD3Ro0aANGjRoA0aNGgDWN3ZjKiURpssuk8n115o0Aif2bstXtQa69p83/XP561D7P2S62oFlNRMndflo0aA3L00GLDicXs1P8A/iNjrhjjxwpj9+/r3o0aAr2dojEjEoiAHwGjRo0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2" name="Picture 4" descr="Linking Open Data cloud diagram, large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0968"/>
            <a:ext cx="4762499" cy="31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Metadatos</a:t>
            </a:r>
          </a:p>
          <a:p>
            <a:pPr lvl="1"/>
            <a:r>
              <a:rPr lang="es-ES" dirty="0" err="1" smtClean="0"/>
              <a:t>VoID</a:t>
            </a:r>
            <a:endParaRPr lang="es-ES" dirty="0" smtClean="0"/>
          </a:p>
          <a:p>
            <a:pPr lvl="1"/>
            <a:r>
              <a:rPr lang="es-ES" dirty="0" smtClean="0"/>
              <a:t>DECAT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Assignment</a:t>
            </a:r>
            <a:r>
              <a:rPr lang="es-ES" dirty="0" smtClean="0"/>
              <a:t> 6</a:t>
            </a:r>
            <a:endParaRPr lang="es-ES" dirty="0"/>
          </a:p>
        </p:txBody>
      </p:sp>
      <p:pic>
        <p:nvPicPr>
          <p:cNvPr id="5122" name="Picture 2" descr="C:\Users\Javier\Dropbox\Trabajos\Web Semantica Hands On\void-metadata-for-rdf-datasets-2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276872"/>
            <a:ext cx="3312368" cy="1815432"/>
          </a:xfrm>
          <a:prstGeom prst="rect">
            <a:avLst/>
          </a:prstGeom>
          <a:noFill/>
        </p:spPr>
      </p:pic>
      <p:pic>
        <p:nvPicPr>
          <p:cNvPr id="5123" name="Picture 3" descr="C:\Users\Javier\Dropbox\Trabajos\Web Semantica Hands On\DCAT_application_profile_for_European_data_portals_logo_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861048"/>
            <a:ext cx="1258267" cy="12582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		GRACIAS!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</TotalTime>
  <Words>90</Words>
  <Application>Microsoft Office PowerPoint</Application>
  <PresentationFormat>Presentación en pantalla (4:3)</PresentationFormat>
  <Paragraphs>31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HANDS-ON Farmacias y lugares en Madrid</vt:lpstr>
      <vt:lpstr>Assignment 1</vt:lpstr>
      <vt:lpstr>Assignment 2</vt:lpstr>
      <vt:lpstr>Assignment 3</vt:lpstr>
      <vt:lpstr>Assignment 4</vt:lpstr>
      <vt:lpstr>Assignment 5</vt:lpstr>
      <vt:lpstr>Assignment 6</vt:lpstr>
      <vt:lpstr>  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 Oliva</dc:creator>
  <cp:lastModifiedBy>luis_galdo@hotmail.com</cp:lastModifiedBy>
  <cp:revision>15</cp:revision>
  <dcterms:created xsi:type="dcterms:W3CDTF">2015-12-16T13:08:11Z</dcterms:created>
  <dcterms:modified xsi:type="dcterms:W3CDTF">2015-12-16T15:57:33Z</dcterms:modified>
</cp:coreProperties>
</file>