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65" r:id="rId7"/>
    <p:sldId id="260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120" d="100"/>
          <a:sy n="120" d="100"/>
        </p:scale>
        <p:origin x="1944" y="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3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3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c04.deviantart.net/fs71/i/2009/345/f/9/PC_circuit_wallpaper_by_xmener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510" b="5208"/>
          <a:stretch/>
        </p:blipFill>
        <p:spPr bwMode="auto">
          <a:xfrm>
            <a:off x="25400" y="0"/>
            <a:ext cx="91186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ites.ieee.org/societies/files/2012/04/ieee-logo2.jpg"/>
          <p:cNvPicPr>
            <a:picLocks noChangeAspect="1" noChangeArrowheads="1"/>
          </p:cNvPicPr>
          <p:nvPr userDrawn="1"/>
        </p:nvPicPr>
        <p:blipFill rotWithShape="1">
          <a:blip r:embed="rId1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t="4637" r="27413" b="78139"/>
          <a:stretch/>
        </p:blipFill>
        <p:spPr bwMode="auto">
          <a:xfrm>
            <a:off x="1219200" y="-304800"/>
            <a:ext cx="6743700" cy="7810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3103-DBE2-4ED2-BD11-25FC642C3C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0324-8ED0-49D7-9706-42EF4BEE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chemeClr val="accent5">
              <a:lumMod val="20000"/>
              <a:lumOff val="80000"/>
            </a:schemeClr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ieee-cifer.org/images/IEEE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2" b="89930" l="2750" r="96333">
                        <a14:foregroundMark x1="35083" y1="43091" x2="35083" y2="43091"/>
                        <a14:foregroundMark x1="45250" y1="51991" x2="45250" y2="51991"/>
                        <a14:foregroundMark x1="65417" y1="49415" x2="65417" y2="49415"/>
                        <a14:foregroundMark x1="83083" y1="49883" x2="83083" y2="49883"/>
                        <a14:foregroundMark x1="11167" y1="52693" x2="11167" y2="52693"/>
                        <a14:foregroundMark x1="15667" y1="48712" x2="15667" y2="48712"/>
                        <a14:foregroundMark x1="15917" y1="62529" x2="15917" y2="62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17" y="1524000"/>
            <a:ext cx="55677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886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b="0" dirty="0" smtClean="0"/>
              <a:t>Institute </a:t>
            </a:r>
            <a:r>
              <a:rPr lang="en-US" sz="4000" b="0" dirty="0"/>
              <a:t>of Electrical and </a:t>
            </a:r>
            <a:r>
              <a:rPr lang="en-US" sz="4000" b="0" dirty="0" smtClean="0"/>
              <a:t/>
            </a:r>
            <a:br>
              <a:rPr lang="en-US" sz="4000" b="0" dirty="0" smtClean="0"/>
            </a:br>
            <a:r>
              <a:rPr lang="en-US" sz="4000" b="0" dirty="0" smtClean="0"/>
              <a:t>Electronics Engineers</a:t>
            </a:r>
            <a:br>
              <a:rPr lang="en-US" sz="4000" b="0" dirty="0" smtClean="0"/>
            </a:br>
            <a:r>
              <a:rPr lang="en-US" sz="4000" b="0" dirty="0" smtClean="0"/>
              <a:t/>
            </a:r>
            <a:br>
              <a:rPr lang="en-US" sz="4000" b="0" dirty="0" smtClean="0"/>
            </a:br>
            <a:r>
              <a:rPr lang="en-US" sz="40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General Interest Meeting</a:t>
            </a:r>
            <a:endParaRPr lang="en-US" sz="40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6248400" cy="4525963"/>
          </a:xfrm>
        </p:spPr>
        <p:txBody>
          <a:bodyPr/>
          <a:lstStyle/>
          <a:p>
            <a:pPr algn="just"/>
            <a:r>
              <a:rPr lang="en-US" dirty="0" smtClean="0"/>
              <a:t>A community of students, faculty, and alumni who share interests in developing technology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Anyone can be an IEEE member (regardless of his/her/their major)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64008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Last year:</a:t>
            </a:r>
          </a:p>
          <a:p>
            <a:pPr lvl="1" algn="just"/>
            <a:r>
              <a:rPr lang="en-US" dirty="0" smtClean="0"/>
              <a:t>Research/industry/career talks</a:t>
            </a:r>
          </a:p>
          <a:p>
            <a:pPr lvl="1" algn="just"/>
            <a:r>
              <a:rPr lang="en-US" dirty="0" smtClean="0"/>
              <a:t>Leadership and student conferences</a:t>
            </a:r>
          </a:p>
          <a:p>
            <a:pPr lvl="1" algn="just"/>
            <a:r>
              <a:rPr lang="en-US" dirty="0" smtClean="0"/>
              <a:t>Wiring Fellows (study groups/breaks)</a:t>
            </a:r>
          </a:p>
          <a:p>
            <a:pPr lvl="1" algn="just"/>
            <a:r>
              <a:rPr lang="en-US" dirty="0" smtClean="0"/>
              <a:t>Lunches </a:t>
            </a:r>
            <a:r>
              <a:rPr lang="en-US" dirty="0" smtClean="0"/>
              <a:t>with ECE/AME professors</a:t>
            </a:r>
          </a:p>
          <a:p>
            <a:pPr lvl="1" algn="just"/>
            <a:r>
              <a:rPr lang="en-US" dirty="0" smtClean="0"/>
              <a:t>Social events (movie nights, E-social, electron cup)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6400800" cy="5257800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Events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Projects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Community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800" dirty="0"/>
              <a:t>Communication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Why become an IEEE member?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6324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IEEE Spectrum and IEEE Potentials</a:t>
            </a:r>
          </a:p>
          <a:p>
            <a:r>
              <a:rPr lang="en-US" dirty="0" smtClean="0"/>
              <a:t>Job Opportunities</a:t>
            </a:r>
          </a:p>
          <a:p>
            <a:r>
              <a:rPr lang="en-US" dirty="0" smtClean="0"/>
              <a:t>Scholarships</a:t>
            </a:r>
          </a:p>
          <a:p>
            <a:r>
              <a:rPr lang="en-US" dirty="0" smtClean="0"/>
              <a:t>30GB email account as a member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(@ieee.org)</a:t>
            </a:r>
          </a:p>
          <a:p>
            <a:r>
              <a:rPr lang="en-US" dirty="0" smtClean="0"/>
              <a:t>Monthly Rochester IEEE meetings</a:t>
            </a:r>
          </a:p>
          <a:p>
            <a:r>
              <a:rPr lang="en-US" dirty="0" smtClean="0"/>
              <a:t>Additional free research archives</a:t>
            </a:r>
          </a:p>
          <a:p>
            <a:r>
              <a:rPr lang="en-US" dirty="0" smtClean="0"/>
              <a:t>Sub-societies available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(i.e. Computer Society)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2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6248400" cy="4525963"/>
          </a:xfrm>
        </p:spPr>
        <p:txBody>
          <a:bodyPr/>
          <a:lstStyle/>
          <a:p>
            <a:r>
              <a:rPr lang="en-US" dirty="0" smtClean="0"/>
              <a:t>Associated groups include: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CSUG</a:t>
            </a:r>
          </a:p>
          <a:p>
            <a:pPr lvl="1"/>
            <a:r>
              <a:rPr lang="en-US" dirty="0" smtClean="0"/>
              <a:t>WRUR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b="0" dirty="0" smtClean="0"/>
              <a:t>T-shirt Design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0665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ieee-cifer.org/images/IEEE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2" b="89930" l="2750" r="96333">
                        <a14:foregroundMark x1="35083" y1="43091" x2="35083" y2="43091"/>
                        <a14:foregroundMark x1="45250" y1="51991" x2="45250" y2="51991"/>
                        <a14:foregroundMark x1="65417" y1="49415" x2="65417" y2="49415"/>
                        <a14:foregroundMark x1="83083" y1="49883" x2="83083" y2="49883"/>
                        <a14:foregroundMark x1="11167" y1="52693" x2="11167" y2="52693"/>
                        <a14:foregroundMark x1="15667" y1="48712" x2="15667" y2="48712"/>
                        <a14:foregroundMark x1="15917" y1="62529" x2="15917" y2="62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17" y="2286000"/>
            <a:ext cx="55677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1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109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Office Theme</vt:lpstr>
      <vt:lpstr>Institute of Electrical and  Electronics Engineers   General Interest Meeting</vt:lpstr>
      <vt:lpstr>Who we are</vt:lpstr>
      <vt:lpstr>What do we do?</vt:lpstr>
      <vt:lpstr>What do we do?</vt:lpstr>
      <vt:lpstr>Why become an IEEE member?</vt:lpstr>
      <vt:lpstr>Other groups</vt:lpstr>
      <vt:lpstr>T-shirt Design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</dc:creator>
  <cp:lastModifiedBy>Borja Rojo</cp:lastModifiedBy>
  <cp:revision>29</cp:revision>
  <dcterms:created xsi:type="dcterms:W3CDTF">2013-09-13T13:18:16Z</dcterms:created>
  <dcterms:modified xsi:type="dcterms:W3CDTF">2016-10-03T19:08:35Z</dcterms:modified>
</cp:coreProperties>
</file>