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b068f0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b068f0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b068f0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6b068f0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3398935ad_0_4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3398935ad_0_4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698d2b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698d2b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698d2bb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698d2bb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698d2bb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698d2bb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b068f0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6b068f0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6b068f0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6b068f0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b068f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b068f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b068f0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b068f0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390" y="156705"/>
            <a:ext cx="23425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6890" l="0" r="-2543" t="0"/>
          <a:stretch/>
        </p:blipFill>
        <p:spPr>
          <a:xfrm>
            <a:off x="6577520" y="203969"/>
            <a:ext cx="1924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ven Pro"/>
              <a:buNone/>
              <a:defRPr b="1" sz="3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183" y="4552000"/>
            <a:ext cx="112138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aven Pro"/>
              <a:buNone/>
              <a:defRPr b="1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None/>
              <a:defRPr b="1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">
  <p:cSld name="SECTION_HEADER_1_1_1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3" name="Google Shape;163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66" name="Google Shape;166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70" name="Google Shape;170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75" name="Google Shape;175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79" name="Google Shape;179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">
  <p:cSld name="TITLE_AND_TWO_COLUMNS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12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 1">
  <p:cSld name="SECTION_HEADER_1_1_1_1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04" name="Google Shape;204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 1">
  <p:cSld name="TITLE_AND_TWO_COLUMNS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" name="Google Shape;20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" name="Google Shape;27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889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9295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536550" y="1279950"/>
            <a:ext cx="382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4781550" y="1197300"/>
            <a:ext cx="36648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50" y="18075"/>
            <a:ext cx="2103376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SECTION_HEADER_1_2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9" name="Google Shape;7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82" name="Google Shape;8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6" name="Google Shape;8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2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3">
  <p:cSld name="SECTION_HEADER_1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1" name="Google Shape;121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24" name="Google Shape;124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8" name="Google Shape;128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3">
  <p:cSld name="TITLE_AND_TWO_COLUMNS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b="1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b="1" sz="1500">
                <a:solidFill>
                  <a:schemeClr val="dk2"/>
                </a:solidFill>
              </a:defRPr>
            </a:lvl1pPr>
            <a:lvl2pPr indent="-311150" lvl="1" marL="9144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b="1" sz="1300">
                <a:solidFill>
                  <a:schemeClr val="dk2"/>
                </a:solidFill>
              </a:defRPr>
            </a:lvl2pPr>
            <a:lvl3pPr indent="-298450" lvl="2" marL="1371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1.3: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FICHEROS</a:t>
            </a:r>
            <a:endParaRPr/>
          </a:p>
        </p:txBody>
      </p:sp>
      <p:sp>
        <p:nvSpPr>
          <p:cNvPr id="250" name="Google Shape;250;p15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DATOS</a:t>
            </a:r>
            <a:endParaRPr/>
          </a:p>
        </p:txBody>
      </p:sp>
      <p:sp>
        <p:nvSpPr>
          <p:cNvPr id="251" name="Google Shape;251;p15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DESARROLLO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MULTIPLATAFORMA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RandomAccessFile fic = new RandomAccessFile(fichero, “rw”);</a:t>
            </a:r>
            <a:endParaRPr b="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Posicionar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id = 20;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Long position = (id-1) *36;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36 int (4) + String(10) + int (4) + double (8)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fic.seek(position);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int i = fic.readInt();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lectura RA Registro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76200" marR="12700" rtl="0" algn="l">
              <a:lnSpc>
                <a:spcPct val="10363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"AleatorioEmple.dat"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declara</a:t>
            </a:r>
            <a:r>
              <a:rPr b="0" lang="es" sz="1000">
                <a:solidFill>
                  <a:srgbClr val="3D7D5F"/>
                </a:solidFill>
              </a:rPr>
              <a:t> el </a:t>
            </a:r>
            <a:r>
              <a:rPr b="0" lang="es" sz="1000" u="sng">
                <a:solidFill>
                  <a:srgbClr val="3D7D5F"/>
                </a:solidFill>
              </a:rPr>
              <a:t>fichero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de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acceso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aleatorio 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endParaRPr b="0" sz="1000">
              <a:solidFill>
                <a:srgbClr val="3D7D5F"/>
              </a:solidFill>
            </a:endParaRPr>
          </a:p>
          <a:p>
            <a:pPr indent="0" lvl="0" marL="76200" marR="12700" rtl="0" algn="l">
              <a:lnSpc>
                <a:spcPct val="103636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RandomAccessFile </a:t>
            </a:r>
            <a:r>
              <a:rPr b="0" lang="es" sz="1000">
                <a:solidFill>
                  <a:srgbClr val="6A3C3C"/>
                </a:solidFill>
              </a:rPr>
              <a:t>file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RandomAccessFile(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"r"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76200" marR="44577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int  </a:t>
            </a:r>
            <a:r>
              <a:rPr b="0" lang="es" sz="1000" u="sng">
                <a:solidFill>
                  <a:srgbClr val="6A3C3C"/>
                </a:solidFill>
              </a:rPr>
              <a:t>id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6A3C3C"/>
                </a:solidFill>
              </a:rPr>
              <a:t>posicion</a:t>
            </a:r>
            <a:r>
              <a:rPr b="0" lang="es" sz="1000">
                <a:solidFill>
                  <a:schemeClr val="accent6"/>
                </a:solidFill>
              </a:rPr>
              <a:t>;  Double 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7620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char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[] = </a:t>
            </a:r>
            <a:r>
              <a:rPr lang="es" sz="1000">
                <a:solidFill>
                  <a:srgbClr val="7D0053"/>
                </a:solidFill>
              </a:rPr>
              <a:t>new char</a:t>
            </a:r>
            <a:r>
              <a:rPr b="0" lang="es" sz="1000">
                <a:solidFill>
                  <a:schemeClr val="accent6"/>
                </a:solidFill>
              </a:rPr>
              <a:t>[10], </a:t>
            </a:r>
            <a:r>
              <a:rPr b="0" lang="es" sz="1000">
                <a:solidFill>
                  <a:srgbClr val="6A3C3C"/>
                </a:solidFill>
              </a:rPr>
              <a:t>aux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int </a:t>
            </a:r>
            <a:r>
              <a:rPr b="0" lang="es" sz="1000">
                <a:solidFill>
                  <a:srgbClr val="6A3C3C"/>
                </a:solidFill>
              </a:rPr>
              <a:t>registro </a:t>
            </a:r>
            <a:r>
              <a:rPr b="0" lang="es" sz="1000">
                <a:solidFill>
                  <a:schemeClr val="accent6"/>
                </a:solidFill>
              </a:rPr>
              <a:t>= Integer.</a:t>
            </a:r>
            <a:r>
              <a:rPr b="0" i="1" lang="es" sz="1000">
                <a:solidFill>
                  <a:schemeClr val="accent6"/>
                </a:solidFill>
              </a:rPr>
              <a:t>parseInt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b="0" lang="es" sz="1000">
                <a:solidFill>
                  <a:srgbClr val="6A3C3C"/>
                </a:solidFill>
              </a:rPr>
              <a:t>args</a:t>
            </a:r>
            <a:r>
              <a:rPr b="0" lang="es" sz="1000">
                <a:solidFill>
                  <a:schemeClr val="accent6"/>
                </a:solidFill>
              </a:rPr>
              <a:t>[0]);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recoger</a:t>
            </a:r>
            <a:r>
              <a:rPr b="0" lang="es" sz="1000">
                <a:solidFill>
                  <a:srgbClr val="3D7D5F"/>
                </a:solidFill>
              </a:rPr>
              <a:t> id </a:t>
            </a:r>
            <a:r>
              <a:rPr b="0" lang="es" sz="1000" u="sng">
                <a:solidFill>
                  <a:srgbClr val="3D7D5F"/>
                </a:solidFill>
              </a:rPr>
              <a:t>de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empleado</a:t>
            </a:r>
            <a:r>
              <a:rPr b="0" lang="es" sz="1000">
                <a:solidFill>
                  <a:srgbClr val="3D7D5F"/>
                </a:solidFill>
              </a:rPr>
              <a:t> a </a:t>
            </a:r>
            <a:r>
              <a:rPr b="0" lang="es" sz="1000" u="sng">
                <a:solidFill>
                  <a:srgbClr val="3D7D5F"/>
                </a:solidFill>
              </a:rPr>
              <a:t>consultar</a:t>
            </a:r>
            <a:endParaRPr b="0" sz="1000" u="sng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07272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posicion </a:t>
            </a:r>
            <a:r>
              <a:rPr b="0" lang="es" sz="1000">
                <a:solidFill>
                  <a:schemeClr val="accent6"/>
                </a:solidFill>
              </a:rPr>
              <a:t>= (</a:t>
            </a:r>
            <a:r>
              <a:rPr b="0" lang="es" sz="1000">
                <a:solidFill>
                  <a:srgbClr val="6A3C3C"/>
                </a:solidFill>
              </a:rPr>
              <a:t>registro </a:t>
            </a:r>
            <a:r>
              <a:rPr b="0" lang="es" sz="1000">
                <a:solidFill>
                  <a:schemeClr val="accent6"/>
                </a:solidFill>
              </a:rPr>
              <a:t>-1 ) * 36;</a:t>
            </a:r>
            <a:endParaRPr b="0" sz="1000">
              <a:solidFill>
                <a:schemeClr val="accent6"/>
              </a:solidFill>
            </a:endParaRPr>
          </a:p>
          <a:p>
            <a:pPr indent="0" lvl="0" marL="127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  if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b="0" lang="es" sz="1000">
                <a:solidFill>
                  <a:srgbClr val="6A3C3C"/>
                </a:solidFill>
              </a:rPr>
              <a:t>posicion </a:t>
            </a:r>
            <a:r>
              <a:rPr b="0" lang="es" sz="1000">
                <a:solidFill>
                  <a:schemeClr val="accent6"/>
                </a:solidFill>
              </a:rPr>
              <a:t>&gt;=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.length() )</a:t>
            </a:r>
            <a:endParaRPr b="0" sz="1000">
              <a:solidFill>
                <a:schemeClr val="accent6"/>
              </a:solidFill>
            </a:endParaRPr>
          </a:p>
          <a:p>
            <a:pPr indent="0" lvl="0" marL="3302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.printf(</a:t>
            </a:r>
            <a:r>
              <a:rPr b="0" lang="es" sz="1000">
                <a:solidFill>
                  <a:srgbClr val="2A00FF"/>
                </a:solidFill>
              </a:rPr>
              <a:t>"ID: %d, NO EXISTE EMPLEADO..."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6A3C3C"/>
                </a:solidFill>
              </a:rPr>
              <a:t>registro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762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else</a:t>
            </a:r>
            <a:r>
              <a:rPr b="0" lang="es" sz="1000">
                <a:solidFill>
                  <a:schemeClr val="accent6"/>
                </a:solidFill>
              </a:rPr>
              <a:t>{</a:t>
            </a:r>
            <a:endParaRPr b="0" sz="1000">
              <a:solidFill>
                <a:schemeClr val="accent6"/>
              </a:solidFill>
            </a:endParaRPr>
          </a:p>
          <a:p>
            <a:pPr indent="0" lvl="0" marL="406400" marR="25146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.seek(</a:t>
            </a:r>
            <a:r>
              <a:rPr b="0" lang="es" sz="1000">
                <a:solidFill>
                  <a:srgbClr val="6A3C3C"/>
                </a:solidFill>
              </a:rPr>
              <a:t>posicion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nos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posicionamos 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endParaRPr b="0" sz="1000">
              <a:solidFill>
                <a:srgbClr val="3D7D5F"/>
              </a:solidFill>
            </a:endParaRPr>
          </a:p>
          <a:p>
            <a:pPr indent="0" lvl="0" marL="406400" marR="25146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id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.readInt(); </a:t>
            </a:r>
            <a:r>
              <a:rPr b="0" lang="es" sz="1000">
                <a:solidFill>
                  <a:srgbClr val="3D7D5F"/>
                </a:solidFill>
              </a:rPr>
              <a:t>// </a:t>
            </a:r>
            <a:r>
              <a:rPr b="0" lang="es" sz="1000" u="sng">
                <a:solidFill>
                  <a:srgbClr val="3D7D5F"/>
                </a:solidFill>
              </a:rPr>
              <a:t>obtengo</a:t>
            </a:r>
            <a:r>
              <a:rPr b="0" lang="es" sz="1000">
                <a:solidFill>
                  <a:srgbClr val="3D7D5F"/>
                </a:solidFill>
              </a:rPr>
              <a:t> id </a:t>
            </a:r>
            <a:r>
              <a:rPr b="0" lang="es" sz="1000" u="sng">
                <a:solidFill>
                  <a:srgbClr val="3D7D5F"/>
                </a:solidFill>
              </a:rPr>
              <a:t>de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empleado 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endParaRPr b="0" sz="1000">
              <a:solidFill>
                <a:srgbClr val="3D7D5F"/>
              </a:solidFill>
            </a:endParaRPr>
          </a:p>
          <a:p>
            <a:pPr indent="0" lvl="0" marL="406400" marR="25146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for 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 </a:t>
            </a:r>
            <a:r>
              <a:rPr b="0" lang="es" sz="1000">
                <a:solidFill>
                  <a:schemeClr val="accent6"/>
                </a:solidFill>
              </a:rPr>
              <a:t>= 0; </a:t>
            </a:r>
            <a:r>
              <a:rPr b="0" lang="es" sz="1000">
                <a:solidFill>
                  <a:srgbClr val="6A3C3C"/>
                </a:solidFill>
              </a:rPr>
              <a:t>i </a:t>
            </a:r>
            <a:r>
              <a:rPr b="0" lang="es" sz="1000">
                <a:solidFill>
                  <a:schemeClr val="accent6"/>
                </a:solidFill>
              </a:rPr>
              <a:t>&lt;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 {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12700" rtl="0" algn="l">
              <a:lnSpc>
                <a:spcPct val="104545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                   	   aux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.readChar();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recorro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uno</a:t>
            </a:r>
            <a:r>
              <a:rPr b="0" lang="es" sz="1000">
                <a:solidFill>
                  <a:srgbClr val="3D7D5F"/>
                </a:solidFill>
              </a:rPr>
              <a:t> a </a:t>
            </a:r>
            <a:r>
              <a:rPr b="0" lang="es" sz="1000" u="sng">
                <a:solidFill>
                  <a:srgbClr val="3D7D5F"/>
                </a:solidFill>
              </a:rPr>
              <a:t>uno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los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caracteres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del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apellido 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endParaRPr b="0" sz="1000">
              <a:solidFill>
                <a:srgbClr val="3D7D5F"/>
              </a:solidFill>
            </a:endParaRPr>
          </a:p>
          <a:p>
            <a:pPr indent="0" lvl="0" marL="0" marR="12700" rtl="0" algn="l">
              <a:lnSpc>
                <a:spcPct val="104545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                	  apellido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 = </a:t>
            </a:r>
            <a:r>
              <a:rPr b="0" lang="es" sz="1000">
                <a:solidFill>
                  <a:srgbClr val="6A3C3C"/>
                </a:solidFill>
              </a:rPr>
              <a:t>aux</a:t>
            </a:r>
            <a:r>
              <a:rPr b="0" lang="es" sz="1000">
                <a:solidFill>
                  <a:schemeClr val="accent6"/>
                </a:solidFill>
              </a:rPr>
              <a:t>; 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los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voy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guardando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en</a:t>
            </a:r>
            <a:r>
              <a:rPr b="0" lang="es" sz="1000">
                <a:solidFill>
                  <a:srgbClr val="3D7D5F"/>
                </a:solidFill>
              </a:rPr>
              <a:t> el array</a:t>
            </a:r>
            <a:endParaRPr b="0" sz="1000">
              <a:solidFill>
                <a:srgbClr val="3D7D5F"/>
              </a:solidFill>
            </a:endParaRPr>
          </a:p>
          <a:p>
            <a:pPr indent="0" lvl="0" marL="0" rtl="0" algn="l">
              <a:lnSpc>
                <a:spcPct val="103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   	}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9271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                 String </a:t>
            </a:r>
            <a:r>
              <a:rPr b="0" lang="es" sz="1000">
                <a:solidFill>
                  <a:srgbClr val="6A3C3C"/>
                </a:solidFill>
              </a:rPr>
              <a:t>apellidoS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String(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convierto</a:t>
            </a:r>
            <a:r>
              <a:rPr b="0" lang="es" sz="1000">
                <a:solidFill>
                  <a:srgbClr val="3D7D5F"/>
                </a:solidFill>
              </a:rPr>
              <a:t> a String el array  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.readInt();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obtengo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dep</a:t>
            </a:r>
            <a:endParaRPr b="0" sz="1000" u="sng">
              <a:solidFill>
                <a:srgbClr val="3D7D5F"/>
              </a:solidFill>
            </a:endParaRPr>
          </a:p>
          <a:p>
            <a:pPr indent="0" lvl="0" marL="457200" marR="9271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.readDouble(); 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obtengo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salario</a:t>
            </a:r>
            <a:endParaRPr b="0" sz="1000" u="sng">
              <a:solidFill>
                <a:srgbClr val="3D7D5F"/>
              </a:solidFill>
            </a:endParaRPr>
          </a:p>
          <a:p>
            <a:pPr indent="0" lvl="0" marL="0" marR="12700" rtl="0" algn="l">
              <a:lnSpc>
                <a:spcPct val="10363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    	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.println(</a:t>
            </a:r>
            <a:r>
              <a:rPr b="0" lang="es" sz="1000">
                <a:solidFill>
                  <a:srgbClr val="2A00FF"/>
                </a:solidFill>
              </a:rPr>
              <a:t>"ID: " </a:t>
            </a:r>
            <a:r>
              <a:rPr b="0" lang="es" sz="1000">
                <a:solidFill>
                  <a:schemeClr val="accent6"/>
                </a:solidFill>
              </a:rPr>
              <a:t>+ </a:t>
            </a:r>
            <a:r>
              <a:rPr b="0" lang="es" sz="1000">
                <a:solidFill>
                  <a:srgbClr val="6A3C3C"/>
                </a:solidFill>
              </a:rPr>
              <a:t>registro </a:t>
            </a:r>
            <a:r>
              <a:rPr b="0" lang="es" sz="1000">
                <a:solidFill>
                  <a:schemeClr val="accent6"/>
                </a:solidFill>
              </a:rPr>
              <a:t>+ </a:t>
            </a:r>
            <a:r>
              <a:rPr b="0" lang="es" sz="1000">
                <a:solidFill>
                  <a:srgbClr val="2A00FF"/>
                </a:solidFill>
              </a:rPr>
              <a:t>", Apellido: "</a:t>
            </a:r>
            <a:r>
              <a:rPr b="0" lang="es" sz="1000">
                <a:solidFill>
                  <a:schemeClr val="accent6"/>
                </a:solidFill>
              </a:rPr>
              <a:t>+  </a:t>
            </a:r>
            <a:r>
              <a:rPr b="0" lang="es" sz="1000">
                <a:solidFill>
                  <a:srgbClr val="6A3C3C"/>
                </a:solidFill>
              </a:rPr>
              <a:t>apellidoS</a:t>
            </a:r>
            <a:r>
              <a:rPr b="0" lang="es" sz="1000">
                <a:solidFill>
                  <a:schemeClr val="accent6"/>
                </a:solidFill>
              </a:rPr>
              <a:t>.trim() + </a:t>
            </a:r>
            <a:r>
              <a:rPr b="0" lang="es" sz="1000">
                <a:solidFill>
                  <a:srgbClr val="2A00FF"/>
                </a:solidFill>
              </a:rPr>
              <a:t>", Departamento: "</a:t>
            </a:r>
            <a:r>
              <a:rPr b="0" lang="es" sz="1000">
                <a:solidFill>
                  <a:schemeClr val="accent6"/>
                </a:solidFill>
              </a:rPr>
              <a:t>+</a:t>
            </a:r>
            <a:r>
              <a:rPr b="0" lang="es" sz="1000">
                <a:solidFill>
                  <a:srgbClr val="6A3C3C"/>
                </a:solidFill>
              </a:rPr>
              <a:t>dep </a:t>
            </a:r>
            <a:r>
              <a:rPr b="0" lang="es" sz="1000">
                <a:solidFill>
                  <a:schemeClr val="accent6"/>
                </a:solidFill>
              </a:rPr>
              <a:t>+ </a:t>
            </a:r>
            <a:r>
              <a:rPr b="0" lang="es" sz="1000">
                <a:solidFill>
                  <a:srgbClr val="2A00FF"/>
                </a:solidFill>
              </a:rPr>
              <a:t>", Salario: " </a:t>
            </a:r>
            <a:r>
              <a:rPr b="0" lang="es" sz="1000">
                <a:solidFill>
                  <a:schemeClr val="accent6"/>
                </a:solidFill>
              </a:rPr>
              <a:t>+ 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rgbClr val="4F81BA"/>
              </a:solidFill>
            </a:endParaRPr>
          </a:p>
          <a:p>
            <a:pPr indent="0" lvl="0" marL="0" marR="12700" rtl="0" algn="l">
              <a:lnSpc>
                <a:spcPct val="103636"/>
              </a:lnSpc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       }</a:t>
            </a:r>
            <a:endParaRPr b="0" sz="1000">
              <a:solidFill>
                <a:schemeClr val="accent6"/>
              </a:solidFill>
            </a:endParaRPr>
          </a:p>
          <a:p>
            <a:pPr indent="0" lvl="0" marL="127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.close();  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cerrar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fichero</a:t>
            </a:r>
            <a:endParaRPr b="0" sz="1000" u="sng">
              <a:solidFill>
                <a:srgbClr val="3D7D5F"/>
              </a:solidFill>
            </a:endParaRPr>
          </a:p>
        </p:txBody>
      </p:sp>
      <p:sp>
        <p:nvSpPr>
          <p:cNvPr id="319" name="Google Shape;319;p2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lectura de fichero aleatorio con registro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ALEATORIO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flujo</a:t>
            </a:r>
            <a:r>
              <a:rPr lang="es">
                <a:solidFill>
                  <a:schemeClr val="lt2"/>
                </a:solidFill>
              </a:rPr>
              <a:t> RandomAccessFile</a:t>
            </a:r>
            <a:r>
              <a:rPr lang="es"/>
              <a:t> permite acceder directamente a cualquier  posición dentro del fichero. Proporciona dos constructores básicos: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>
                <a:solidFill>
                  <a:schemeClr val="lt2"/>
                </a:solidFill>
              </a:rPr>
              <a:t>RandomAccessFile </a:t>
            </a:r>
            <a:r>
              <a:rPr lang="es"/>
              <a:t>(String ruta, String modo)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>
                <a:solidFill>
                  <a:schemeClr val="lt2"/>
                </a:solidFill>
              </a:rPr>
              <a:t>RandomAccessFile</a:t>
            </a:r>
            <a:r>
              <a:rPr lang="es"/>
              <a:t> (File fichero, String modo)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El parámetro modo especifica para qué se abre el archivo: “r”  solo lectura o “rw” lectura y escritura.</a:t>
            </a:r>
            <a:endParaRPr/>
          </a:p>
        </p:txBody>
      </p:sp>
      <p:sp>
        <p:nvSpPr>
          <p:cNvPr id="263" name="Google Shape;263;p1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1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Access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RandomAccessFile fic = new RandomAccessFile(fichero, “rw”);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/>
              <a:t>rw para leer y escribir</a:t>
            </a:r>
            <a:endParaRPr b="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fic.writeInt(i);  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fic.writeDouble(i);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fichero RA secuencial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500700" y="1464525"/>
            <a:ext cx="814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215900" marR="1231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"AleatorioEmple.dat"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3D7D5F"/>
                </a:solidFill>
              </a:rPr>
              <a:t>//declara el fichero de acceso aleatorio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RandomAccessFile </a:t>
            </a:r>
            <a:r>
              <a:rPr b="0" lang="es" sz="1000">
                <a:solidFill>
                  <a:srgbClr val="6A3C3C"/>
                </a:solidFill>
              </a:rPr>
              <a:t>file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RandomAccessFile(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"rw"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3D7D5F"/>
                </a:solidFill>
              </a:rPr>
              <a:t>//arrays con los datos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[] = {</a:t>
            </a:r>
            <a:r>
              <a:rPr b="0" lang="es" sz="1000">
                <a:solidFill>
                  <a:srgbClr val="2A00FF"/>
                </a:solidFill>
              </a:rPr>
              <a:t>"FERNANDEZ"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"GIL"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"LOPEZ"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"RAMOS"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endParaRPr b="0" sz="1000">
              <a:solidFill>
                <a:schemeClr val="accent6"/>
              </a:solidFill>
            </a:endParaRPr>
          </a:p>
          <a:p>
            <a:pPr indent="0" lvl="0" marL="168910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2A00FF"/>
                </a:solidFill>
              </a:rPr>
              <a:t>"SEVILLA"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"CASILLA"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"REY"</a:t>
            </a:r>
            <a:r>
              <a:rPr b="0" lang="es" sz="1000">
                <a:solidFill>
                  <a:schemeClr val="accent6"/>
                </a:solidFill>
              </a:rPr>
              <a:t>}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[] = {10, 20, 10, 10, 30, 30, 20};  </a:t>
            </a:r>
            <a:r>
              <a:rPr b="0" lang="es" sz="1000">
                <a:solidFill>
                  <a:srgbClr val="3D7D5F"/>
                </a:solidFill>
              </a:rPr>
              <a:t>//departamentos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Double 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[]={1000.45, 2400.60, 3000.0, 1500.56,</a:t>
            </a:r>
            <a:endParaRPr b="0" sz="1000">
              <a:solidFill>
                <a:schemeClr val="accent6"/>
              </a:solidFill>
            </a:endParaRPr>
          </a:p>
          <a:p>
            <a:pPr indent="0" lvl="0" marL="14859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2200.0, 1435.87, 2000.0};</a:t>
            </a:r>
            <a:r>
              <a:rPr b="0" lang="es" sz="1000">
                <a:solidFill>
                  <a:srgbClr val="3D7D5F"/>
                </a:solidFill>
              </a:rPr>
              <a:t>//salarios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StringBuffer </a:t>
            </a:r>
            <a:r>
              <a:rPr b="0" lang="es" sz="1000">
                <a:solidFill>
                  <a:srgbClr val="6A3C3C"/>
                </a:solidFill>
              </a:rPr>
              <a:t>buffer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null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r>
              <a:rPr b="0" lang="es" sz="1000">
                <a:solidFill>
                  <a:srgbClr val="3D7D5F"/>
                </a:solidFill>
              </a:rPr>
              <a:t>//buffer para almacenar apellido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n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r>
              <a:rPr b="0" lang="es" sz="1000">
                <a:solidFill>
                  <a:srgbClr val="3D7D5F"/>
                </a:solidFill>
              </a:rPr>
              <a:t>//numero de elementos del array</a:t>
            </a:r>
            <a:endParaRPr b="0" sz="1000">
              <a:solidFill>
                <a:srgbClr val="3D7D5F"/>
              </a:solidFill>
            </a:endParaRPr>
          </a:p>
          <a:p>
            <a:pPr indent="0" lvl="0" marL="0" marR="1143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   for 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=0;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&lt;</a:t>
            </a:r>
            <a:r>
              <a:rPr b="0" lang="es" sz="1000">
                <a:solidFill>
                  <a:srgbClr val="6A3C3C"/>
                </a:solidFill>
              </a:rPr>
              <a:t>n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++){ </a:t>
            </a:r>
            <a:r>
              <a:rPr b="0" lang="es" sz="1000">
                <a:solidFill>
                  <a:srgbClr val="3D7D5F"/>
                </a:solidFill>
              </a:rPr>
              <a:t>//recorro los arrays  </a:t>
            </a:r>
            <a:endParaRPr b="0" sz="1000">
              <a:solidFill>
                <a:srgbClr val="3D7D5F"/>
              </a:solidFill>
            </a:endParaRPr>
          </a:p>
          <a:p>
            <a:pPr indent="457200" lvl="0" marL="0" marR="1143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.writeInt(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+1); </a:t>
            </a:r>
            <a:r>
              <a:rPr b="0" lang="es" sz="1000">
                <a:solidFill>
                  <a:srgbClr val="3D7D5F"/>
                </a:solidFill>
              </a:rPr>
              <a:t>//uso i+1 para identificar empleado</a:t>
            </a:r>
            <a:endParaRPr b="0" sz="1000">
              <a:solidFill>
                <a:srgbClr val="3D7D5F"/>
              </a:solidFill>
            </a:endParaRPr>
          </a:p>
          <a:p>
            <a:pPr indent="0" lvl="0" marL="36830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buffer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StringBuffer(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 );</a:t>
            </a:r>
            <a:endParaRPr b="0" sz="1000">
              <a:solidFill>
                <a:schemeClr val="accent6"/>
              </a:solidFill>
            </a:endParaRPr>
          </a:p>
          <a:p>
            <a:pPr indent="0" lvl="0" marL="368300" marR="13843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   buffer</a:t>
            </a:r>
            <a:r>
              <a:rPr b="0" lang="es" sz="1000">
                <a:solidFill>
                  <a:schemeClr val="accent6"/>
                </a:solidFill>
              </a:rPr>
              <a:t>.setLength(10); </a:t>
            </a:r>
            <a:r>
              <a:rPr b="0" lang="es" sz="1000">
                <a:solidFill>
                  <a:srgbClr val="3D7D5F"/>
                </a:solidFill>
              </a:rPr>
              <a:t>//10 caracteres para el apellido  </a:t>
            </a:r>
            <a:endParaRPr b="0" sz="1000">
              <a:solidFill>
                <a:srgbClr val="3D7D5F"/>
              </a:solidFill>
            </a:endParaRPr>
          </a:p>
          <a:p>
            <a:pPr indent="88900" lvl="0" marL="368300" marR="13843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file</a:t>
            </a:r>
            <a:r>
              <a:rPr b="0" lang="es" sz="1000">
                <a:solidFill>
                  <a:schemeClr val="accent6"/>
                </a:solidFill>
              </a:rPr>
              <a:t>.writeChars(</a:t>
            </a:r>
            <a:r>
              <a:rPr b="0" lang="es" sz="1000">
                <a:solidFill>
                  <a:srgbClr val="6A3C3C"/>
                </a:solidFill>
              </a:rPr>
              <a:t>buffer</a:t>
            </a:r>
            <a:r>
              <a:rPr b="0" lang="es" sz="1000">
                <a:solidFill>
                  <a:schemeClr val="accent6"/>
                </a:solidFill>
              </a:rPr>
              <a:t>.toString());</a:t>
            </a:r>
            <a:r>
              <a:rPr b="0" lang="es" sz="1000">
                <a:solidFill>
                  <a:srgbClr val="3D7D5F"/>
                </a:solidFill>
              </a:rPr>
              <a:t>//insertar apellido</a:t>
            </a:r>
            <a:endParaRPr b="0" sz="1000">
              <a:solidFill>
                <a:srgbClr val="3D7D5F"/>
              </a:solidFill>
            </a:endParaRPr>
          </a:p>
          <a:p>
            <a:pPr indent="0" lvl="0" marL="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           file</a:t>
            </a:r>
            <a:r>
              <a:rPr b="0" lang="es" sz="1000">
                <a:solidFill>
                  <a:schemeClr val="accent6"/>
                </a:solidFill>
              </a:rPr>
              <a:t>.writeInt(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  </a:t>
            </a:r>
            <a:r>
              <a:rPr b="0" lang="es" sz="1000">
                <a:solidFill>
                  <a:srgbClr val="3D7D5F"/>
                </a:solidFill>
              </a:rPr>
              <a:t>//insertar departamento</a:t>
            </a:r>
            <a:endParaRPr b="0" sz="1000">
              <a:solidFill>
                <a:srgbClr val="3D7D5F"/>
              </a:solidFill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           file</a:t>
            </a:r>
            <a:r>
              <a:rPr b="0" lang="es" sz="1000">
                <a:solidFill>
                  <a:schemeClr val="accent6"/>
                </a:solidFill>
              </a:rPr>
              <a:t>.writeDouble(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</a:t>
            </a:r>
            <a:r>
              <a:rPr b="0" lang="es" sz="1000">
                <a:solidFill>
                  <a:srgbClr val="3D7D5F"/>
                </a:solidFill>
              </a:rPr>
              <a:t>//insertar salario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}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.close();  </a:t>
            </a:r>
            <a:r>
              <a:rPr b="0" lang="es" sz="1000">
                <a:solidFill>
                  <a:srgbClr val="3D7D5F"/>
                </a:solidFill>
              </a:rPr>
              <a:t>//cerrar fichero</a:t>
            </a:r>
            <a:endParaRPr b="0" sz="1000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accent6"/>
              </a:solidFill>
            </a:endParaRPr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8" name="Google Shape;278;p1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escritura de fichero RA secuencial</a:t>
            </a:r>
            <a:r>
              <a:rPr lang="es"/>
              <a:t>           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RandomAccessFile fic = new RandomAccessFile(fichero, “rw”);</a:t>
            </a:r>
            <a:endParaRPr b="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Posicionar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Int id = 20;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Long position = (id-1) *36;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36 int (4) + String(10) + int (4) + double (8)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fic.seek(position);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fic.writeInt(i);  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fichero RA Registro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15900" marR="12700" rtl="0" algn="l">
              <a:lnSpc>
                <a:spcPct val="10363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chemeClr val="accent6"/>
                </a:solidFill>
              </a:rPr>
              <a:t>File </a:t>
            </a:r>
            <a:r>
              <a:rPr b="0" lang="es" sz="1208">
                <a:solidFill>
                  <a:srgbClr val="6A3C3C"/>
                </a:solidFill>
              </a:rPr>
              <a:t>fichero </a:t>
            </a:r>
            <a:r>
              <a:rPr b="0" lang="es" sz="1208">
                <a:solidFill>
                  <a:schemeClr val="accent6"/>
                </a:solidFill>
              </a:rPr>
              <a:t>= </a:t>
            </a:r>
            <a:r>
              <a:rPr lang="es" sz="1208">
                <a:solidFill>
                  <a:srgbClr val="7D0053"/>
                </a:solidFill>
              </a:rPr>
              <a:t>new </a:t>
            </a:r>
            <a:r>
              <a:rPr b="0" lang="es" sz="1208">
                <a:solidFill>
                  <a:schemeClr val="accent6"/>
                </a:solidFill>
              </a:rPr>
              <a:t>File(</a:t>
            </a:r>
            <a:r>
              <a:rPr b="0" lang="es" sz="1208">
                <a:solidFill>
                  <a:srgbClr val="2A00FF"/>
                </a:solidFill>
              </a:rPr>
              <a:t>"AleatorioEmple.dat"</a:t>
            </a:r>
            <a:r>
              <a:rPr b="0" lang="es" sz="1208">
                <a:solidFill>
                  <a:schemeClr val="accent6"/>
                </a:solidFill>
              </a:rPr>
              <a:t>); 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declara</a:t>
            </a:r>
            <a:r>
              <a:rPr b="0" lang="es" sz="1208">
                <a:solidFill>
                  <a:srgbClr val="3D7D5F"/>
                </a:solidFill>
              </a:rPr>
              <a:t> el </a:t>
            </a:r>
            <a:r>
              <a:rPr b="0" lang="es" sz="1208" u="sng">
                <a:solidFill>
                  <a:srgbClr val="3D7D5F"/>
                </a:solidFill>
              </a:rPr>
              <a:t>fichero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de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acceso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aleatorio 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endParaRPr b="0" sz="1208">
              <a:solidFill>
                <a:srgbClr val="3D7D5F"/>
              </a:solidFill>
            </a:endParaRPr>
          </a:p>
          <a:p>
            <a:pPr indent="0" lvl="0" marL="215900" marR="12700" rtl="0" algn="l">
              <a:lnSpc>
                <a:spcPct val="103636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chemeClr val="accent6"/>
                </a:solidFill>
              </a:rPr>
              <a:t>RandomAccessFile </a:t>
            </a:r>
            <a:r>
              <a:rPr b="0" lang="es" sz="1208">
                <a:solidFill>
                  <a:srgbClr val="6A3C3C"/>
                </a:solidFill>
              </a:rPr>
              <a:t>file </a:t>
            </a:r>
            <a:r>
              <a:rPr b="0" lang="es" sz="1208">
                <a:solidFill>
                  <a:schemeClr val="accent6"/>
                </a:solidFill>
              </a:rPr>
              <a:t>=  </a:t>
            </a:r>
            <a:r>
              <a:rPr lang="es" sz="1208">
                <a:solidFill>
                  <a:srgbClr val="7D0053"/>
                </a:solidFill>
              </a:rPr>
              <a:t>new </a:t>
            </a:r>
            <a:r>
              <a:rPr b="0" lang="es" sz="1208">
                <a:solidFill>
                  <a:schemeClr val="accent6"/>
                </a:solidFill>
              </a:rPr>
              <a:t>RandomAccessFile(</a:t>
            </a:r>
            <a:r>
              <a:rPr b="0" lang="es" sz="1208">
                <a:solidFill>
                  <a:srgbClr val="6A3C3C"/>
                </a:solidFill>
              </a:rPr>
              <a:t>fichero</a:t>
            </a:r>
            <a:r>
              <a:rPr b="0" lang="es" sz="1208">
                <a:solidFill>
                  <a:schemeClr val="accent6"/>
                </a:solidFill>
              </a:rPr>
              <a:t>, </a:t>
            </a:r>
            <a:r>
              <a:rPr b="0" lang="es" sz="1208">
                <a:solidFill>
                  <a:srgbClr val="2A00FF"/>
                </a:solidFill>
              </a:rPr>
              <a:t>"rw"</a:t>
            </a:r>
            <a:r>
              <a:rPr b="0" lang="es" sz="1208">
                <a:solidFill>
                  <a:schemeClr val="accent6"/>
                </a:solidFill>
              </a:rPr>
              <a:t>);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marR="12700" rtl="0" algn="just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chemeClr val="accent6"/>
                </a:solidFill>
              </a:rPr>
              <a:t>      StringBuffer </a:t>
            </a:r>
            <a:r>
              <a:rPr b="0" lang="es" sz="1208">
                <a:solidFill>
                  <a:srgbClr val="6A3C3C"/>
                </a:solidFill>
              </a:rPr>
              <a:t>buffer </a:t>
            </a:r>
            <a:r>
              <a:rPr b="0" lang="es" sz="1208">
                <a:solidFill>
                  <a:schemeClr val="accent6"/>
                </a:solidFill>
              </a:rPr>
              <a:t>= </a:t>
            </a:r>
            <a:r>
              <a:rPr lang="es" sz="1208">
                <a:solidFill>
                  <a:srgbClr val="7D0053"/>
                </a:solidFill>
              </a:rPr>
              <a:t>null</a:t>
            </a:r>
            <a:r>
              <a:rPr b="0" lang="es" sz="1208">
                <a:solidFill>
                  <a:schemeClr val="accent6"/>
                </a:solidFill>
              </a:rPr>
              <a:t>;  String </a:t>
            </a:r>
            <a:r>
              <a:rPr b="0" lang="es" sz="1208">
                <a:solidFill>
                  <a:srgbClr val="6A3C3C"/>
                </a:solidFill>
              </a:rPr>
              <a:t>apellido</a:t>
            </a:r>
            <a:r>
              <a:rPr b="0" lang="es" sz="1208">
                <a:solidFill>
                  <a:schemeClr val="accent6"/>
                </a:solidFill>
              </a:rPr>
              <a:t>=</a:t>
            </a:r>
            <a:r>
              <a:rPr b="0" lang="es" sz="1208">
                <a:solidFill>
                  <a:srgbClr val="2A00FF"/>
                </a:solidFill>
              </a:rPr>
              <a:t>"GONZALEZ"</a:t>
            </a:r>
            <a:r>
              <a:rPr b="0" lang="es" sz="1208">
                <a:solidFill>
                  <a:schemeClr val="accent6"/>
                </a:solidFill>
              </a:rPr>
              <a:t>;  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marR="12700" rtl="0" algn="just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chemeClr val="accent6"/>
                </a:solidFill>
              </a:rPr>
              <a:t>      Double </a:t>
            </a:r>
            <a:r>
              <a:rPr b="0" lang="es" sz="1208">
                <a:solidFill>
                  <a:srgbClr val="6A3C3C"/>
                </a:solidFill>
              </a:rPr>
              <a:t>salario</a:t>
            </a:r>
            <a:r>
              <a:rPr b="0" lang="es" sz="1208">
                <a:solidFill>
                  <a:schemeClr val="accent6"/>
                </a:solidFill>
              </a:rPr>
              <a:t>=1230.87;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rtl="0" algn="just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lang="es" sz="1208">
                <a:solidFill>
                  <a:srgbClr val="7D0053"/>
                </a:solidFill>
              </a:rPr>
              <a:t>      int </a:t>
            </a:r>
            <a:r>
              <a:rPr b="0" lang="es" sz="1208">
                <a:solidFill>
                  <a:srgbClr val="6A3C3C"/>
                </a:solidFill>
              </a:rPr>
              <a:t>dep</a:t>
            </a:r>
            <a:r>
              <a:rPr b="0" lang="es" sz="1208">
                <a:solidFill>
                  <a:schemeClr val="accent6"/>
                </a:solidFill>
              </a:rPr>
              <a:t>=10;</a:t>
            </a:r>
            <a:endParaRPr b="0" sz="1208">
              <a:solidFill>
                <a:schemeClr val="accent6"/>
              </a:solidFill>
            </a:endParaRPr>
          </a:p>
          <a:p>
            <a:pPr indent="0" lvl="0" marL="469900" rtl="0" algn="l">
              <a:lnSpc>
                <a:spcPct val="108181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3D7D5F"/>
                </a:solidFill>
              </a:rPr>
              <a:t>//INSERTAR UN REGISTRO AL FINAL DEL FICHERO</a:t>
            </a:r>
            <a:endParaRPr b="0" sz="1208">
              <a:solidFill>
                <a:srgbClr val="3D7D5F"/>
              </a:solidFill>
            </a:endParaRPr>
          </a:p>
          <a:p>
            <a:pPr indent="0" lvl="0" marL="469900" marR="7620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3D7D5F"/>
                </a:solidFill>
              </a:rPr>
              <a:t>/*long </a:t>
            </a:r>
            <a:r>
              <a:rPr b="0" lang="es" sz="1208" u="sng">
                <a:solidFill>
                  <a:srgbClr val="3D7D5F"/>
                </a:solidFill>
              </a:rPr>
              <a:t>posicion</a:t>
            </a:r>
            <a:r>
              <a:rPr b="0" lang="es" sz="1208">
                <a:solidFill>
                  <a:srgbClr val="3D7D5F"/>
                </a:solidFill>
              </a:rPr>
              <a:t>= file.length() ;  file.seek(</a:t>
            </a:r>
            <a:r>
              <a:rPr b="0" lang="es" sz="1208" u="sng">
                <a:solidFill>
                  <a:srgbClr val="3D7D5F"/>
                </a:solidFill>
              </a:rPr>
              <a:t>posicion</a:t>
            </a:r>
            <a:r>
              <a:rPr b="0" lang="es" sz="1208">
                <a:solidFill>
                  <a:srgbClr val="3D7D5F"/>
                </a:solidFill>
              </a:rPr>
              <a:t>);</a:t>
            </a:r>
            <a:endParaRPr b="0" sz="1208">
              <a:solidFill>
                <a:srgbClr val="3D7D5F"/>
              </a:solidFill>
            </a:endParaRPr>
          </a:p>
          <a:p>
            <a:pPr indent="0" lvl="0" marL="46990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 u="sng">
                <a:solidFill>
                  <a:srgbClr val="3D7D5F"/>
                </a:solidFill>
              </a:rPr>
              <a:t>int</a:t>
            </a:r>
            <a:r>
              <a:rPr b="0" lang="es" sz="1208">
                <a:solidFill>
                  <a:srgbClr val="3D7D5F"/>
                </a:solidFill>
              </a:rPr>
              <a:t> id= (</a:t>
            </a:r>
            <a:r>
              <a:rPr b="0" lang="es" sz="1208" u="sng">
                <a:solidFill>
                  <a:srgbClr val="3D7D5F"/>
                </a:solidFill>
              </a:rPr>
              <a:t>int</a:t>
            </a:r>
            <a:r>
              <a:rPr b="0" lang="es" sz="1208">
                <a:solidFill>
                  <a:srgbClr val="3D7D5F"/>
                </a:solidFill>
              </a:rPr>
              <a:t>) ((</a:t>
            </a:r>
            <a:r>
              <a:rPr b="0" lang="es" sz="1208" u="sng">
                <a:solidFill>
                  <a:srgbClr val="3D7D5F"/>
                </a:solidFill>
              </a:rPr>
              <a:t>posicion</a:t>
            </a:r>
            <a:r>
              <a:rPr b="0" lang="es" sz="1208">
                <a:solidFill>
                  <a:srgbClr val="3D7D5F"/>
                </a:solidFill>
              </a:rPr>
              <a:t> + 36) / 36);</a:t>
            </a:r>
            <a:endParaRPr b="0" sz="1208">
              <a:solidFill>
                <a:srgbClr val="3D7D5F"/>
              </a:solidFill>
            </a:endParaRPr>
          </a:p>
          <a:p>
            <a:pPr indent="0" lvl="0" marL="4699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3D7D5F"/>
                </a:solidFill>
              </a:rPr>
              <a:t>*/</a:t>
            </a:r>
            <a:endParaRPr b="0" sz="1208">
              <a:solidFill>
                <a:srgbClr val="3D7D5F"/>
              </a:solidFill>
            </a:endParaRPr>
          </a:p>
          <a:p>
            <a:pPr indent="0" lvl="0" marL="4699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insertar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reg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con</a:t>
            </a:r>
            <a:r>
              <a:rPr b="0" lang="es" sz="1208">
                <a:solidFill>
                  <a:srgbClr val="3D7D5F"/>
                </a:solidFill>
              </a:rPr>
              <a:t> id 20</a:t>
            </a:r>
            <a:endParaRPr b="0" sz="1208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lang="es" sz="1208">
                <a:solidFill>
                  <a:srgbClr val="7D0053"/>
                </a:solidFill>
              </a:rPr>
              <a:t>     int </a:t>
            </a:r>
            <a:r>
              <a:rPr b="0" lang="es" sz="1208">
                <a:solidFill>
                  <a:srgbClr val="6A3C3C"/>
                </a:solidFill>
              </a:rPr>
              <a:t>id</a:t>
            </a:r>
            <a:r>
              <a:rPr b="0" lang="es" sz="1208">
                <a:solidFill>
                  <a:schemeClr val="accent6"/>
                </a:solidFill>
              </a:rPr>
              <a:t>=20;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marR="279400" rtl="0" algn="l">
              <a:lnSpc>
                <a:spcPct val="103636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lang="es" sz="1208">
                <a:solidFill>
                  <a:srgbClr val="7D0053"/>
                </a:solidFill>
              </a:rPr>
              <a:t>     long </a:t>
            </a:r>
            <a:r>
              <a:rPr b="0" lang="es" sz="1208">
                <a:solidFill>
                  <a:srgbClr val="6A3C3C"/>
                </a:solidFill>
              </a:rPr>
              <a:t>posicion </a:t>
            </a:r>
            <a:r>
              <a:rPr b="0" lang="es" sz="1208">
                <a:solidFill>
                  <a:schemeClr val="accent6"/>
                </a:solidFill>
              </a:rPr>
              <a:t>= (</a:t>
            </a:r>
            <a:r>
              <a:rPr b="0" lang="es" sz="1208">
                <a:solidFill>
                  <a:srgbClr val="6A3C3C"/>
                </a:solidFill>
              </a:rPr>
              <a:t>id </a:t>
            </a:r>
            <a:r>
              <a:rPr b="0" lang="es" sz="1208">
                <a:solidFill>
                  <a:schemeClr val="accent6"/>
                </a:solidFill>
              </a:rPr>
              <a:t>-1 ) * 36;  </a:t>
            </a:r>
            <a:r>
              <a:rPr b="0" lang="es" sz="1208">
                <a:solidFill>
                  <a:srgbClr val="6A3C3C"/>
                </a:solidFill>
              </a:rPr>
              <a:t>file</a:t>
            </a:r>
            <a:r>
              <a:rPr b="0" lang="es" sz="1208">
                <a:solidFill>
                  <a:schemeClr val="accent6"/>
                </a:solidFill>
              </a:rPr>
              <a:t>.seek(</a:t>
            </a:r>
            <a:r>
              <a:rPr b="0" lang="es" sz="1208">
                <a:solidFill>
                  <a:srgbClr val="6A3C3C"/>
                </a:solidFill>
              </a:rPr>
              <a:t>posicion</a:t>
            </a:r>
            <a:r>
              <a:rPr b="0" lang="es" sz="1208">
                <a:solidFill>
                  <a:schemeClr val="accent6"/>
                </a:solidFill>
              </a:rPr>
              <a:t>); 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nos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posicionamos</a:t>
            </a:r>
            <a:endParaRPr b="0" sz="1208" u="sng">
              <a:solidFill>
                <a:srgbClr val="3D7D5F"/>
              </a:solidFill>
            </a:endParaRPr>
          </a:p>
          <a:p>
            <a:pPr indent="0" lvl="0" marL="12700" marR="12700" rtl="0" algn="l">
              <a:lnSpc>
                <a:spcPct val="97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rgbClr val="6A3C3C"/>
                </a:solidFill>
              </a:rPr>
              <a:t>     file</a:t>
            </a:r>
            <a:r>
              <a:rPr b="0" lang="es" sz="1208">
                <a:solidFill>
                  <a:schemeClr val="accent6"/>
                </a:solidFill>
              </a:rPr>
              <a:t>.writeInt(</a:t>
            </a:r>
            <a:r>
              <a:rPr b="0" lang="es" sz="1208">
                <a:solidFill>
                  <a:srgbClr val="6A3C3C"/>
                </a:solidFill>
              </a:rPr>
              <a:t>id</a:t>
            </a:r>
            <a:r>
              <a:rPr b="0" lang="es" sz="1208">
                <a:solidFill>
                  <a:schemeClr val="accent6"/>
                </a:solidFill>
              </a:rPr>
              <a:t>); 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uso</a:t>
            </a:r>
            <a:r>
              <a:rPr b="0" lang="es" sz="1208">
                <a:solidFill>
                  <a:srgbClr val="3D7D5F"/>
                </a:solidFill>
              </a:rPr>
              <a:t> id </a:t>
            </a:r>
            <a:r>
              <a:rPr b="0" lang="es" sz="1208" u="sng">
                <a:solidFill>
                  <a:srgbClr val="3D7D5F"/>
                </a:solidFill>
              </a:rPr>
              <a:t>para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identificar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empleado 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endParaRPr b="0" sz="1208">
              <a:solidFill>
                <a:srgbClr val="3D7D5F"/>
              </a:solidFill>
            </a:endParaRPr>
          </a:p>
          <a:p>
            <a:pPr indent="0" lvl="0" marL="12700" marR="12700" rtl="0" algn="l">
              <a:lnSpc>
                <a:spcPct val="97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rgbClr val="6A3C3C"/>
                </a:solidFill>
              </a:rPr>
              <a:t>     buffer </a:t>
            </a:r>
            <a:r>
              <a:rPr b="0" lang="es" sz="1208">
                <a:solidFill>
                  <a:schemeClr val="accent6"/>
                </a:solidFill>
              </a:rPr>
              <a:t>= </a:t>
            </a:r>
            <a:r>
              <a:rPr lang="es" sz="1208">
                <a:solidFill>
                  <a:srgbClr val="7D0053"/>
                </a:solidFill>
              </a:rPr>
              <a:t>new </a:t>
            </a:r>
            <a:r>
              <a:rPr b="0" lang="es" sz="1208">
                <a:solidFill>
                  <a:schemeClr val="accent6"/>
                </a:solidFill>
              </a:rPr>
              <a:t>StringBuffer( </a:t>
            </a:r>
            <a:r>
              <a:rPr b="0" lang="es" sz="1208">
                <a:solidFill>
                  <a:srgbClr val="6A3C3C"/>
                </a:solidFill>
              </a:rPr>
              <a:t>apellido</a:t>
            </a:r>
            <a:r>
              <a:rPr b="0" lang="es" sz="1208">
                <a:solidFill>
                  <a:schemeClr val="accent6"/>
                </a:solidFill>
              </a:rPr>
              <a:t>);  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marR="12700" rtl="0" algn="l">
              <a:lnSpc>
                <a:spcPct val="97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rgbClr val="6A3C3C"/>
                </a:solidFill>
              </a:rPr>
              <a:t>     buffer</a:t>
            </a:r>
            <a:r>
              <a:rPr b="0" lang="es" sz="1208">
                <a:solidFill>
                  <a:schemeClr val="accent6"/>
                </a:solidFill>
              </a:rPr>
              <a:t>.setLength(10); </a:t>
            </a:r>
            <a:r>
              <a:rPr b="0" lang="es" sz="1208">
                <a:solidFill>
                  <a:srgbClr val="3D7D5F"/>
                </a:solidFill>
              </a:rPr>
              <a:t>//10 </a:t>
            </a:r>
            <a:r>
              <a:rPr b="0" lang="es" sz="1208" u="sng">
                <a:solidFill>
                  <a:srgbClr val="3D7D5F"/>
                </a:solidFill>
              </a:rPr>
              <a:t>caracteres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para</a:t>
            </a:r>
            <a:r>
              <a:rPr b="0" lang="es" sz="1208">
                <a:solidFill>
                  <a:srgbClr val="3D7D5F"/>
                </a:solidFill>
              </a:rPr>
              <a:t> el </a:t>
            </a:r>
            <a:r>
              <a:rPr b="0" lang="es" sz="1208" u="sng">
                <a:solidFill>
                  <a:srgbClr val="3D7D5F"/>
                </a:solidFill>
              </a:rPr>
              <a:t>apellido 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endParaRPr b="0" sz="1208">
              <a:solidFill>
                <a:srgbClr val="3D7D5F"/>
              </a:solidFill>
            </a:endParaRPr>
          </a:p>
          <a:p>
            <a:pPr indent="0" lvl="0" marL="12700" marR="12700" rtl="0" algn="l">
              <a:lnSpc>
                <a:spcPct val="97000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6A3C3C"/>
                </a:solidFill>
              </a:rPr>
              <a:t>     file</a:t>
            </a:r>
            <a:r>
              <a:rPr b="0" lang="es" sz="1208">
                <a:solidFill>
                  <a:schemeClr val="accent6"/>
                </a:solidFill>
              </a:rPr>
              <a:t>.writeChars(</a:t>
            </a:r>
            <a:r>
              <a:rPr b="0" lang="es" sz="1208">
                <a:solidFill>
                  <a:srgbClr val="6A3C3C"/>
                </a:solidFill>
              </a:rPr>
              <a:t>buffer</a:t>
            </a:r>
            <a:r>
              <a:rPr b="0" lang="es" sz="1208">
                <a:solidFill>
                  <a:schemeClr val="accent6"/>
                </a:solidFill>
              </a:rPr>
              <a:t>.toString());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insertar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apellido</a:t>
            </a:r>
            <a:endParaRPr b="0" sz="1208" u="sng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rgbClr val="6A3C3C"/>
                </a:solidFill>
              </a:rPr>
              <a:t>     file</a:t>
            </a:r>
            <a:r>
              <a:rPr b="0" lang="es" sz="1208">
                <a:solidFill>
                  <a:schemeClr val="accent6"/>
                </a:solidFill>
              </a:rPr>
              <a:t>.writeInt(</a:t>
            </a:r>
            <a:r>
              <a:rPr b="0" lang="es" sz="1208">
                <a:solidFill>
                  <a:srgbClr val="6A3C3C"/>
                </a:solidFill>
              </a:rPr>
              <a:t>dep</a:t>
            </a:r>
            <a:r>
              <a:rPr b="0" lang="es" sz="1208">
                <a:solidFill>
                  <a:schemeClr val="accent6"/>
                </a:solidFill>
              </a:rPr>
              <a:t>);</a:t>
            </a:r>
            <a:endParaRPr b="0" sz="1208">
              <a:solidFill>
                <a:schemeClr val="accent6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208">
                <a:solidFill>
                  <a:srgbClr val="6A3C3C"/>
                </a:solidFill>
              </a:rPr>
              <a:t>     file</a:t>
            </a:r>
            <a:r>
              <a:rPr b="0" lang="es" sz="1208">
                <a:solidFill>
                  <a:schemeClr val="accent6"/>
                </a:solidFill>
              </a:rPr>
              <a:t>.writeDouble(</a:t>
            </a:r>
            <a:r>
              <a:rPr b="0" lang="es" sz="1208">
                <a:solidFill>
                  <a:srgbClr val="6A3C3C"/>
                </a:solidFill>
              </a:rPr>
              <a:t>salario</a:t>
            </a:r>
            <a:r>
              <a:rPr b="0" lang="es" sz="1208">
                <a:solidFill>
                  <a:schemeClr val="accent6"/>
                </a:solidFill>
              </a:rPr>
              <a:t>);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insertar</a:t>
            </a:r>
            <a:endParaRPr b="0" sz="1208" u="sng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08181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91051"/>
              <a:buFont typeface="Arial"/>
              <a:buNone/>
            </a:pPr>
            <a:r>
              <a:rPr b="0" lang="es" sz="1208">
                <a:solidFill>
                  <a:srgbClr val="6A3C3C"/>
                </a:solidFill>
              </a:rPr>
              <a:t>     file</a:t>
            </a:r>
            <a:r>
              <a:rPr b="0" lang="es" sz="1208">
                <a:solidFill>
                  <a:schemeClr val="accent6"/>
                </a:solidFill>
              </a:rPr>
              <a:t>.close(); </a:t>
            </a:r>
            <a:r>
              <a:rPr b="0" lang="es" sz="1208">
                <a:solidFill>
                  <a:srgbClr val="3D7D5F"/>
                </a:solidFill>
              </a:rPr>
              <a:t>//</a:t>
            </a:r>
            <a:r>
              <a:rPr b="0" lang="es" sz="1208" u="sng">
                <a:solidFill>
                  <a:srgbClr val="3D7D5F"/>
                </a:solidFill>
              </a:rPr>
              <a:t>cerrar</a:t>
            </a:r>
            <a:r>
              <a:rPr b="0" lang="es" sz="1208">
                <a:solidFill>
                  <a:srgbClr val="3D7D5F"/>
                </a:solidFill>
              </a:rPr>
              <a:t> </a:t>
            </a:r>
            <a:r>
              <a:rPr b="0" lang="es" sz="1208" u="sng">
                <a:solidFill>
                  <a:srgbClr val="3D7D5F"/>
                </a:solidFill>
              </a:rPr>
              <a:t>fichero</a:t>
            </a:r>
            <a:endParaRPr b="0" sz="1208" u="sng">
              <a:solidFill>
                <a:srgbClr val="3D7D5F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sz="1000" u="sng">
              <a:solidFill>
                <a:srgbClr val="3D7D5F"/>
              </a:solidFill>
            </a:endParaRPr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escritura de fichero RA registro         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RandomAccessFile fic = new RandomAccessFile(fichero, “r”);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/>
              <a:t>r -&gt; para leer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int i = fic.readInt();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Double d = fic.readDouble(i);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lectura RA Secuencial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00700" y="1464525"/>
            <a:ext cx="814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15900" marR="127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"AleatorioEmple.dat"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//declara el fichero de acceso aleatorio  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127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RandomAccessFile </a:t>
            </a:r>
            <a:r>
              <a:rPr b="0" lang="es" sz="1000">
                <a:solidFill>
                  <a:srgbClr val="6A3C3C"/>
                </a:solidFill>
              </a:rPr>
              <a:t>file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RandomAccessFile(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"r"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marR="45339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id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6A3C3C"/>
                </a:solidFill>
              </a:rPr>
              <a:t>posicion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marR="45339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Double 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marR="30226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char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[] = </a:t>
            </a:r>
            <a:r>
              <a:rPr lang="es" sz="1000">
                <a:solidFill>
                  <a:srgbClr val="7D0053"/>
                </a:solidFill>
              </a:rPr>
              <a:t>new char</a:t>
            </a:r>
            <a:r>
              <a:rPr b="0" lang="es" sz="1000">
                <a:solidFill>
                  <a:schemeClr val="accent6"/>
                </a:solidFill>
              </a:rPr>
              <a:t>[10], </a:t>
            </a:r>
            <a:r>
              <a:rPr b="0" lang="es" sz="1000">
                <a:solidFill>
                  <a:srgbClr val="6A3C3C"/>
                </a:solidFill>
              </a:rPr>
              <a:t>aux</a:t>
            </a:r>
            <a:r>
              <a:rPr b="0" lang="es" sz="1000">
                <a:solidFill>
                  <a:schemeClr val="accent6"/>
                </a:solidFill>
              </a:rPr>
              <a:t>;  </a:t>
            </a:r>
            <a:r>
              <a:rPr b="0" lang="es" sz="1000">
                <a:solidFill>
                  <a:srgbClr val="6A3C3C"/>
                </a:solidFill>
              </a:rPr>
              <a:t>posicion </a:t>
            </a:r>
            <a:r>
              <a:rPr b="0" lang="es" sz="1000">
                <a:solidFill>
                  <a:schemeClr val="accent6"/>
                </a:solidFill>
              </a:rPr>
              <a:t>= 0;  </a:t>
            </a:r>
            <a:r>
              <a:rPr b="0" lang="es" sz="1000">
                <a:solidFill>
                  <a:srgbClr val="3D7D5F"/>
                </a:solidFill>
              </a:rPr>
              <a:t>//para situarnos al principio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for</a:t>
            </a:r>
            <a:r>
              <a:rPr b="0" lang="es" sz="1000">
                <a:solidFill>
                  <a:schemeClr val="accent6"/>
                </a:solidFill>
              </a:rPr>
              <a:t>(;;){</a:t>
            </a:r>
            <a:r>
              <a:rPr b="0" lang="es" sz="1000">
                <a:solidFill>
                  <a:srgbClr val="3D7D5F"/>
                </a:solidFill>
              </a:rPr>
              <a:t>//recorro el fichero</a:t>
            </a:r>
            <a:endParaRPr b="0" sz="1000">
              <a:solidFill>
                <a:srgbClr val="3D7D5F"/>
              </a:solidFill>
            </a:endParaRPr>
          </a:p>
          <a:p>
            <a:pPr indent="0" lvl="0" marL="469900" marR="22733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.seek(</a:t>
            </a:r>
            <a:r>
              <a:rPr b="0" lang="es" sz="1000">
                <a:solidFill>
                  <a:srgbClr val="6A3C3C"/>
                </a:solidFill>
              </a:rPr>
              <a:t>posicion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//nos posicionamos en posicion  </a:t>
            </a:r>
            <a:endParaRPr b="0" sz="1000">
              <a:solidFill>
                <a:srgbClr val="3D7D5F"/>
              </a:solidFill>
            </a:endParaRPr>
          </a:p>
          <a:p>
            <a:pPr indent="0" lvl="0" marL="469900" marR="22733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id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.readInt();  </a:t>
            </a:r>
            <a:r>
              <a:rPr b="0" lang="es" sz="1000">
                <a:solidFill>
                  <a:srgbClr val="3D7D5F"/>
                </a:solidFill>
              </a:rPr>
              <a:t>// obtengo id de empleado</a:t>
            </a:r>
            <a:endParaRPr b="0" sz="1000">
              <a:solidFill>
                <a:srgbClr val="3D7D5F"/>
              </a:solidFill>
            </a:endParaRPr>
          </a:p>
          <a:p>
            <a:pPr indent="0" lvl="0" marL="431800" rtl="0" algn="l">
              <a:lnSpc>
                <a:spcPct val="108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3D7D5F"/>
                </a:solidFill>
              </a:rPr>
              <a:t>//recorro uno a uno los caracteres del apellido</a:t>
            </a:r>
            <a:endParaRPr b="0" sz="1000">
              <a:solidFill>
                <a:srgbClr val="3D7D5F"/>
              </a:solidFill>
            </a:endParaRPr>
          </a:p>
          <a:p>
            <a:pPr indent="0" lvl="0" marL="0" marR="28575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          for 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 </a:t>
            </a:r>
            <a:r>
              <a:rPr b="0" lang="es" sz="1000">
                <a:solidFill>
                  <a:schemeClr val="accent6"/>
                </a:solidFill>
              </a:rPr>
              <a:t>= 0; </a:t>
            </a:r>
            <a:r>
              <a:rPr b="0" lang="es" sz="1000">
                <a:solidFill>
                  <a:srgbClr val="6A3C3C"/>
                </a:solidFill>
              </a:rPr>
              <a:t>i </a:t>
            </a:r>
            <a:r>
              <a:rPr b="0" lang="es" sz="1000">
                <a:solidFill>
                  <a:schemeClr val="accent6"/>
                </a:solidFill>
              </a:rPr>
              <a:t>&lt; 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 {  </a:t>
            </a:r>
            <a:r>
              <a:rPr b="0" lang="es" sz="1000">
                <a:solidFill>
                  <a:srgbClr val="6A3C3C"/>
                </a:solidFill>
              </a:rPr>
              <a:t>aux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.readChar();</a:t>
            </a:r>
            <a:endParaRPr b="0" sz="1000">
              <a:solidFill>
                <a:schemeClr val="accent6"/>
              </a:solidFill>
            </a:endParaRPr>
          </a:p>
          <a:p>
            <a:pPr indent="0" lvl="0" marL="635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 = </a:t>
            </a:r>
            <a:r>
              <a:rPr b="0" lang="es" sz="1000">
                <a:solidFill>
                  <a:srgbClr val="6A3C3C"/>
                </a:solidFill>
              </a:rPr>
              <a:t>aux</a:t>
            </a:r>
            <a:r>
              <a:rPr b="0" lang="es" sz="1000">
                <a:solidFill>
                  <a:schemeClr val="accent6"/>
                </a:solidFill>
              </a:rPr>
              <a:t>;  </a:t>
            </a:r>
            <a:r>
              <a:rPr b="0" lang="es" sz="1000">
                <a:solidFill>
                  <a:srgbClr val="3D7D5F"/>
                </a:solidFill>
              </a:rPr>
              <a:t>//los voy guardando en el array</a:t>
            </a:r>
            <a:endParaRPr b="0" sz="1000">
              <a:solidFill>
                <a:srgbClr val="3D7D5F"/>
              </a:solidFill>
            </a:endParaRPr>
          </a:p>
          <a:p>
            <a:pPr indent="0" lvl="0" marL="4318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}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3D7D5F"/>
                </a:solidFill>
              </a:rPr>
              <a:t>//convierto a String el array</a:t>
            </a:r>
            <a:endParaRPr b="0" sz="1000">
              <a:solidFill>
                <a:srgbClr val="3D7D5F"/>
              </a:solidFill>
            </a:endParaRPr>
          </a:p>
          <a:p>
            <a:pPr indent="0" lvl="0" marL="469900" marR="28956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apellidos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String(</a:t>
            </a:r>
            <a:r>
              <a:rPr b="0" lang="es" sz="1000">
                <a:solidFill>
                  <a:srgbClr val="6A3C3C"/>
                </a:solidFill>
              </a:rPr>
              <a:t>apellido</a:t>
            </a:r>
            <a:r>
              <a:rPr b="0" lang="es" sz="1000">
                <a:solidFill>
                  <a:schemeClr val="accent6"/>
                </a:solidFill>
              </a:rPr>
              <a:t>);  </a:t>
            </a:r>
            <a:r>
              <a:rPr b="0" lang="es" sz="1000">
                <a:solidFill>
                  <a:srgbClr val="6A3C3C"/>
                </a:solidFill>
              </a:rPr>
              <a:t>dep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.readInt();  </a:t>
            </a:r>
            <a:r>
              <a:rPr b="0" lang="es" sz="1000">
                <a:solidFill>
                  <a:srgbClr val="3D7D5F"/>
                </a:solidFill>
              </a:rPr>
              <a:t>//obtengo dep</a:t>
            </a:r>
            <a:endParaRPr b="0" sz="1000">
              <a:solidFill>
                <a:srgbClr val="3D7D5F"/>
              </a:solidFill>
            </a:endParaRPr>
          </a:p>
          <a:p>
            <a:pPr indent="0" lvl="0" marL="46990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salario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.readDouble(); </a:t>
            </a:r>
            <a:r>
              <a:rPr b="0" lang="es" sz="1000">
                <a:solidFill>
                  <a:srgbClr val="3D7D5F"/>
                </a:solidFill>
              </a:rPr>
              <a:t>//obtengo salario</a:t>
            </a:r>
            <a:endParaRPr b="0" sz="1000">
              <a:solidFill>
                <a:srgbClr val="3D7D5F"/>
              </a:solidFill>
            </a:endParaRPr>
          </a:p>
          <a:p>
            <a:pPr indent="0" lvl="0" marL="4699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if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b="0" lang="es" sz="1000">
                <a:solidFill>
                  <a:srgbClr val="6A3C3C"/>
                </a:solidFill>
              </a:rPr>
              <a:t>id </a:t>
            </a:r>
            <a:r>
              <a:rPr b="0" lang="es" sz="1000">
                <a:solidFill>
                  <a:schemeClr val="accent6"/>
                </a:solidFill>
              </a:rPr>
              <a:t>&gt;0)</a:t>
            </a:r>
            <a:endParaRPr b="0" sz="1000">
              <a:solidFill>
                <a:schemeClr val="accent6"/>
              </a:solidFill>
            </a:endParaRPr>
          </a:p>
          <a:p>
            <a:pPr indent="0" lvl="0" marL="927100" marR="342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.printf(</a:t>
            </a:r>
            <a:r>
              <a:rPr b="0" lang="es" sz="1000">
                <a:solidFill>
                  <a:srgbClr val="2A00FF"/>
                </a:solidFill>
              </a:rPr>
              <a:t>"ID: %s, Apellido: %s, Departamento: %d, Salario: %.2f %n"</a:t>
            </a:r>
            <a:r>
              <a:rPr b="0" lang="es" sz="1000">
                <a:solidFill>
                  <a:schemeClr val="accent6"/>
                </a:solidFill>
              </a:rPr>
              <a:t>,  </a:t>
            </a:r>
            <a:r>
              <a:rPr b="0" lang="es" sz="1000">
                <a:solidFill>
                  <a:srgbClr val="6A3C3C"/>
                </a:solidFill>
              </a:rPr>
              <a:t>id</a:t>
            </a:r>
            <a:r>
              <a:rPr b="0" lang="es" sz="1000">
                <a:solidFill>
                  <a:schemeClr val="accent6"/>
                </a:solidFill>
              </a:rPr>
              <a:t>,  </a:t>
            </a:r>
            <a:r>
              <a:rPr b="0" lang="es" sz="1000">
                <a:solidFill>
                  <a:srgbClr val="6A3C3C"/>
                </a:solidFill>
              </a:rPr>
              <a:t>apellidos</a:t>
            </a:r>
            <a:r>
              <a:rPr b="0" lang="es" sz="1000">
                <a:solidFill>
                  <a:schemeClr val="accent6"/>
                </a:solidFill>
              </a:rPr>
              <a:t>.trim(), </a:t>
            </a:r>
            <a:r>
              <a:rPr b="0" lang="es" sz="1000">
                <a:solidFill>
                  <a:srgbClr val="6A3C3C"/>
                </a:solidFill>
              </a:rPr>
              <a:t>dep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6A3C3C"/>
                </a:solidFill>
              </a:rPr>
              <a:t>salario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marR="13589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3D7D5F"/>
                </a:solidFill>
              </a:rPr>
              <a:t>//me posiciono para el sig empleado, cada empleado ocupa 36 bytes  </a:t>
            </a:r>
            <a:r>
              <a:rPr b="0" lang="es" sz="1000">
                <a:solidFill>
                  <a:srgbClr val="6A3C3C"/>
                </a:solidFill>
              </a:rPr>
              <a:t>posicion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posicion </a:t>
            </a:r>
            <a:r>
              <a:rPr b="0" lang="es" sz="1000">
                <a:solidFill>
                  <a:schemeClr val="accent6"/>
                </a:solidFill>
              </a:rPr>
              <a:t>+ 36;</a:t>
            </a:r>
            <a:endParaRPr b="0" sz="1000">
              <a:solidFill>
                <a:schemeClr val="accent6"/>
              </a:solidFill>
            </a:endParaRPr>
          </a:p>
          <a:p>
            <a:pPr indent="0" lvl="0" marL="469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3D7D5F"/>
                </a:solidFill>
              </a:rPr>
              <a:t>//Si he recorrido todos los bytes salgo del for</a:t>
            </a:r>
            <a:endParaRPr b="0" sz="1000">
              <a:solidFill>
                <a:srgbClr val="3D7D5F"/>
              </a:solidFill>
            </a:endParaRPr>
          </a:p>
          <a:p>
            <a:pPr indent="0" lvl="0" marL="4318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if 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.getFilePointer() == </a:t>
            </a: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.length())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break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}</a:t>
            </a:r>
            <a:r>
              <a:rPr b="0" lang="es" sz="1000">
                <a:solidFill>
                  <a:srgbClr val="3D7D5F"/>
                </a:solidFill>
              </a:rPr>
              <a:t>//fin bucle for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file</a:t>
            </a:r>
            <a:r>
              <a:rPr b="0" lang="es" sz="1000">
                <a:solidFill>
                  <a:schemeClr val="accent6"/>
                </a:solidFill>
              </a:rPr>
              <a:t>.close();  </a:t>
            </a:r>
            <a:r>
              <a:rPr b="0" lang="es" sz="1000">
                <a:solidFill>
                  <a:srgbClr val="3D7D5F"/>
                </a:solidFill>
              </a:rPr>
              <a:t>//cerrar fichero</a:t>
            </a:r>
            <a:endParaRPr b="0" sz="1000">
              <a:solidFill>
                <a:schemeClr val="accent6"/>
              </a:solidFill>
            </a:endParaRPr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lectura de fichero RA secuencial        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8AAB"/>
      </a:dk1>
      <a:lt1>
        <a:srgbClr val="FFFFFF"/>
      </a:lt1>
      <a:dk2>
        <a:srgbClr val="211261"/>
      </a:dk2>
      <a:lt2>
        <a:srgbClr val="3CB4E5"/>
      </a:lt2>
      <a:accent1>
        <a:srgbClr val="008AAB"/>
      </a:accent1>
      <a:accent2>
        <a:srgbClr val="3CB4E5"/>
      </a:accent2>
      <a:accent3>
        <a:srgbClr val="211261"/>
      </a:accent3>
      <a:accent4>
        <a:srgbClr val="ED127B"/>
      </a:accent4>
      <a:accent5>
        <a:srgbClr val="40B93C"/>
      </a:accent5>
      <a:accent6>
        <a:srgbClr val="000000"/>
      </a:accent6>
      <a:hlink>
        <a:srgbClr val="ED127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