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Maven Pro" panose="020B0604020202020204" charset="0"/>
      <p:regular r:id="rId8"/>
      <p:bold r:id="rId9"/>
    </p:embeddedFont>
    <p:embeddedFont>
      <p:font typeface="Nunito" pitchFamily="2"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4" d="100"/>
          <a:sy n="124" d="100"/>
        </p:scale>
        <p:origin x="700"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e698d2bb6f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e698d2bb6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e698d2bb6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e698d2bb6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e6bf3cf13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2e6bf3cf1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e6b068f0b9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2e6b068f0b9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pic>
        <p:nvPicPr>
          <p:cNvPr id="11" name="Google Shape;11;p2"/>
          <p:cNvPicPr preferRelativeResize="0"/>
          <p:nvPr/>
        </p:nvPicPr>
        <p:blipFill rotWithShape="1">
          <a:blip r:embed="rId2">
            <a:alphaModFix/>
          </a:blip>
          <a:srcRect/>
          <a:stretch/>
        </p:blipFill>
        <p:spPr>
          <a:xfrm>
            <a:off x="406390" y="156705"/>
            <a:ext cx="2342520" cy="685080"/>
          </a:xfrm>
          <a:prstGeom prst="rect">
            <a:avLst/>
          </a:prstGeom>
          <a:noFill/>
          <a:ln>
            <a:noFill/>
          </a:ln>
        </p:spPr>
      </p:pic>
      <p:pic>
        <p:nvPicPr>
          <p:cNvPr id="12" name="Google Shape;12;p2"/>
          <p:cNvPicPr preferRelativeResize="0"/>
          <p:nvPr/>
        </p:nvPicPr>
        <p:blipFill rotWithShape="1">
          <a:blip r:embed="rId3">
            <a:alphaModFix/>
          </a:blip>
          <a:srcRect r="-2543" b="-16890"/>
          <a:stretch/>
        </p:blipFill>
        <p:spPr>
          <a:xfrm>
            <a:off x="6577520" y="203969"/>
            <a:ext cx="1924050" cy="590550"/>
          </a:xfrm>
          <a:prstGeom prst="rect">
            <a:avLst/>
          </a:prstGeom>
          <a:noFill/>
          <a:ln>
            <a:noFill/>
          </a:ln>
        </p:spPr>
      </p:pic>
      <p:sp>
        <p:nvSpPr>
          <p:cNvPr id="13" name="Google Shape;13;p2"/>
          <p:cNvSpPr txBox="1">
            <a:spLocks noGrp="1"/>
          </p:cNvSpPr>
          <p:nvPr>
            <p:ph type="title"/>
          </p:nvPr>
        </p:nvSpPr>
        <p:spPr>
          <a:xfrm>
            <a:off x="1839150" y="1583850"/>
            <a:ext cx="5465700" cy="1975800"/>
          </a:xfrm>
          <a:prstGeom prst="rect">
            <a:avLst/>
          </a:prstGeom>
        </p:spPr>
        <p:txBody>
          <a:bodyPr spcFirstLastPara="1" wrap="square" lIns="91425" tIns="91425" rIns="91425" bIns="91425" anchor="t" anchorCtr="0">
            <a:normAutofit/>
          </a:bodyPr>
          <a:lstStyle>
            <a:lvl1pPr lvl="0" algn="ctr" rtl="0">
              <a:lnSpc>
                <a:spcPct val="115000"/>
              </a:lnSpc>
              <a:spcBef>
                <a:spcPts val="0"/>
              </a:spcBef>
              <a:spcAft>
                <a:spcPts val="0"/>
              </a:spcAft>
              <a:buClr>
                <a:schemeClr val="dk1"/>
              </a:buClr>
              <a:buSzPts val="3600"/>
              <a:buFont typeface="Maven Pro"/>
              <a:buNone/>
              <a:defRPr sz="3600" b="1">
                <a:solidFill>
                  <a:schemeClr val="dk1"/>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pic>
        <p:nvPicPr>
          <p:cNvPr id="14" name="Google Shape;14;p2"/>
          <p:cNvPicPr preferRelativeResize="0"/>
          <p:nvPr/>
        </p:nvPicPr>
        <p:blipFill>
          <a:blip r:embed="rId4">
            <a:alphaModFix/>
          </a:blip>
          <a:stretch>
            <a:fillRect/>
          </a:stretch>
        </p:blipFill>
        <p:spPr>
          <a:xfrm>
            <a:off x="7380183" y="4552000"/>
            <a:ext cx="1121389" cy="393600"/>
          </a:xfrm>
          <a:prstGeom prst="rect">
            <a:avLst/>
          </a:prstGeom>
          <a:noFill/>
          <a:ln>
            <a:noFill/>
          </a:ln>
        </p:spPr>
      </p:pic>
      <p:sp>
        <p:nvSpPr>
          <p:cNvPr id="15" name="Google Shape;15;p2"/>
          <p:cNvSpPr txBox="1">
            <a:spLocks noGrp="1"/>
          </p:cNvSpPr>
          <p:nvPr>
            <p:ph type="title" idx="2"/>
          </p:nvPr>
        </p:nvSpPr>
        <p:spPr>
          <a:xfrm>
            <a:off x="1932800" y="4067175"/>
            <a:ext cx="5465700" cy="484800"/>
          </a:xfrm>
          <a:prstGeom prst="rect">
            <a:avLst/>
          </a:prstGeom>
        </p:spPr>
        <p:txBody>
          <a:bodyPr spcFirstLastPara="1" wrap="square" lIns="91425" tIns="91425" rIns="91425" bIns="91425" anchor="t" anchorCtr="0">
            <a:normAutofit/>
          </a:bodyPr>
          <a:lstStyle>
            <a:lvl1pPr lvl="0" algn="ctr" rtl="0">
              <a:lnSpc>
                <a:spcPct val="115000"/>
              </a:lnSpc>
              <a:spcBef>
                <a:spcPts val="0"/>
              </a:spcBef>
              <a:spcAft>
                <a:spcPts val="0"/>
              </a:spcAft>
              <a:buClr>
                <a:schemeClr val="dk2"/>
              </a:buClr>
              <a:buSzPts val="1500"/>
              <a:buFont typeface="Maven Pro"/>
              <a:buNone/>
              <a:defRPr sz="1500" b="1">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16" name="Google Shape;16;p2"/>
          <p:cNvSpPr txBox="1">
            <a:spLocks noGrp="1"/>
          </p:cNvSpPr>
          <p:nvPr>
            <p:ph type="title" idx="3"/>
          </p:nvPr>
        </p:nvSpPr>
        <p:spPr>
          <a:xfrm rot="-5400000">
            <a:off x="-1568100" y="2613300"/>
            <a:ext cx="4098300" cy="962100"/>
          </a:xfrm>
          <a:prstGeom prst="rect">
            <a:avLst/>
          </a:prstGeom>
        </p:spPr>
        <p:txBody>
          <a:bodyPr spcFirstLastPara="1" wrap="square" lIns="91425" tIns="91425" rIns="91425" bIns="91425" anchor="t" anchorCtr="0">
            <a:normAutofit/>
          </a:bodyPr>
          <a:lstStyle>
            <a:lvl1pPr lvl="0" algn="ctr" rtl="0">
              <a:lnSpc>
                <a:spcPct val="115000"/>
              </a:lnSpc>
              <a:spcBef>
                <a:spcPts val="0"/>
              </a:spcBef>
              <a:spcAft>
                <a:spcPts val="0"/>
              </a:spcAft>
              <a:buClr>
                <a:schemeClr val="dk1"/>
              </a:buClr>
              <a:buSzPts val="1500"/>
              <a:buFont typeface="Maven Pro"/>
              <a:buNone/>
              <a:defRPr sz="1500" b="1">
                <a:solidFill>
                  <a:schemeClr val="dk1"/>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Encabezado de sección 4">
  <p:cSld name="SECTION_HEADER_1_1_1">
    <p:bg>
      <p:bgPr>
        <a:solidFill>
          <a:schemeClr val="accent4"/>
        </a:solidFill>
        <a:effectLst/>
      </p:bgPr>
    </p:bg>
    <p:spTree>
      <p:nvGrpSpPr>
        <p:cNvPr id="1" name="Shape 160"/>
        <p:cNvGrpSpPr/>
        <p:nvPr/>
      </p:nvGrpSpPr>
      <p:grpSpPr>
        <a:xfrm>
          <a:off x="0" y="0"/>
          <a:ext cx="0" cy="0"/>
          <a:chOff x="0" y="0"/>
          <a:chExt cx="0" cy="0"/>
        </a:xfrm>
      </p:grpSpPr>
      <p:grpSp>
        <p:nvGrpSpPr>
          <p:cNvPr id="161" name="Google Shape;161;p11"/>
          <p:cNvGrpSpPr/>
          <p:nvPr/>
        </p:nvGrpSpPr>
        <p:grpSpPr>
          <a:xfrm>
            <a:off x="146769" y="3406"/>
            <a:ext cx="1233215" cy="1384535"/>
            <a:chOff x="146769" y="3406"/>
            <a:chExt cx="1233215" cy="1384535"/>
          </a:xfrm>
        </p:grpSpPr>
        <p:grpSp>
          <p:nvGrpSpPr>
            <p:cNvPr id="162" name="Google Shape;162;p11"/>
            <p:cNvGrpSpPr/>
            <p:nvPr/>
          </p:nvGrpSpPr>
          <p:grpSpPr>
            <a:xfrm>
              <a:off x="1063183" y="3406"/>
              <a:ext cx="316800" cy="688513"/>
              <a:chOff x="1063183" y="3406"/>
              <a:chExt cx="316800" cy="688513"/>
            </a:xfrm>
          </p:grpSpPr>
          <p:sp>
            <p:nvSpPr>
              <p:cNvPr id="163" name="Google Shape;163;p11"/>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1"/>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11"/>
            <p:cNvGrpSpPr/>
            <p:nvPr/>
          </p:nvGrpSpPr>
          <p:grpSpPr>
            <a:xfrm>
              <a:off x="604976" y="3406"/>
              <a:ext cx="316800" cy="1036524"/>
              <a:chOff x="604976" y="3406"/>
              <a:chExt cx="316800" cy="1036524"/>
            </a:xfrm>
          </p:grpSpPr>
          <p:sp>
            <p:nvSpPr>
              <p:cNvPr id="166" name="Google Shape;166;p11"/>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146769" y="3406"/>
              <a:ext cx="316800" cy="1384535"/>
              <a:chOff x="146769" y="3406"/>
              <a:chExt cx="316800" cy="1384535"/>
            </a:xfrm>
          </p:grpSpPr>
          <p:sp>
            <p:nvSpPr>
              <p:cNvPr id="170" name="Google Shape;170;p11"/>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4" name="Google Shape;174;p11"/>
          <p:cNvGrpSpPr/>
          <p:nvPr/>
        </p:nvGrpSpPr>
        <p:grpSpPr>
          <a:xfrm>
            <a:off x="6775084" y="2904008"/>
            <a:ext cx="2186148" cy="2239500"/>
            <a:chOff x="6775084" y="2904008"/>
            <a:chExt cx="2186148" cy="2239500"/>
          </a:xfrm>
        </p:grpSpPr>
        <p:grpSp>
          <p:nvGrpSpPr>
            <p:cNvPr id="175" name="Google Shape;175;p11"/>
            <p:cNvGrpSpPr/>
            <p:nvPr/>
          </p:nvGrpSpPr>
          <p:grpSpPr>
            <a:xfrm>
              <a:off x="6775084" y="4253708"/>
              <a:ext cx="409500" cy="889800"/>
              <a:chOff x="6775084" y="4253708"/>
              <a:chExt cx="409500" cy="889800"/>
            </a:xfrm>
          </p:grpSpPr>
          <p:sp>
            <p:nvSpPr>
              <p:cNvPr id="176" name="Google Shape;176;p11"/>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7367299" y="3804008"/>
              <a:ext cx="409500" cy="1339500"/>
              <a:chOff x="7367299" y="3804008"/>
              <a:chExt cx="409500" cy="1339500"/>
            </a:xfrm>
          </p:grpSpPr>
          <p:sp>
            <p:nvSpPr>
              <p:cNvPr id="179" name="Google Shape;179;p11"/>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 name="Google Shape;182;p11"/>
            <p:cNvGrpSpPr/>
            <p:nvPr/>
          </p:nvGrpSpPr>
          <p:grpSpPr>
            <a:xfrm>
              <a:off x="7959516" y="3354008"/>
              <a:ext cx="409500" cy="1789500"/>
              <a:chOff x="7959516" y="3354008"/>
              <a:chExt cx="409500" cy="1789500"/>
            </a:xfrm>
          </p:grpSpPr>
          <p:sp>
            <p:nvSpPr>
              <p:cNvPr id="183" name="Google Shape;183;p11"/>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1"/>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 name="Google Shape;187;p11"/>
            <p:cNvGrpSpPr/>
            <p:nvPr/>
          </p:nvGrpSpPr>
          <p:grpSpPr>
            <a:xfrm>
              <a:off x="8551731" y="2904008"/>
              <a:ext cx="409500" cy="2239500"/>
              <a:chOff x="8551731" y="2904008"/>
              <a:chExt cx="409500" cy="2239500"/>
            </a:xfrm>
          </p:grpSpPr>
          <p:sp>
            <p:nvSpPr>
              <p:cNvPr id="188" name="Google Shape;188;p11"/>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1"/>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3" name="Google Shape;193;p11"/>
          <p:cNvSpPr txBox="1">
            <a:spLocks noGrp="1"/>
          </p:cNvSpPr>
          <p:nvPr>
            <p:ph type="title"/>
          </p:nvPr>
        </p:nvSpPr>
        <p:spPr>
          <a:xfrm>
            <a:off x="1643100" y="1635300"/>
            <a:ext cx="5857800" cy="18729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94" name="Google Shape;194;p11"/>
          <p:cNvSpPr txBox="1">
            <a:spLocks noGrp="1"/>
          </p:cNvSpPr>
          <p:nvPr>
            <p:ph type="sldNum" idx="12"/>
          </p:nvPr>
        </p:nvSpPr>
        <p:spPr>
          <a:xfrm>
            <a:off x="8583521" y="474990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y dos columnas 4">
  <p:cSld name="TITLE_AND_TWO_COLUMNS_1_1_1">
    <p:spTree>
      <p:nvGrpSpPr>
        <p:cNvPr id="1" name="Shape 195"/>
        <p:cNvGrpSpPr/>
        <p:nvPr/>
      </p:nvGrpSpPr>
      <p:grpSpPr>
        <a:xfrm>
          <a:off x="0" y="0"/>
          <a:ext cx="0" cy="0"/>
          <a:chOff x="0" y="0"/>
          <a:chExt cx="0" cy="0"/>
        </a:xfrm>
      </p:grpSpPr>
      <p:sp>
        <p:nvSpPr>
          <p:cNvPr id="196" name="Google Shape;196;p12"/>
          <p:cNvSpPr txBox="1">
            <a:spLocks noGrp="1"/>
          </p:cNvSpPr>
          <p:nvPr>
            <p:ph type="title"/>
          </p:nvPr>
        </p:nvSpPr>
        <p:spPr>
          <a:xfrm>
            <a:off x="488925" y="672525"/>
            <a:ext cx="8142600" cy="7920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accent4"/>
              </a:buClr>
              <a:buSzPts val="2800"/>
              <a:buNone/>
              <a:defRPr>
                <a:solidFill>
                  <a:schemeClr val="accent4"/>
                </a:solidFill>
              </a:defRPr>
            </a:lvl1pPr>
            <a:lvl2pPr lvl="1" rtl="0">
              <a:spcBef>
                <a:spcPts val="0"/>
              </a:spcBef>
              <a:spcAft>
                <a:spcPts val="0"/>
              </a:spcAft>
              <a:buClr>
                <a:schemeClr val="accent4"/>
              </a:buClr>
              <a:buSzPts val="2800"/>
              <a:buNone/>
              <a:defRPr>
                <a:solidFill>
                  <a:schemeClr val="accent4"/>
                </a:solidFill>
              </a:defRPr>
            </a:lvl2pPr>
            <a:lvl3pPr lvl="2" rtl="0">
              <a:spcBef>
                <a:spcPts val="0"/>
              </a:spcBef>
              <a:spcAft>
                <a:spcPts val="0"/>
              </a:spcAft>
              <a:buClr>
                <a:schemeClr val="accent4"/>
              </a:buClr>
              <a:buSzPts val="2800"/>
              <a:buNone/>
              <a:defRPr>
                <a:solidFill>
                  <a:schemeClr val="accent4"/>
                </a:solidFill>
              </a:defRPr>
            </a:lvl3pPr>
            <a:lvl4pPr lvl="3" rtl="0">
              <a:spcBef>
                <a:spcPts val="0"/>
              </a:spcBef>
              <a:spcAft>
                <a:spcPts val="0"/>
              </a:spcAft>
              <a:buClr>
                <a:schemeClr val="accent4"/>
              </a:buClr>
              <a:buSzPts val="2800"/>
              <a:buNone/>
              <a:defRPr>
                <a:solidFill>
                  <a:schemeClr val="accent4"/>
                </a:solidFill>
              </a:defRPr>
            </a:lvl4pPr>
            <a:lvl5pPr lvl="4" rtl="0">
              <a:spcBef>
                <a:spcPts val="0"/>
              </a:spcBef>
              <a:spcAft>
                <a:spcPts val="0"/>
              </a:spcAft>
              <a:buClr>
                <a:schemeClr val="accent4"/>
              </a:buClr>
              <a:buSzPts val="2800"/>
              <a:buNone/>
              <a:defRPr>
                <a:solidFill>
                  <a:schemeClr val="accent4"/>
                </a:solidFill>
              </a:defRPr>
            </a:lvl5pPr>
            <a:lvl6pPr lvl="5" rtl="0">
              <a:spcBef>
                <a:spcPts val="0"/>
              </a:spcBef>
              <a:spcAft>
                <a:spcPts val="0"/>
              </a:spcAft>
              <a:buClr>
                <a:schemeClr val="accent4"/>
              </a:buClr>
              <a:buSzPts val="2800"/>
              <a:buNone/>
              <a:defRPr>
                <a:solidFill>
                  <a:schemeClr val="accent4"/>
                </a:solidFill>
              </a:defRPr>
            </a:lvl6pPr>
            <a:lvl7pPr lvl="6" rtl="0">
              <a:spcBef>
                <a:spcPts val="0"/>
              </a:spcBef>
              <a:spcAft>
                <a:spcPts val="0"/>
              </a:spcAft>
              <a:buClr>
                <a:schemeClr val="accent4"/>
              </a:buClr>
              <a:buSzPts val="2800"/>
              <a:buNone/>
              <a:defRPr>
                <a:solidFill>
                  <a:schemeClr val="accent4"/>
                </a:solidFill>
              </a:defRPr>
            </a:lvl7pPr>
            <a:lvl8pPr lvl="7" rtl="0">
              <a:spcBef>
                <a:spcPts val="0"/>
              </a:spcBef>
              <a:spcAft>
                <a:spcPts val="0"/>
              </a:spcAft>
              <a:buClr>
                <a:schemeClr val="accent4"/>
              </a:buClr>
              <a:buSzPts val="2800"/>
              <a:buNone/>
              <a:defRPr>
                <a:solidFill>
                  <a:schemeClr val="accent4"/>
                </a:solidFill>
              </a:defRPr>
            </a:lvl8pPr>
            <a:lvl9pPr lvl="8" rtl="0">
              <a:spcBef>
                <a:spcPts val="0"/>
              </a:spcBef>
              <a:spcAft>
                <a:spcPts val="0"/>
              </a:spcAft>
              <a:buClr>
                <a:schemeClr val="accent4"/>
              </a:buClr>
              <a:buSzPts val="2800"/>
              <a:buNone/>
              <a:defRPr>
                <a:solidFill>
                  <a:schemeClr val="accent4"/>
                </a:solidFill>
              </a:defRPr>
            </a:lvl9pPr>
          </a:lstStyle>
          <a:p>
            <a:endParaRPr/>
          </a:p>
        </p:txBody>
      </p:sp>
      <p:sp>
        <p:nvSpPr>
          <p:cNvPr id="197" name="Google Shape;197;p12"/>
          <p:cNvSpPr txBox="1">
            <a:spLocks noGrp="1"/>
          </p:cNvSpPr>
          <p:nvPr>
            <p:ph type="body" idx="1"/>
          </p:nvPr>
        </p:nvSpPr>
        <p:spPr>
          <a:xfrm>
            <a:off x="488925" y="1464525"/>
            <a:ext cx="8142600" cy="2748900"/>
          </a:xfrm>
          <a:prstGeom prst="rect">
            <a:avLst/>
          </a:prstGeom>
        </p:spPr>
        <p:txBody>
          <a:bodyPr spcFirstLastPara="1" wrap="square" lIns="91425" tIns="91425" rIns="91425" bIns="91425" anchor="t" anchorCtr="0">
            <a:normAutofit/>
          </a:bodyPr>
          <a:lstStyle>
            <a:lvl1pPr marL="457200" lvl="0" indent="-323850" rtl="0">
              <a:spcBef>
                <a:spcPts val="1000"/>
              </a:spcBef>
              <a:spcAft>
                <a:spcPts val="0"/>
              </a:spcAft>
              <a:buSzPts val="1500"/>
              <a:buChar char="●"/>
              <a:defRPr/>
            </a:lvl1pPr>
            <a:lvl2pPr marL="914400" lvl="1" indent="-311150" rtl="0">
              <a:spcBef>
                <a:spcPts val="1000"/>
              </a:spcBef>
              <a:spcAft>
                <a:spcPts val="0"/>
              </a:spcAft>
              <a:buSzPts val="1300"/>
              <a:buChar char="○"/>
              <a:defRPr/>
            </a:lvl2pPr>
            <a:lvl3pPr marL="1371600" lvl="2" indent="-298450" rtl="0">
              <a:spcBef>
                <a:spcPts val="1000"/>
              </a:spcBef>
              <a:spcAft>
                <a:spcPts val="0"/>
              </a:spcAft>
              <a:buSzPts val="1100"/>
              <a:buChar char="■"/>
              <a:defRPr/>
            </a:lvl3pPr>
            <a:lvl4pPr marL="1828800" lvl="3" indent="-298450" rtl="0">
              <a:spcBef>
                <a:spcPts val="1000"/>
              </a:spcBef>
              <a:spcAft>
                <a:spcPts val="0"/>
              </a:spcAft>
              <a:buSzPts val="1100"/>
              <a:buChar char="●"/>
              <a:defRPr/>
            </a:lvl4pPr>
            <a:lvl5pPr marL="2286000" lvl="4" indent="-298450" rtl="0">
              <a:spcBef>
                <a:spcPts val="100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98" name="Google Shape;198;p12"/>
          <p:cNvSpPr/>
          <p:nvPr/>
        </p:nvSpPr>
        <p:spPr>
          <a:xfrm>
            <a:off x="0" y="0"/>
            <a:ext cx="9144000" cy="586800"/>
          </a:xfrm>
          <a:prstGeom prst="rect">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9" name="Google Shape;199;p12"/>
          <p:cNvSpPr/>
          <p:nvPr/>
        </p:nvSpPr>
        <p:spPr>
          <a:xfrm>
            <a:off x="0" y="4749900"/>
            <a:ext cx="9144000" cy="393600"/>
          </a:xfrm>
          <a:prstGeom prst="rect">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00" name="Google Shape;200;p12"/>
          <p:cNvPicPr preferRelativeResize="0"/>
          <p:nvPr/>
        </p:nvPicPr>
        <p:blipFill>
          <a:blip r:embed="rId2">
            <a:alphaModFix/>
          </a:blip>
          <a:stretch>
            <a:fillRect/>
          </a:stretch>
        </p:blipFill>
        <p:spPr>
          <a:xfrm>
            <a:off x="123825" y="54975"/>
            <a:ext cx="1821500" cy="476850"/>
          </a:xfrm>
          <a:prstGeom prst="rect">
            <a:avLst/>
          </a:prstGeom>
          <a:noFill/>
          <a:ln>
            <a:noFill/>
          </a:ln>
        </p:spPr>
      </p:pic>
      <p:sp>
        <p:nvSpPr>
          <p:cNvPr id="201" name="Google Shape;201;p12"/>
          <p:cNvSpPr txBox="1">
            <a:spLocks noGrp="1"/>
          </p:cNvSpPr>
          <p:nvPr>
            <p:ph type="sldNum" idx="12"/>
          </p:nvPr>
        </p:nvSpPr>
        <p:spPr>
          <a:xfrm>
            <a:off x="8583521" y="474990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Encabezado de sección 4 1">
  <p:cSld name="SECTION_HEADER_1_1_1_1">
    <p:bg>
      <p:bgPr>
        <a:solidFill>
          <a:schemeClr val="accent5"/>
        </a:solidFill>
        <a:effectLst/>
      </p:bgPr>
    </p:bg>
    <p:spTree>
      <p:nvGrpSpPr>
        <p:cNvPr id="1" name="Shape 202"/>
        <p:cNvGrpSpPr/>
        <p:nvPr/>
      </p:nvGrpSpPr>
      <p:grpSpPr>
        <a:xfrm>
          <a:off x="0" y="0"/>
          <a:ext cx="0" cy="0"/>
          <a:chOff x="0" y="0"/>
          <a:chExt cx="0" cy="0"/>
        </a:xfrm>
      </p:grpSpPr>
      <p:grpSp>
        <p:nvGrpSpPr>
          <p:cNvPr id="203" name="Google Shape;203;p13"/>
          <p:cNvGrpSpPr/>
          <p:nvPr/>
        </p:nvGrpSpPr>
        <p:grpSpPr>
          <a:xfrm>
            <a:off x="146769" y="3406"/>
            <a:ext cx="1233215" cy="1384535"/>
            <a:chOff x="146769" y="3406"/>
            <a:chExt cx="1233215" cy="1384535"/>
          </a:xfrm>
        </p:grpSpPr>
        <p:grpSp>
          <p:nvGrpSpPr>
            <p:cNvPr id="204" name="Google Shape;204;p13"/>
            <p:cNvGrpSpPr/>
            <p:nvPr/>
          </p:nvGrpSpPr>
          <p:grpSpPr>
            <a:xfrm>
              <a:off x="1063183" y="3406"/>
              <a:ext cx="316800" cy="688513"/>
              <a:chOff x="1063183" y="3406"/>
              <a:chExt cx="316800" cy="688513"/>
            </a:xfrm>
          </p:grpSpPr>
          <p:sp>
            <p:nvSpPr>
              <p:cNvPr id="205" name="Google Shape;205;p1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 name="Google Shape;207;p13"/>
            <p:cNvGrpSpPr/>
            <p:nvPr/>
          </p:nvGrpSpPr>
          <p:grpSpPr>
            <a:xfrm>
              <a:off x="604976" y="3406"/>
              <a:ext cx="316800" cy="1036524"/>
              <a:chOff x="604976" y="3406"/>
              <a:chExt cx="316800" cy="1036524"/>
            </a:xfrm>
          </p:grpSpPr>
          <p:sp>
            <p:nvSpPr>
              <p:cNvPr id="208" name="Google Shape;208;p1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13"/>
            <p:cNvGrpSpPr/>
            <p:nvPr/>
          </p:nvGrpSpPr>
          <p:grpSpPr>
            <a:xfrm>
              <a:off x="146769" y="3406"/>
              <a:ext cx="316800" cy="1384535"/>
              <a:chOff x="146769" y="3406"/>
              <a:chExt cx="316800" cy="1384535"/>
            </a:xfrm>
          </p:grpSpPr>
          <p:sp>
            <p:nvSpPr>
              <p:cNvPr id="212" name="Google Shape;212;p1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6" name="Google Shape;216;p13"/>
          <p:cNvGrpSpPr/>
          <p:nvPr/>
        </p:nvGrpSpPr>
        <p:grpSpPr>
          <a:xfrm>
            <a:off x="6775084" y="2904008"/>
            <a:ext cx="2186148" cy="2239500"/>
            <a:chOff x="6775084" y="2904008"/>
            <a:chExt cx="2186148" cy="2239500"/>
          </a:xfrm>
        </p:grpSpPr>
        <p:grpSp>
          <p:nvGrpSpPr>
            <p:cNvPr id="217" name="Google Shape;217;p13"/>
            <p:cNvGrpSpPr/>
            <p:nvPr/>
          </p:nvGrpSpPr>
          <p:grpSpPr>
            <a:xfrm>
              <a:off x="6775084" y="4253708"/>
              <a:ext cx="409500" cy="889800"/>
              <a:chOff x="6775084" y="4253708"/>
              <a:chExt cx="409500" cy="889800"/>
            </a:xfrm>
          </p:grpSpPr>
          <p:sp>
            <p:nvSpPr>
              <p:cNvPr id="218" name="Google Shape;218;p1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13"/>
            <p:cNvGrpSpPr/>
            <p:nvPr/>
          </p:nvGrpSpPr>
          <p:grpSpPr>
            <a:xfrm>
              <a:off x="7367299" y="3804008"/>
              <a:ext cx="409500" cy="1339500"/>
              <a:chOff x="7367299" y="3804008"/>
              <a:chExt cx="409500" cy="1339500"/>
            </a:xfrm>
          </p:grpSpPr>
          <p:sp>
            <p:nvSpPr>
              <p:cNvPr id="221" name="Google Shape;221;p1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13"/>
            <p:cNvGrpSpPr/>
            <p:nvPr/>
          </p:nvGrpSpPr>
          <p:grpSpPr>
            <a:xfrm>
              <a:off x="7959516" y="3354008"/>
              <a:ext cx="409500" cy="1789500"/>
              <a:chOff x="7959516" y="3354008"/>
              <a:chExt cx="409500" cy="1789500"/>
            </a:xfrm>
          </p:grpSpPr>
          <p:sp>
            <p:nvSpPr>
              <p:cNvPr id="225" name="Google Shape;225;p1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13"/>
            <p:cNvGrpSpPr/>
            <p:nvPr/>
          </p:nvGrpSpPr>
          <p:grpSpPr>
            <a:xfrm>
              <a:off x="8551731" y="2904008"/>
              <a:ext cx="409500" cy="2239500"/>
              <a:chOff x="8551731" y="2904008"/>
              <a:chExt cx="409500" cy="2239500"/>
            </a:xfrm>
          </p:grpSpPr>
          <p:sp>
            <p:nvSpPr>
              <p:cNvPr id="230" name="Google Shape;230;p1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5" name="Google Shape;235;p13"/>
          <p:cNvSpPr txBox="1">
            <a:spLocks noGrp="1"/>
          </p:cNvSpPr>
          <p:nvPr>
            <p:ph type="title"/>
          </p:nvPr>
        </p:nvSpPr>
        <p:spPr>
          <a:xfrm>
            <a:off x="1643100" y="1635300"/>
            <a:ext cx="5857800" cy="18729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236" name="Google Shape;236;p13"/>
          <p:cNvSpPr txBox="1">
            <a:spLocks noGrp="1"/>
          </p:cNvSpPr>
          <p:nvPr>
            <p:ph type="sldNum" idx="12"/>
          </p:nvPr>
        </p:nvSpPr>
        <p:spPr>
          <a:xfrm>
            <a:off x="8583521" y="474990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ítulo y dos columnas 4 1">
  <p:cSld name="TITLE_AND_TWO_COLUMNS_1_1_1_1">
    <p:spTree>
      <p:nvGrpSpPr>
        <p:cNvPr id="1" name="Shape 237"/>
        <p:cNvGrpSpPr/>
        <p:nvPr/>
      </p:nvGrpSpPr>
      <p:grpSpPr>
        <a:xfrm>
          <a:off x="0" y="0"/>
          <a:ext cx="0" cy="0"/>
          <a:chOff x="0" y="0"/>
          <a:chExt cx="0" cy="0"/>
        </a:xfrm>
      </p:grpSpPr>
      <p:sp>
        <p:nvSpPr>
          <p:cNvPr id="238" name="Google Shape;238;p14"/>
          <p:cNvSpPr txBox="1">
            <a:spLocks noGrp="1"/>
          </p:cNvSpPr>
          <p:nvPr>
            <p:ph type="title"/>
          </p:nvPr>
        </p:nvSpPr>
        <p:spPr>
          <a:xfrm>
            <a:off x="488925" y="672525"/>
            <a:ext cx="8142600" cy="7920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accent5"/>
              </a:buClr>
              <a:buSzPts val="2800"/>
              <a:buNone/>
              <a:defRPr>
                <a:solidFill>
                  <a:schemeClr val="accent5"/>
                </a:solidFill>
              </a:defRPr>
            </a:lvl1pPr>
            <a:lvl2pPr lvl="1" rtl="0">
              <a:spcBef>
                <a:spcPts val="0"/>
              </a:spcBef>
              <a:spcAft>
                <a:spcPts val="0"/>
              </a:spcAft>
              <a:buClr>
                <a:schemeClr val="accent5"/>
              </a:buClr>
              <a:buSzPts val="2800"/>
              <a:buNone/>
              <a:defRPr>
                <a:solidFill>
                  <a:schemeClr val="accent5"/>
                </a:solidFill>
              </a:defRPr>
            </a:lvl2pPr>
            <a:lvl3pPr lvl="2" rtl="0">
              <a:spcBef>
                <a:spcPts val="0"/>
              </a:spcBef>
              <a:spcAft>
                <a:spcPts val="0"/>
              </a:spcAft>
              <a:buClr>
                <a:schemeClr val="accent5"/>
              </a:buClr>
              <a:buSzPts val="2800"/>
              <a:buNone/>
              <a:defRPr>
                <a:solidFill>
                  <a:schemeClr val="accent5"/>
                </a:solidFill>
              </a:defRPr>
            </a:lvl3pPr>
            <a:lvl4pPr lvl="3" rtl="0">
              <a:spcBef>
                <a:spcPts val="0"/>
              </a:spcBef>
              <a:spcAft>
                <a:spcPts val="0"/>
              </a:spcAft>
              <a:buClr>
                <a:schemeClr val="accent5"/>
              </a:buClr>
              <a:buSzPts val="2800"/>
              <a:buNone/>
              <a:defRPr>
                <a:solidFill>
                  <a:schemeClr val="accent5"/>
                </a:solidFill>
              </a:defRPr>
            </a:lvl4pPr>
            <a:lvl5pPr lvl="4" rtl="0">
              <a:spcBef>
                <a:spcPts val="0"/>
              </a:spcBef>
              <a:spcAft>
                <a:spcPts val="0"/>
              </a:spcAft>
              <a:buClr>
                <a:schemeClr val="accent5"/>
              </a:buClr>
              <a:buSzPts val="2800"/>
              <a:buNone/>
              <a:defRPr>
                <a:solidFill>
                  <a:schemeClr val="accent5"/>
                </a:solidFill>
              </a:defRPr>
            </a:lvl5pPr>
            <a:lvl6pPr lvl="5" rtl="0">
              <a:spcBef>
                <a:spcPts val="0"/>
              </a:spcBef>
              <a:spcAft>
                <a:spcPts val="0"/>
              </a:spcAft>
              <a:buClr>
                <a:schemeClr val="accent5"/>
              </a:buClr>
              <a:buSzPts val="2800"/>
              <a:buNone/>
              <a:defRPr>
                <a:solidFill>
                  <a:schemeClr val="accent5"/>
                </a:solidFill>
              </a:defRPr>
            </a:lvl6pPr>
            <a:lvl7pPr lvl="6" rtl="0">
              <a:spcBef>
                <a:spcPts val="0"/>
              </a:spcBef>
              <a:spcAft>
                <a:spcPts val="0"/>
              </a:spcAft>
              <a:buClr>
                <a:schemeClr val="accent5"/>
              </a:buClr>
              <a:buSzPts val="2800"/>
              <a:buNone/>
              <a:defRPr>
                <a:solidFill>
                  <a:schemeClr val="accent5"/>
                </a:solidFill>
              </a:defRPr>
            </a:lvl7pPr>
            <a:lvl8pPr lvl="7" rtl="0">
              <a:spcBef>
                <a:spcPts val="0"/>
              </a:spcBef>
              <a:spcAft>
                <a:spcPts val="0"/>
              </a:spcAft>
              <a:buClr>
                <a:schemeClr val="accent5"/>
              </a:buClr>
              <a:buSzPts val="2800"/>
              <a:buNone/>
              <a:defRPr>
                <a:solidFill>
                  <a:schemeClr val="accent5"/>
                </a:solidFill>
              </a:defRPr>
            </a:lvl8pPr>
            <a:lvl9pPr lvl="8" rtl="0">
              <a:spcBef>
                <a:spcPts val="0"/>
              </a:spcBef>
              <a:spcAft>
                <a:spcPts val="0"/>
              </a:spcAft>
              <a:buClr>
                <a:schemeClr val="accent5"/>
              </a:buClr>
              <a:buSzPts val="2800"/>
              <a:buNone/>
              <a:defRPr>
                <a:solidFill>
                  <a:schemeClr val="accent5"/>
                </a:solidFill>
              </a:defRPr>
            </a:lvl9pPr>
          </a:lstStyle>
          <a:p>
            <a:endParaRPr/>
          </a:p>
        </p:txBody>
      </p:sp>
      <p:sp>
        <p:nvSpPr>
          <p:cNvPr id="239" name="Google Shape;239;p14"/>
          <p:cNvSpPr txBox="1">
            <a:spLocks noGrp="1"/>
          </p:cNvSpPr>
          <p:nvPr>
            <p:ph type="body" idx="1"/>
          </p:nvPr>
        </p:nvSpPr>
        <p:spPr>
          <a:xfrm>
            <a:off x="488925" y="1464525"/>
            <a:ext cx="8142600" cy="2748900"/>
          </a:xfrm>
          <a:prstGeom prst="rect">
            <a:avLst/>
          </a:prstGeom>
        </p:spPr>
        <p:txBody>
          <a:bodyPr spcFirstLastPara="1" wrap="square" lIns="91425" tIns="91425" rIns="91425" bIns="91425" anchor="t" anchorCtr="0">
            <a:normAutofit/>
          </a:bodyPr>
          <a:lstStyle>
            <a:lvl1pPr marL="457200" lvl="0" indent="-323850" rtl="0">
              <a:spcBef>
                <a:spcPts val="1000"/>
              </a:spcBef>
              <a:spcAft>
                <a:spcPts val="0"/>
              </a:spcAft>
              <a:buSzPts val="1500"/>
              <a:buChar char="●"/>
              <a:defRPr/>
            </a:lvl1pPr>
            <a:lvl2pPr marL="914400" lvl="1" indent="-311150" rtl="0">
              <a:spcBef>
                <a:spcPts val="1000"/>
              </a:spcBef>
              <a:spcAft>
                <a:spcPts val="0"/>
              </a:spcAft>
              <a:buSzPts val="1300"/>
              <a:buChar char="○"/>
              <a:defRPr/>
            </a:lvl2pPr>
            <a:lvl3pPr marL="1371600" lvl="2" indent="-298450" rtl="0">
              <a:spcBef>
                <a:spcPts val="1000"/>
              </a:spcBef>
              <a:spcAft>
                <a:spcPts val="0"/>
              </a:spcAft>
              <a:buSzPts val="1100"/>
              <a:buChar char="■"/>
              <a:defRPr/>
            </a:lvl3pPr>
            <a:lvl4pPr marL="1828800" lvl="3" indent="-298450" rtl="0">
              <a:spcBef>
                <a:spcPts val="1000"/>
              </a:spcBef>
              <a:spcAft>
                <a:spcPts val="0"/>
              </a:spcAft>
              <a:buSzPts val="1100"/>
              <a:buChar char="●"/>
              <a:defRPr/>
            </a:lvl4pPr>
            <a:lvl5pPr marL="2286000" lvl="4" indent="-298450" rtl="0">
              <a:spcBef>
                <a:spcPts val="100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240" name="Google Shape;240;p14"/>
          <p:cNvSpPr/>
          <p:nvPr/>
        </p:nvSpPr>
        <p:spPr>
          <a:xfrm>
            <a:off x="0" y="0"/>
            <a:ext cx="9144000" cy="5868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1" name="Google Shape;241;p14"/>
          <p:cNvSpPr/>
          <p:nvPr/>
        </p:nvSpPr>
        <p:spPr>
          <a:xfrm>
            <a:off x="0" y="4749900"/>
            <a:ext cx="9144000" cy="3936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42" name="Google Shape;242;p14"/>
          <p:cNvPicPr preferRelativeResize="0"/>
          <p:nvPr/>
        </p:nvPicPr>
        <p:blipFill>
          <a:blip r:embed="rId2">
            <a:alphaModFix/>
          </a:blip>
          <a:stretch>
            <a:fillRect/>
          </a:stretch>
        </p:blipFill>
        <p:spPr>
          <a:xfrm>
            <a:off x="123825" y="54975"/>
            <a:ext cx="1821500" cy="476850"/>
          </a:xfrm>
          <a:prstGeom prst="rect">
            <a:avLst/>
          </a:prstGeom>
          <a:noFill/>
          <a:ln>
            <a:noFill/>
          </a:ln>
        </p:spPr>
      </p:pic>
      <p:sp>
        <p:nvSpPr>
          <p:cNvPr id="243" name="Google Shape;243;p14"/>
          <p:cNvSpPr txBox="1">
            <a:spLocks noGrp="1"/>
          </p:cNvSpPr>
          <p:nvPr>
            <p:ph type="sldNum" idx="12"/>
          </p:nvPr>
        </p:nvSpPr>
        <p:spPr>
          <a:xfrm>
            <a:off x="8583521" y="474990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1"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146769" y="3406"/>
            <a:ext cx="1233215" cy="1384535"/>
            <a:chOff x="146769" y="3406"/>
            <a:chExt cx="1233215" cy="1384535"/>
          </a:xfrm>
        </p:grpSpPr>
        <p:grpSp>
          <p:nvGrpSpPr>
            <p:cNvPr id="19" name="Google Shape;19;p3"/>
            <p:cNvGrpSpPr/>
            <p:nvPr/>
          </p:nvGrpSpPr>
          <p:grpSpPr>
            <a:xfrm>
              <a:off x="1063183" y="3406"/>
              <a:ext cx="316800" cy="688513"/>
              <a:chOff x="1063183" y="3406"/>
              <a:chExt cx="316800" cy="688513"/>
            </a:xfrm>
          </p:grpSpPr>
          <p:sp>
            <p:nvSpPr>
              <p:cNvPr id="20" name="Google Shape;20;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3"/>
            <p:cNvGrpSpPr/>
            <p:nvPr/>
          </p:nvGrpSpPr>
          <p:grpSpPr>
            <a:xfrm>
              <a:off x="604976" y="3406"/>
              <a:ext cx="316800" cy="1036524"/>
              <a:chOff x="604976" y="3406"/>
              <a:chExt cx="316800" cy="1036524"/>
            </a:xfrm>
          </p:grpSpPr>
          <p:sp>
            <p:nvSpPr>
              <p:cNvPr id="23" name="Google Shape;23;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3"/>
            <p:cNvGrpSpPr/>
            <p:nvPr/>
          </p:nvGrpSpPr>
          <p:grpSpPr>
            <a:xfrm>
              <a:off x="146769" y="3406"/>
              <a:ext cx="316800" cy="1384535"/>
              <a:chOff x="146769" y="3406"/>
              <a:chExt cx="316800" cy="1384535"/>
            </a:xfrm>
          </p:grpSpPr>
          <p:sp>
            <p:nvSpPr>
              <p:cNvPr id="27" name="Google Shape;27;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 name="Google Shape;31;p3"/>
          <p:cNvGrpSpPr/>
          <p:nvPr/>
        </p:nvGrpSpPr>
        <p:grpSpPr>
          <a:xfrm>
            <a:off x="6775084" y="2904008"/>
            <a:ext cx="2186148" cy="2239500"/>
            <a:chOff x="6775084" y="2904008"/>
            <a:chExt cx="2186148" cy="2239500"/>
          </a:xfrm>
        </p:grpSpPr>
        <p:grpSp>
          <p:nvGrpSpPr>
            <p:cNvPr id="32" name="Google Shape;32;p3"/>
            <p:cNvGrpSpPr/>
            <p:nvPr/>
          </p:nvGrpSpPr>
          <p:grpSpPr>
            <a:xfrm>
              <a:off x="6775084" y="4253708"/>
              <a:ext cx="409500" cy="889800"/>
              <a:chOff x="6775084" y="4253708"/>
              <a:chExt cx="409500" cy="889800"/>
            </a:xfrm>
          </p:grpSpPr>
          <p:sp>
            <p:nvSpPr>
              <p:cNvPr id="33" name="Google Shape;33;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3"/>
            <p:cNvGrpSpPr/>
            <p:nvPr/>
          </p:nvGrpSpPr>
          <p:grpSpPr>
            <a:xfrm>
              <a:off x="7367299" y="3804008"/>
              <a:ext cx="409500" cy="1339500"/>
              <a:chOff x="7367299" y="3804008"/>
              <a:chExt cx="409500" cy="1339500"/>
            </a:xfrm>
          </p:grpSpPr>
          <p:sp>
            <p:nvSpPr>
              <p:cNvPr id="36" name="Google Shape;36;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3"/>
            <p:cNvGrpSpPr/>
            <p:nvPr/>
          </p:nvGrpSpPr>
          <p:grpSpPr>
            <a:xfrm>
              <a:off x="7959516" y="3354008"/>
              <a:ext cx="409500" cy="1789500"/>
              <a:chOff x="7959516" y="3354008"/>
              <a:chExt cx="409500" cy="1789500"/>
            </a:xfrm>
          </p:grpSpPr>
          <p:sp>
            <p:nvSpPr>
              <p:cNvPr id="40" name="Google Shape;40;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44;p3"/>
            <p:cNvGrpSpPr/>
            <p:nvPr/>
          </p:nvGrpSpPr>
          <p:grpSpPr>
            <a:xfrm>
              <a:off x="8551731" y="2904008"/>
              <a:ext cx="409500" cy="2239500"/>
              <a:chOff x="8551731" y="2904008"/>
              <a:chExt cx="409500" cy="2239500"/>
            </a:xfrm>
          </p:grpSpPr>
          <p:sp>
            <p:nvSpPr>
              <p:cNvPr id="45" name="Google Shape;45;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0" name="Google Shape;50;p3"/>
          <p:cNvSpPr txBox="1">
            <a:spLocks noGrp="1"/>
          </p:cNvSpPr>
          <p:nvPr>
            <p:ph type="title"/>
          </p:nvPr>
        </p:nvSpPr>
        <p:spPr>
          <a:xfrm>
            <a:off x="1643100" y="1635300"/>
            <a:ext cx="5857800" cy="18729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51" name="Google Shape;51;p3"/>
          <p:cNvSpPr txBox="1">
            <a:spLocks noGrp="1"/>
          </p:cNvSpPr>
          <p:nvPr>
            <p:ph type="sldNum" idx="12"/>
          </p:nvPr>
        </p:nvSpPr>
        <p:spPr>
          <a:xfrm>
            <a:off x="8583521" y="474990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4"/>
          <p:cNvSpPr txBox="1">
            <a:spLocks noGrp="1"/>
          </p:cNvSpPr>
          <p:nvPr>
            <p:ph type="body" idx="1"/>
          </p:nvPr>
        </p:nvSpPr>
        <p:spPr>
          <a:xfrm>
            <a:off x="500700" y="1464525"/>
            <a:ext cx="8142600" cy="2748900"/>
          </a:xfrm>
          <a:prstGeom prst="rect">
            <a:avLst/>
          </a:prstGeom>
        </p:spPr>
        <p:txBody>
          <a:bodyPr spcFirstLastPara="1" wrap="square" lIns="91425" tIns="91425" rIns="91425" bIns="91425" anchor="t" anchorCtr="0">
            <a:normAutofit/>
          </a:bodyPr>
          <a:lstStyle>
            <a:lvl1pPr marL="457200" lvl="0" indent="-323850">
              <a:spcBef>
                <a:spcPts val="1000"/>
              </a:spcBef>
              <a:spcAft>
                <a:spcPts val="0"/>
              </a:spcAft>
              <a:buSzPts val="1500"/>
              <a:buChar char="●"/>
              <a:defRPr/>
            </a:lvl1pPr>
            <a:lvl2pPr marL="914400" lvl="1" indent="-311150">
              <a:spcBef>
                <a:spcPts val="1000"/>
              </a:spcBef>
              <a:spcAft>
                <a:spcPts val="0"/>
              </a:spcAft>
              <a:buSzPts val="1300"/>
              <a:buChar char="○"/>
              <a:defRPr/>
            </a:lvl2pPr>
            <a:lvl3pPr marL="1371600" lvl="2" indent="-298450">
              <a:spcBef>
                <a:spcPts val="1000"/>
              </a:spcBef>
              <a:spcAft>
                <a:spcPts val="0"/>
              </a:spcAft>
              <a:buSzPts val="1100"/>
              <a:buChar char="■"/>
              <a:defRPr/>
            </a:lvl3pPr>
            <a:lvl4pPr marL="1828800" lvl="3" indent="-298450">
              <a:spcBef>
                <a:spcPts val="1000"/>
              </a:spcBef>
              <a:spcAft>
                <a:spcPts val="0"/>
              </a:spcAft>
              <a:buSzPts val="1100"/>
              <a:buChar char="●"/>
              <a:defRPr/>
            </a:lvl4pPr>
            <a:lvl5pPr marL="2286000" lvl="4" indent="-298450">
              <a:spcBef>
                <a:spcPts val="100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4"/>
          <p:cNvSpPr/>
          <p:nvPr/>
        </p:nvSpPr>
        <p:spPr>
          <a:xfrm>
            <a:off x="0" y="0"/>
            <a:ext cx="9144000" cy="5868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 name="Google Shape;55;p4"/>
          <p:cNvSpPr/>
          <p:nvPr/>
        </p:nvSpPr>
        <p:spPr>
          <a:xfrm>
            <a:off x="0" y="4749900"/>
            <a:ext cx="9144000" cy="393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56" name="Google Shape;56;p4"/>
          <p:cNvPicPr preferRelativeResize="0"/>
          <p:nvPr/>
        </p:nvPicPr>
        <p:blipFill>
          <a:blip r:embed="rId2">
            <a:alphaModFix/>
          </a:blip>
          <a:stretch>
            <a:fillRect/>
          </a:stretch>
        </p:blipFill>
        <p:spPr>
          <a:xfrm>
            <a:off x="123825" y="54975"/>
            <a:ext cx="1821500" cy="476850"/>
          </a:xfrm>
          <a:prstGeom prst="rect">
            <a:avLst/>
          </a:prstGeom>
          <a:noFill/>
          <a:ln>
            <a:noFill/>
          </a:ln>
        </p:spPr>
      </p:pic>
      <p:sp>
        <p:nvSpPr>
          <p:cNvPr id="57" name="Google Shape;57;p4"/>
          <p:cNvSpPr txBox="1">
            <a:spLocks noGrp="1"/>
          </p:cNvSpPr>
          <p:nvPr>
            <p:ph type="sldNum" idx="12"/>
          </p:nvPr>
        </p:nvSpPr>
        <p:spPr>
          <a:xfrm>
            <a:off x="8583521" y="474990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
        <p:nvSpPr>
          <p:cNvPr id="58" name="Google Shape;58;p4"/>
          <p:cNvSpPr txBox="1">
            <a:spLocks noGrp="1"/>
          </p:cNvSpPr>
          <p:nvPr>
            <p:ph type="title"/>
          </p:nvPr>
        </p:nvSpPr>
        <p:spPr>
          <a:xfrm>
            <a:off x="500700" y="672525"/>
            <a:ext cx="8142600" cy="7920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9"/>
        <p:cNvGrpSpPr/>
        <p:nvPr/>
      </p:nvGrpSpPr>
      <p:grpSpPr>
        <a:xfrm>
          <a:off x="0" y="0"/>
          <a:ext cx="0" cy="0"/>
          <a:chOff x="0" y="0"/>
          <a:chExt cx="0" cy="0"/>
        </a:xfrm>
      </p:grpSpPr>
      <p:sp>
        <p:nvSpPr>
          <p:cNvPr id="60" name="Google Shape;60;p5"/>
          <p:cNvSpPr txBox="1">
            <a:spLocks noGrp="1"/>
          </p:cNvSpPr>
          <p:nvPr>
            <p:ph type="title"/>
          </p:nvPr>
        </p:nvSpPr>
        <p:spPr>
          <a:xfrm>
            <a:off x="488925" y="672525"/>
            <a:ext cx="8142600" cy="7920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1" name="Google Shape;61;p5"/>
          <p:cNvSpPr txBox="1">
            <a:spLocks noGrp="1"/>
          </p:cNvSpPr>
          <p:nvPr>
            <p:ph type="body" idx="1"/>
          </p:nvPr>
        </p:nvSpPr>
        <p:spPr>
          <a:xfrm>
            <a:off x="488925" y="1464525"/>
            <a:ext cx="3702000" cy="2748900"/>
          </a:xfrm>
          <a:prstGeom prst="rect">
            <a:avLst/>
          </a:prstGeom>
        </p:spPr>
        <p:txBody>
          <a:bodyPr spcFirstLastPara="1" wrap="square" lIns="91425" tIns="91425" rIns="91425" bIns="91425" anchor="t" anchorCtr="0">
            <a:normAutofit/>
          </a:bodyPr>
          <a:lstStyle>
            <a:lvl1pPr marL="457200" lvl="0" indent="-323850" rtl="0">
              <a:spcBef>
                <a:spcPts val="1000"/>
              </a:spcBef>
              <a:spcAft>
                <a:spcPts val="0"/>
              </a:spcAft>
              <a:buSzPts val="1500"/>
              <a:buChar char="●"/>
              <a:defRPr/>
            </a:lvl1pPr>
            <a:lvl2pPr marL="914400" lvl="1" indent="-311150" rtl="0">
              <a:spcBef>
                <a:spcPts val="1000"/>
              </a:spcBef>
              <a:spcAft>
                <a:spcPts val="0"/>
              </a:spcAft>
              <a:buSzPts val="1300"/>
              <a:buChar char="○"/>
              <a:defRPr/>
            </a:lvl2pPr>
            <a:lvl3pPr marL="1371600" lvl="2" indent="-298450" rtl="0">
              <a:spcBef>
                <a:spcPts val="1000"/>
              </a:spcBef>
              <a:spcAft>
                <a:spcPts val="0"/>
              </a:spcAft>
              <a:buSzPts val="1100"/>
              <a:buChar char="■"/>
              <a:defRPr/>
            </a:lvl3pPr>
            <a:lvl4pPr marL="1828800" lvl="3" indent="-298450" rtl="0">
              <a:spcBef>
                <a:spcPts val="1000"/>
              </a:spcBef>
              <a:spcAft>
                <a:spcPts val="0"/>
              </a:spcAft>
              <a:buSzPts val="1100"/>
              <a:buChar char="●"/>
              <a:defRPr/>
            </a:lvl4pPr>
            <a:lvl5pPr marL="2286000" lvl="4" indent="-298450" rtl="0">
              <a:spcBef>
                <a:spcPts val="100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62" name="Google Shape;62;p5"/>
          <p:cNvSpPr/>
          <p:nvPr/>
        </p:nvSpPr>
        <p:spPr>
          <a:xfrm>
            <a:off x="0" y="0"/>
            <a:ext cx="9144000" cy="5868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3" name="Google Shape;63;p5"/>
          <p:cNvSpPr/>
          <p:nvPr/>
        </p:nvSpPr>
        <p:spPr>
          <a:xfrm>
            <a:off x="0" y="4749900"/>
            <a:ext cx="9144000" cy="393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64" name="Google Shape;64;p5"/>
          <p:cNvPicPr preferRelativeResize="0"/>
          <p:nvPr/>
        </p:nvPicPr>
        <p:blipFill>
          <a:blip r:embed="rId2">
            <a:alphaModFix/>
          </a:blip>
          <a:stretch>
            <a:fillRect/>
          </a:stretch>
        </p:blipFill>
        <p:spPr>
          <a:xfrm>
            <a:off x="123825" y="54975"/>
            <a:ext cx="1821500" cy="476850"/>
          </a:xfrm>
          <a:prstGeom prst="rect">
            <a:avLst/>
          </a:prstGeom>
          <a:noFill/>
          <a:ln>
            <a:noFill/>
          </a:ln>
        </p:spPr>
      </p:pic>
      <p:sp>
        <p:nvSpPr>
          <p:cNvPr id="65" name="Google Shape;65;p5"/>
          <p:cNvSpPr txBox="1">
            <a:spLocks noGrp="1"/>
          </p:cNvSpPr>
          <p:nvPr>
            <p:ph type="sldNum" idx="12"/>
          </p:nvPr>
        </p:nvSpPr>
        <p:spPr>
          <a:xfrm>
            <a:off x="8583521" y="474990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
        <p:nvSpPr>
          <p:cNvPr id="66" name="Google Shape;66;p5"/>
          <p:cNvSpPr txBox="1">
            <a:spLocks noGrp="1"/>
          </p:cNvSpPr>
          <p:nvPr>
            <p:ph type="body" idx="2"/>
          </p:nvPr>
        </p:nvSpPr>
        <p:spPr>
          <a:xfrm>
            <a:off x="4929525" y="1464525"/>
            <a:ext cx="3702000" cy="2748900"/>
          </a:xfrm>
          <a:prstGeom prst="rect">
            <a:avLst/>
          </a:prstGeom>
        </p:spPr>
        <p:txBody>
          <a:bodyPr spcFirstLastPara="1" wrap="square" lIns="91425" tIns="91425" rIns="91425" bIns="91425" anchor="t" anchorCtr="0">
            <a:normAutofit/>
          </a:bodyPr>
          <a:lstStyle>
            <a:lvl1pPr marL="457200" lvl="0" indent="-323850" rtl="0">
              <a:spcBef>
                <a:spcPts val="1000"/>
              </a:spcBef>
              <a:spcAft>
                <a:spcPts val="0"/>
              </a:spcAft>
              <a:buSzPts val="1500"/>
              <a:buChar char="●"/>
              <a:defRPr/>
            </a:lvl1pPr>
            <a:lvl2pPr marL="914400" lvl="1" indent="-311150" rtl="0">
              <a:spcBef>
                <a:spcPts val="1000"/>
              </a:spcBef>
              <a:spcAft>
                <a:spcPts val="0"/>
              </a:spcAft>
              <a:buSzPts val="1300"/>
              <a:buChar char="○"/>
              <a:defRPr/>
            </a:lvl2pPr>
            <a:lvl3pPr marL="1371600" lvl="2" indent="-298450" rtl="0">
              <a:spcBef>
                <a:spcPts val="1000"/>
              </a:spcBef>
              <a:spcAft>
                <a:spcPts val="0"/>
              </a:spcAft>
              <a:buSzPts val="1100"/>
              <a:buChar char="■"/>
              <a:defRPr/>
            </a:lvl3pPr>
            <a:lvl4pPr marL="1828800" lvl="3" indent="-298450" rtl="0">
              <a:spcBef>
                <a:spcPts val="1000"/>
              </a:spcBef>
              <a:spcAft>
                <a:spcPts val="0"/>
              </a:spcAft>
              <a:buSzPts val="1100"/>
              <a:buChar char="●"/>
              <a:defRPr/>
            </a:lvl4pPr>
            <a:lvl5pPr marL="2286000" lvl="4" indent="-298450" rtl="0">
              <a:spcBef>
                <a:spcPts val="100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7"/>
        <p:cNvGrpSpPr/>
        <p:nvPr/>
      </p:nvGrpSpPr>
      <p:grpSpPr>
        <a:xfrm>
          <a:off x="0" y="0"/>
          <a:ext cx="0" cy="0"/>
          <a:chOff x="0" y="0"/>
          <a:chExt cx="0" cy="0"/>
        </a:xfrm>
      </p:grpSpPr>
      <p:sp>
        <p:nvSpPr>
          <p:cNvPr id="68" name="Google Shape;68;p6"/>
          <p:cNvSpPr txBox="1">
            <a:spLocks noGrp="1"/>
          </p:cNvSpPr>
          <p:nvPr>
            <p:ph type="title"/>
          </p:nvPr>
        </p:nvSpPr>
        <p:spPr>
          <a:xfrm>
            <a:off x="536550" y="1279950"/>
            <a:ext cx="3825900" cy="25836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9" name="Google Shape;69;p6"/>
          <p:cNvSpPr txBox="1">
            <a:spLocks noGrp="1"/>
          </p:cNvSpPr>
          <p:nvPr>
            <p:ph type="body" idx="1"/>
          </p:nvPr>
        </p:nvSpPr>
        <p:spPr>
          <a:xfrm>
            <a:off x="4781550" y="1197300"/>
            <a:ext cx="3664800" cy="2748900"/>
          </a:xfrm>
          <a:prstGeom prst="rect">
            <a:avLst/>
          </a:prstGeom>
        </p:spPr>
        <p:txBody>
          <a:bodyPr spcFirstLastPara="1" wrap="square" lIns="91425" tIns="91425" rIns="91425" bIns="91425" anchor="t" anchorCtr="0">
            <a:normAutofit/>
          </a:bodyPr>
          <a:lstStyle>
            <a:lvl1pPr marL="457200" lvl="0" indent="-323850" rtl="0">
              <a:spcBef>
                <a:spcPts val="1000"/>
              </a:spcBef>
              <a:spcAft>
                <a:spcPts val="0"/>
              </a:spcAft>
              <a:buSzPts val="1500"/>
              <a:buChar char="●"/>
              <a:defRPr/>
            </a:lvl1pPr>
            <a:lvl2pPr marL="914400" lvl="1" indent="-311150" rtl="0">
              <a:spcBef>
                <a:spcPts val="1000"/>
              </a:spcBef>
              <a:spcAft>
                <a:spcPts val="0"/>
              </a:spcAft>
              <a:buSzPts val="1300"/>
              <a:buChar char="○"/>
              <a:defRPr/>
            </a:lvl2pPr>
            <a:lvl3pPr marL="1371600" lvl="2" indent="-298450" rtl="0">
              <a:spcBef>
                <a:spcPts val="1000"/>
              </a:spcBef>
              <a:spcAft>
                <a:spcPts val="0"/>
              </a:spcAft>
              <a:buSzPts val="1100"/>
              <a:buChar char="■"/>
              <a:defRPr/>
            </a:lvl3pPr>
            <a:lvl4pPr marL="1828800" lvl="3" indent="-298450" rtl="0">
              <a:spcBef>
                <a:spcPts val="1000"/>
              </a:spcBef>
              <a:spcAft>
                <a:spcPts val="0"/>
              </a:spcAft>
              <a:buSzPts val="1100"/>
              <a:buChar char="●"/>
              <a:defRPr/>
            </a:lvl4pPr>
            <a:lvl5pPr marL="2286000" lvl="4" indent="-298450" rtl="0">
              <a:spcBef>
                <a:spcPts val="100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70" name="Google Shape;70;p6"/>
          <p:cNvSpPr/>
          <p:nvPr/>
        </p:nvSpPr>
        <p:spPr>
          <a:xfrm>
            <a:off x="0" y="0"/>
            <a:ext cx="9144000" cy="5868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1" name="Google Shape;71;p6"/>
          <p:cNvSpPr/>
          <p:nvPr/>
        </p:nvSpPr>
        <p:spPr>
          <a:xfrm>
            <a:off x="0" y="4749900"/>
            <a:ext cx="9144000" cy="393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2" name="Google Shape;72;p6"/>
          <p:cNvSpPr txBox="1">
            <a:spLocks noGrp="1"/>
          </p:cNvSpPr>
          <p:nvPr>
            <p:ph type="sldNum" idx="12"/>
          </p:nvPr>
        </p:nvSpPr>
        <p:spPr>
          <a:xfrm>
            <a:off x="8583521" y="474990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pic>
        <p:nvPicPr>
          <p:cNvPr id="73" name="Google Shape;73;p6"/>
          <p:cNvPicPr preferRelativeResize="0"/>
          <p:nvPr/>
        </p:nvPicPr>
        <p:blipFill>
          <a:blip r:embed="rId2">
            <a:alphaModFix/>
          </a:blip>
          <a:stretch>
            <a:fillRect/>
          </a:stretch>
        </p:blipFill>
        <p:spPr>
          <a:xfrm>
            <a:off x="26350" y="18075"/>
            <a:ext cx="2103376" cy="550650"/>
          </a:xfrm>
          <a:prstGeom prst="rect">
            <a:avLst/>
          </a:prstGeom>
          <a:noFill/>
          <a:ln>
            <a:noFill/>
          </a:ln>
        </p:spPr>
      </p:pic>
      <p:sp>
        <p:nvSpPr>
          <p:cNvPr id="74" name="Google Shape;74;p6"/>
          <p:cNvSpPr/>
          <p:nvPr/>
        </p:nvSpPr>
        <p:spPr>
          <a:xfrm>
            <a:off x="0" y="0"/>
            <a:ext cx="9144000" cy="5868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5" name="Google Shape;75;p6"/>
          <p:cNvPicPr preferRelativeResize="0"/>
          <p:nvPr/>
        </p:nvPicPr>
        <p:blipFill>
          <a:blip r:embed="rId2">
            <a:alphaModFix/>
          </a:blip>
          <a:stretch>
            <a:fillRect/>
          </a:stretch>
        </p:blipFill>
        <p:spPr>
          <a:xfrm>
            <a:off x="123825" y="54975"/>
            <a:ext cx="1821500" cy="4768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cabezado de sección 2">
  <p:cSld name="SECTION_HEADER_1_2">
    <p:bg>
      <p:bgPr>
        <a:solidFill>
          <a:schemeClr val="dk2"/>
        </a:solidFill>
        <a:effectLst/>
      </p:bgPr>
    </p:bg>
    <p:spTree>
      <p:nvGrpSpPr>
        <p:cNvPr id="1" name="Shape 76"/>
        <p:cNvGrpSpPr/>
        <p:nvPr/>
      </p:nvGrpSpPr>
      <p:grpSpPr>
        <a:xfrm>
          <a:off x="0" y="0"/>
          <a:ext cx="0" cy="0"/>
          <a:chOff x="0" y="0"/>
          <a:chExt cx="0" cy="0"/>
        </a:xfrm>
      </p:grpSpPr>
      <p:grpSp>
        <p:nvGrpSpPr>
          <p:cNvPr id="77" name="Google Shape;77;p7"/>
          <p:cNvGrpSpPr/>
          <p:nvPr/>
        </p:nvGrpSpPr>
        <p:grpSpPr>
          <a:xfrm>
            <a:off x="146769" y="3406"/>
            <a:ext cx="1233215" cy="1384535"/>
            <a:chOff x="146769" y="3406"/>
            <a:chExt cx="1233215" cy="1384535"/>
          </a:xfrm>
        </p:grpSpPr>
        <p:grpSp>
          <p:nvGrpSpPr>
            <p:cNvPr id="78" name="Google Shape;78;p7"/>
            <p:cNvGrpSpPr/>
            <p:nvPr/>
          </p:nvGrpSpPr>
          <p:grpSpPr>
            <a:xfrm>
              <a:off x="1063183" y="3406"/>
              <a:ext cx="316800" cy="688513"/>
              <a:chOff x="1063183" y="3406"/>
              <a:chExt cx="316800" cy="688513"/>
            </a:xfrm>
          </p:grpSpPr>
          <p:sp>
            <p:nvSpPr>
              <p:cNvPr id="79" name="Google Shape;79;p7"/>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7"/>
            <p:cNvGrpSpPr/>
            <p:nvPr/>
          </p:nvGrpSpPr>
          <p:grpSpPr>
            <a:xfrm>
              <a:off x="604976" y="3406"/>
              <a:ext cx="316800" cy="1036524"/>
              <a:chOff x="604976" y="3406"/>
              <a:chExt cx="316800" cy="1036524"/>
            </a:xfrm>
          </p:grpSpPr>
          <p:sp>
            <p:nvSpPr>
              <p:cNvPr id="82" name="Google Shape;82;p7"/>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7"/>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7"/>
            <p:cNvGrpSpPr/>
            <p:nvPr/>
          </p:nvGrpSpPr>
          <p:grpSpPr>
            <a:xfrm>
              <a:off x="146769" y="3406"/>
              <a:ext cx="316800" cy="1384535"/>
              <a:chOff x="146769" y="3406"/>
              <a:chExt cx="316800" cy="1384535"/>
            </a:xfrm>
          </p:grpSpPr>
          <p:sp>
            <p:nvSpPr>
              <p:cNvPr id="86" name="Google Shape;86;p7"/>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7"/>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7"/>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7"/>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0" name="Google Shape;90;p7"/>
          <p:cNvGrpSpPr/>
          <p:nvPr/>
        </p:nvGrpSpPr>
        <p:grpSpPr>
          <a:xfrm>
            <a:off x="6775084" y="2904008"/>
            <a:ext cx="2186148" cy="2239500"/>
            <a:chOff x="6775084" y="2904008"/>
            <a:chExt cx="2186148" cy="2239500"/>
          </a:xfrm>
        </p:grpSpPr>
        <p:grpSp>
          <p:nvGrpSpPr>
            <p:cNvPr id="91" name="Google Shape;91;p7"/>
            <p:cNvGrpSpPr/>
            <p:nvPr/>
          </p:nvGrpSpPr>
          <p:grpSpPr>
            <a:xfrm>
              <a:off x="6775084" y="4253708"/>
              <a:ext cx="409500" cy="889800"/>
              <a:chOff x="6775084" y="4253708"/>
              <a:chExt cx="409500" cy="889800"/>
            </a:xfrm>
          </p:grpSpPr>
          <p:sp>
            <p:nvSpPr>
              <p:cNvPr id="92" name="Google Shape;92;p7"/>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94;p7"/>
            <p:cNvGrpSpPr/>
            <p:nvPr/>
          </p:nvGrpSpPr>
          <p:grpSpPr>
            <a:xfrm>
              <a:off x="7367299" y="3804008"/>
              <a:ext cx="409500" cy="1339500"/>
              <a:chOff x="7367299" y="3804008"/>
              <a:chExt cx="409500" cy="1339500"/>
            </a:xfrm>
          </p:grpSpPr>
          <p:sp>
            <p:nvSpPr>
              <p:cNvPr id="95" name="Google Shape;95;p7"/>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7"/>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7"/>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98;p7"/>
            <p:cNvGrpSpPr/>
            <p:nvPr/>
          </p:nvGrpSpPr>
          <p:grpSpPr>
            <a:xfrm>
              <a:off x="7959516" y="3354008"/>
              <a:ext cx="409500" cy="1789500"/>
              <a:chOff x="7959516" y="3354008"/>
              <a:chExt cx="409500" cy="1789500"/>
            </a:xfrm>
          </p:grpSpPr>
          <p:sp>
            <p:nvSpPr>
              <p:cNvPr id="99" name="Google Shape;99;p7"/>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7"/>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7"/>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7"/>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7"/>
            <p:cNvGrpSpPr/>
            <p:nvPr/>
          </p:nvGrpSpPr>
          <p:grpSpPr>
            <a:xfrm>
              <a:off x="8551731" y="2904008"/>
              <a:ext cx="409500" cy="2239500"/>
              <a:chOff x="8551731" y="2904008"/>
              <a:chExt cx="409500" cy="2239500"/>
            </a:xfrm>
          </p:grpSpPr>
          <p:sp>
            <p:nvSpPr>
              <p:cNvPr id="104" name="Google Shape;104;p7"/>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7"/>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7"/>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7"/>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9" name="Google Shape;109;p7"/>
          <p:cNvSpPr txBox="1">
            <a:spLocks noGrp="1"/>
          </p:cNvSpPr>
          <p:nvPr>
            <p:ph type="title"/>
          </p:nvPr>
        </p:nvSpPr>
        <p:spPr>
          <a:xfrm>
            <a:off x="1643100" y="1635300"/>
            <a:ext cx="5857800" cy="18729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10" name="Google Shape;110;p7"/>
          <p:cNvSpPr txBox="1">
            <a:spLocks noGrp="1"/>
          </p:cNvSpPr>
          <p:nvPr>
            <p:ph type="sldNum" idx="12"/>
          </p:nvPr>
        </p:nvSpPr>
        <p:spPr>
          <a:xfrm>
            <a:off x="8583521" y="474990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ítulo y dos columnas 2">
  <p:cSld name="TITLE_AND_TWO_COLUMNS_1">
    <p:spTree>
      <p:nvGrpSpPr>
        <p:cNvPr id="1" name="Shape 111"/>
        <p:cNvGrpSpPr/>
        <p:nvPr/>
      </p:nvGrpSpPr>
      <p:grpSpPr>
        <a:xfrm>
          <a:off x="0" y="0"/>
          <a:ext cx="0" cy="0"/>
          <a:chOff x="0" y="0"/>
          <a:chExt cx="0" cy="0"/>
        </a:xfrm>
      </p:grpSpPr>
      <p:sp>
        <p:nvSpPr>
          <p:cNvPr id="112" name="Google Shape;112;p8"/>
          <p:cNvSpPr txBox="1">
            <a:spLocks noGrp="1"/>
          </p:cNvSpPr>
          <p:nvPr>
            <p:ph type="title"/>
          </p:nvPr>
        </p:nvSpPr>
        <p:spPr>
          <a:xfrm>
            <a:off x="488925" y="672525"/>
            <a:ext cx="8142600" cy="7920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3" name="Google Shape;113;p8"/>
          <p:cNvSpPr txBox="1">
            <a:spLocks noGrp="1"/>
          </p:cNvSpPr>
          <p:nvPr>
            <p:ph type="body" idx="1"/>
          </p:nvPr>
        </p:nvSpPr>
        <p:spPr>
          <a:xfrm>
            <a:off x="488925" y="1464525"/>
            <a:ext cx="8142600" cy="2748900"/>
          </a:xfrm>
          <a:prstGeom prst="rect">
            <a:avLst/>
          </a:prstGeom>
        </p:spPr>
        <p:txBody>
          <a:bodyPr spcFirstLastPara="1" wrap="square" lIns="91425" tIns="91425" rIns="91425" bIns="91425" anchor="t" anchorCtr="0">
            <a:normAutofit/>
          </a:bodyPr>
          <a:lstStyle>
            <a:lvl1pPr marL="457200" lvl="0" indent="-323850" rtl="0">
              <a:spcBef>
                <a:spcPts val="1000"/>
              </a:spcBef>
              <a:spcAft>
                <a:spcPts val="0"/>
              </a:spcAft>
              <a:buSzPts val="1500"/>
              <a:buChar char="●"/>
              <a:defRPr/>
            </a:lvl1pPr>
            <a:lvl2pPr marL="914400" lvl="1" indent="-311150" rtl="0">
              <a:spcBef>
                <a:spcPts val="1000"/>
              </a:spcBef>
              <a:spcAft>
                <a:spcPts val="0"/>
              </a:spcAft>
              <a:buSzPts val="1300"/>
              <a:buChar char="○"/>
              <a:defRPr/>
            </a:lvl2pPr>
            <a:lvl3pPr marL="1371600" lvl="2" indent="-298450" rtl="0">
              <a:spcBef>
                <a:spcPts val="1000"/>
              </a:spcBef>
              <a:spcAft>
                <a:spcPts val="0"/>
              </a:spcAft>
              <a:buSzPts val="1100"/>
              <a:buChar char="■"/>
              <a:defRPr/>
            </a:lvl3pPr>
            <a:lvl4pPr marL="1828800" lvl="3" indent="-298450" rtl="0">
              <a:spcBef>
                <a:spcPts val="1000"/>
              </a:spcBef>
              <a:spcAft>
                <a:spcPts val="0"/>
              </a:spcAft>
              <a:buSzPts val="1100"/>
              <a:buChar char="●"/>
              <a:defRPr/>
            </a:lvl4pPr>
            <a:lvl5pPr marL="2286000" lvl="4" indent="-298450" rtl="0">
              <a:spcBef>
                <a:spcPts val="100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14" name="Google Shape;114;p8"/>
          <p:cNvSpPr/>
          <p:nvPr/>
        </p:nvSpPr>
        <p:spPr>
          <a:xfrm>
            <a:off x="0" y="0"/>
            <a:ext cx="9144000" cy="5868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5" name="Google Shape;115;p8"/>
          <p:cNvSpPr/>
          <p:nvPr/>
        </p:nvSpPr>
        <p:spPr>
          <a:xfrm>
            <a:off x="0" y="4749900"/>
            <a:ext cx="9144000" cy="3936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16" name="Google Shape;116;p8"/>
          <p:cNvPicPr preferRelativeResize="0"/>
          <p:nvPr/>
        </p:nvPicPr>
        <p:blipFill>
          <a:blip r:embed="rId2">
            <a:alphaModFix/>
          </a:blip>
          <a:stretch>
            <a:fillRect/>
          </a:stretch>
        </p:blipFill>
        <p:spPr>
          <a:xfrm>
            <a:off x="123825" y="54975"/>
            <a:ext cx="1821500" cy="476850"/>
          </a:xfrm>
          <a:prstGeom prst="rect">
            <a:avLst/>
          </a:prstGeom>
          <a:noFill/>
          <a:ln>
            <a:noFill/>
          </a:ln>
        </p:spPr>
      </p:pic>
      <p:sp>
        <p:nvSpPr>
          <p:cNvPr id="117" name="Google Shape;117;p8"/>
          <p:cNvSpPr txBox="1">
            <a:spLocks noGrp="1"/>
          </p:cNvSpPr>
          <p:nvPr>
            <p:ph type="sldNum" idx="12"/>
          </p:nvPr>
        </p:nvSpPr>
        <p:spPr>
          <a:xfrm>
            <a:off x="8583521" y="474990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Encabezado de sección 3">
  <p:cSld name="SECTION_HEADER_1_1">
    <p:bg>
      <p:bgPr>
        <a:solidFill>
          <a:schemeClr val="lt2"/>
        </a:solidFill>
        <a:effectLst/>
      </p:bgPr>
    </p:bg>
    <p:spTree>
      <p:nvGrpSpPr>
        <p:cNvPr id="1" name="Shape 118"/>
        <p:cNvGrpSpPr/>
        <p:nvPr/>
      </p:nvGrpSpPr>
      <p:grpSpPr>
        <a:xfrm>
          <a:off x="0" y="0"/>
          <a:ext cx="0" cy="0"/>
          <a:chOff x="0" y="0"/>
          <a:chExt cx="0" cy="0"/>
        </a:xfrm>
      </p:grpSpPr>
      <p:grpSp>
        <p:nvGrpSpPr>
          <p:cNvPr id="119" name="Google Shape;119;p9"/>
          <p:cNvGrpSpPr/>
          <p:nvPr/>
        </p:nvGrpSpPr>
        <p:grpSpPr>
          <a:xfrm>
            <a:off x="146769" y="3406"/>
            <a:ext cx="1233215" cy="1384535"/>
            <a:chOff x="146769" y="3406"/>
            <a:chExt cx="1233215" cy="1384535"/>
          </a:xfrm>
        </p:grpSpPr>
        <p:grpSp>
          <p:nvGrpSpPr>
            <p:cNvPr id="120" name="Google Shape;120;p9"/>
            <p:cNvGrpSpPr/>
            <p:nvPr/>
          </p:nvGrpSpPr>
          <p:grpSpPr>
            <a:xfrm>
              <a:off x="1063183" y="3406"/>
              <a:ext cx="316800" cy="688513"/>
              <a:chOff x="1063183" y="3406"/>
              <a:chExt cx="316800" cy="688513"/>
            </a:xfrm>
          </p:grpSpPr>
          <p:sp>
            <p:nvSpPr>
              <p:cNvPr id="121" name="Google Shape;121;p9"/>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123;p9"/>
            <p:cNvGrpSpPr/>
            <p:nvPr/>
          </p:nvGrpSpPr>
          <p:grpSpPr>
            <a:xfrm>
              <a:off x="604976" y="3406"/>
              <a:ext cx="316800" cy="1036524"/>
              <a:chOff x="604976" y="3406"/>
              <a:chExt cx="316800" cy="1036524"/>
            </a:xfrm>
          </p:grpSpPr>
          <p:sp>
            <p:nvSpPr>
              <p:cNvPr id="124" name="Google Shape;124;p9"/>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 name="Google Shape;127;p9"/>
            <p:cNvGrpSpPr/>
            <p:nvPr/>
          </p:nvGrpSpPr>
          <p:grpSpPr>
            <a:xfrm>
              <a:off x="146769" y="3406"/>
              <a:ext cx="316800" cy="1384535"/>
              <a:chOff x="146769" y="3406"/>
              <a:chExt cx="316800" cy="1384535"/>
            </a:xfrm>
          </p:grpSpPr>
          <p:sp>
            <p:nvSpPr>
              <p:cNvPr id="128" name="Google Shape;128;p9"/>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2" name="Google Shape;132;p9"/>
          <p:cNvGrpSpPr/>
          <p:nvPr/>
        </p:nvGrpSpPr>
        <p:grpSpPr>
          <a:xfrm>
            <a:off x="6775084" y="2904008"/>
            <a:ext cx="2186148" cy="2239500"/>
            <a:chOff x="6775084" y="2904008"/>
            <a:chExt cx="2186148" cy="2239500"/>
          </a:xfrm>
        </p:grpSpPr>
        <p:grpSp>
          <p:nvGrpSpPr>
            <p:cNvPr id="133" name="Google Shape;133;p9"/>
            <p:cNvGrpSpPr/>
            <p:nvPr/>
          </p:nvGrpSpPr>
          <p:grpSpPr>
            <a:xfrm>
              <a:off x="6775084" y="4253708"/>
              <a:ext cx="409500" cy="889800"/>
              <a:chOff x="6775084" y="4253708"/>
              <a:chExt cx="409500" cy="889800"/>
            </a:xfrm>
          </p:grpSpPr>
          <p:sp>
            <p:nvSpPr>
              <p:cNvPr id="134" name="Google Shape;134;p9"/>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9"/>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36;p9"/>
            <p:cNvGrpSpPr/>
            <p:nvPr/>
          </p:nvGrpSpPr>
          <p:grpSpPr>
            <a:xfrm>
              <a:off x="7367299" y="3804008"/>
              <a:ext cx="409500" cy="1339500"/>
              <a:chOff x="7367299" y="3804008"/>
              <a:chExt cx="409500" cy="1339500"/>
            </a:xfrm>
          </p:grpSpPr>
          <p:sp>
            <p:nvSpPr>
              <p:cNvPr id="137" name="Google Shape;137;p9"/>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9"/>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9"/>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9"/>
            <p:cNvGrpSpPr/>
            <p:nvPr/>
          </p:nvGrpSpPr>
          <p:grpSpPr>
            <a:xfrm>
              <a:off x="7959516" y="3354008"/>
              <a:ext cx="409500" cy="1789500"/>
              <a:chOff x="7959516" y="3354008"/>
              <a:chExt cx="409500" cy="1789500"/>
            </a:xfrm>
          </p:grpSpPr>
          <p:sp>
            <p:nvSpPr>
              <p:cNvPr id="141" name="Google Shape;141;p9"/>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9"/>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9"/>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9"/>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9"/>
            <p:cNvGrpSpPr/>
            <p:nvPr/>
          </p:nvGrpSpPr>
          <p:grpSpPr>
            <a:xfrm>
              <a:off x="8551731" y="2904008"/>
              <a:ext cx="409500" cy="2239500"/>
              <a:chOff x="8551731" y="2904008"/>
              <a:chExt cx="409500" cy="2239500"/>
            </a:xfrm>
          </p:grpSpPr>
          <p:sp>
            <p:nvSpPr>
              <p:cNvPr id="146" name="Google Shape;146;p9"/>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9"/>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9"/>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9"/>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1" name="Google Shape;151;p9"/>
          <p:cNvSpPr txBox="1">
            <a:spLocks noGrp="1"/>
          </p:cNvSpPr>
          <p:nvPr>
            <p:ph type="title"/>
          </p:nvPr>
        </p:nvSpPr>
        <p:spPr>
          <a:xfrm>
            <a:off x="1643100" y="1635300"/>
            <a:ext cx="5857800" cy="18729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52" name="Google Shape;152;p9"/>
          <p:cNvSpPr txBox="1">
            <a:spLocks noGrp="1"/>
          </p:cNvSpPr>
          <p:nvPr>
            <p:ph type="sldNum" idx="12"/>
          </p:nvPr>
        </p:nvSpPr>
        <p:spPr>
          <a:xfrm>
            <a:off x="8583521" y="474990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dos columnas 3">
  <p:cSld name="TITLE_AND_TWO_COLUMNS_1_1">
    <p:spTree>
      <p:nvGrpSpPr>
        <p:cNvPr id="1" name="Shape 153"/>
        <p:cNvGrpSpPr/>
        <p:nvPr/>
      </p:nvGrpSpPr>
      <p:grpSpPr>
        <a:xfrm>
          <a:off x="0" y="0"/>
          <a:ext cx="0" cy="0"/>
          <a:chOff x="0" y="0"/>
          <a:chExt cx="0" cy="0"/>
        </a:xfrm>
      </p:grpSpPr>
      <p:sp>
        <p:nvSpPr>
          <p:cNvPr id="154" name="Google Shape;154;p10"/>
          <p:cNvSpPr txBox="1">
            <a:spLocks noGrp="1"/>
          </p:cNvSpPr>
          <p:nvPr>
            <p:ph type="title"/>
          </p:nvPr>
        </p:nvSpPr>
        <p:spPr>
          <a:xfrm>
            <a:off x="488925" y="672525"/>
            <a:ext cx="8142600" cy="7920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accent2"/>
              </a:buClr>
              <a:buSzPts val="2800"/>
              <a:buNone/>
              <a:defRPr>
                <a:solidFill>
                  <a:schemeClr val="accent2"/>
                </a:solidFill>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a:endParaRPr/>
          </a:p>
        </p:txBody>
      </p:sp>
      <p:sp>
        <p:nvSpPr>
          <p:cNvPr id="155" name="Google Shape;155;p10"/>
          <p:cNvSpPr txBox="1">
            <a:spLocks noGrp="1"/>
          </p:cNvSpPr>
          <p:nvPr>
            <p:ph type="body" idx="1"/>
          </p:nvPr>
        </p:nvSpPr>
        <p:spPr>
          <a:xfrm>
            <a:off x="488925" y="1464525"/>
            <a:ext cx="8142600" cy="2748900"/>
          </a:xfrm>
          <a:prstGeom prst="rect">
            <a:avLst/>
          </a:prstGeom>
        </p:spPr>
        <p:txBody>
          <a:bodyPr spcFirstLastPara="1" wrap="square" lIns="91425" tIns="91425" rIns="91425" bIns="91425" anchor="t" anchorCtr="0">
            <a:normAutofit/>
          </a:bodyPr>
          <a:lstStyle>
            <a:lvl1pPr marL="457200" lvl="0" indent="-323850" rtl="0">
              <a:spcBef>
                <a:spcPts val="1000"/>
              </a:spcBef>
              <a:spcAft>
                <a:spcPts val="0"/>
              </a:spcAft>
              <a:buSzPts val="1500"/>
              <a:buChar char="●"/>
              <a:defRPr/>
            </a:lvl1pPr>
            <a:lvl2pPr marL="914400" lvl="1" indent="-311150" rtl="0">
              <a:spcBef>
                <a:spcPts val="1000"/>
              </a:spcBef>
              <a:spcAft>
                <a:spcPts val="0"/>
              </a:spcAft>
              <a:buSzPts val="1300"/>
              <a:buChar char="○"/>
              <a:defRPr/>
            </a:lvl2pPr>
            <a:lvl3pPr marL="1371600" lvl="2" indent="-298450" rtl="0">
              <a:spcBef>
                <a:spcPts val="1000"/>
              </a:spcBef>
              <a:spcAft>
                <a:spcPts val="0"/>
              </a:spcAft>
              <a:buSzPts val="1100"/>
              <a:buChar char="■"/>
              <a:defRPr/>
            </a:lvl3pPr>
            <a:lvl4pPr marL="1828800" lvl="3" indent="-298450" rtl="0">
              <a:spcBef>
                <a:spcPts val="1000"/>
              </a:spcBef>
              <a:spcAft>
                <a:spcPts val="0"/>
              </a:spcAft>
              <a:buSzPts val="1100"/>
              <a:buChar char="●"/>
              <a:defRPr/>
            </a:lvl4pPr>
            <a:lvl5pPr marL="2286000" lvl="4" indent="-298450" rtl="0">
              <a:spcBef>
                <a:spcPts val="100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56" name="Google Shape;156;p10"/>
          <p:cNvSpPr/>
          <p:nvPr/>
        </p:nvSpPr>
        <p:spPr>
          <a:xfrm>
            <a:off x="0" y="0"/>
            <a:ext cx="9144000" cy="5868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7" name="Google Shape;157;p10"/>
          <p:cNvSpPr/>
          <p:nvPr/>
        </p:nvSpPr>
        <p:spPr>
          <a:xfrm>
            <a:off x="0" y="4749900"/>
            <a:ext cx="9144000" cy="3936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58" name="Google Shape;158;p10"/>
          <p:cNvPicPr preferRelativeResize="0"/>
          <p:nvPr/>
        </p:nvPicPr>
        <p:blipFill>
          <a:blip r:embed="rId2">
            <a:alphaModFix/>
          </a:blip>
          <a:stretch>
            <a:fillRect/>
          </a:stretch>
        </p:blipFill>
        <p:spPr>
          <a:xfrm>
            <a:off x="123825" y="54975"/>
            <a:ext cx="1821500" cy="476850"/>
          </a:xfrm>
          <a:prstGeom prst="rect">
            <a:avLst/>
          </a:prstGeom>
          <a:noFill/>
          <a:ln>
            <a:noFill/>
          </a:ln>
        </p:spPr>
      </p:pic>
      <p:sp>
        <p:nvSpPr>
          <p:cNvPr id="159" name="Google Shape;159;p10"/>
          <p:cNvSpPr txBox="1">
            <a:spLocks noGrp="1"/>
          </p:cNvSpPr>
          <p:nvPr>
            <p:ph type="sldNum" idx="12"/>
          </p:nvPr>
        </p:nvSpPr>
        <p:spPr>
          <a:xfrm>
            <a:off x="8583521" y="474990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Maven Pro"/>
              <a:buNone/>
              <a:defRPr sz="2800" b="1">
                <a:solidFill>
                  <a:schemeClr val="dk1"/>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23850" algn="just">
              <a:lnSpc>
                <a:spcPct val="150000"/>
              </a:lnSpc>
              <a:spcBef>
                <a:spcPts val="1000"/>
              </a:spcBef>
              <a:spcAft>
                <a:spcPts val="0"/>
              </a:spcAft>
              <a:buClr>
                <a:schemeClr val="dk2"/>
              </a:buClr>
              <a:buSzPts val="1500"/>
              <a:buChar char="●"/>
              <a:defRPr sz="1500" b="1">
                <a:solidFill>
                  <a:schemeClr val="dk2"/>
                </a:solidFill>
              </a:defRPr>
            </a:lvl1pPr>
            <a:lvl2pPr marL="914400" lvl="1" indent="-311150" algn="just">
              <a:lnSpc>
                <a:spcPct val="150000"/>
              </a:lnSpc>
              <a:spcBef>
                <a:spcPts val="1000"/>
              </a:spcBef>
              <a:spcAft>
                <a:spcPts val="0"/>
              </a:spcAft>
              <a:buClr>
                <a:schemeClr val="dk2"/>
              </a:buClr>
              <a:buSzPts val="1300"/>
              <a:buChar char="○"/>
              <a:defRPr sz="1300" b="1">
                <a:solidFill>
                  <a:schemeClr val="dk2"/>
                </a:solidFill>
              </a:defRPr>
            </a:lvl2pPr>
            <a:lvl3pPr marL="1371600" lvl="2" indent="-298450" algn="just">
              <a:lnSpc>
                <a:spcPct val="150000"/>
              </a:lnSpc>
              <a:spcBef>
                <a:spcPts val="1000"/>
              </a:spcBef>
              <a:spcAft>
                <a:spcPts val="0"/>
              </a:spcAft>
              <a:buClr>
                <a:schemeClr val="dk2"/>
              </a:buClr>
              <a:buSzPts val="1100"/>
              <a:buChar char="■"/>
              <a:defRPr sz="1100">
                <a:solidFill>
                  <a:schemeClr val="dk2"/>
                </a:solidFill>
              </a:defRPr>
            </a:lvl3pPr>
            <a:lvl4pPr marL="1828800" lvl="3" indent="-298450" algn="just">
              <a:lnSpc>
                <a:spcPct val="150000"/>
              </a:lnSpc>
              <a:spcBef>
                <a:spcPts val="1000"/>
              </a:spcBef>
              <a:spcAft>
                <a:spcPts val="0"/>
              </a:spcAft>
              <a:buClr>
                <a:schemeClr val="dk2"/>
              </a:buClr>
              <a:buSzPts val="1100"/>
              <a:buChar char="●"/>
              <a:defRPr sz="1100">
                <a:solidFill>
                  <a:schemeClr val="dk2"/>
                </a:solidFill>
              </a:defRPr>
            </a:lvl4pPr>
            <a:lvl5pPr marL="2286000" lvl="4" indent="-298450" algn="just">
              <a:lnSpc>
                <a:spcPct val="150000"/>
              </a:lnSpc>
              <a:spcBef>
                <a:spcPts val="1000"/>
              </a:spcBef>
              <a:spcAft>
                <a:spcPts val="0"/>
              </a:spcAft>
              <a:buClr>
                <a:schemeClr val="dk2"/>
              </a:buClr>
              <a:buSzPts val="1100"/>
              <a:buChar char="○"/>
              <a:defRPr sz="1100">
                <a:solidFill>
                  <a:schemeClr val="dk2"/>
                </a:solidFill>
              </a:defRPr>
            </a:lvl5pPr>
            <a:lvl6pPr marL="2743200" lvl="5" indent="-298450" algn="just">
              <a:lnSpc>
                <a:spcPct val="150000"/>
              </a:lnSpc>
              <a:spcBef>
                <a:spcPts val="0"/>
              </a:spcBef>
              <a:spcAft>
                <a:spcPts val="0"/>
              </a:spcAft>
              <a:buClr>
                <a:schemeClr val="dk2"/>
              </a:buClr>
              <a:buSzPts val="1100"/>
              <a:buChar char="■"/>
              <a:defRPr sz="1100">
                <a:solidFill>
                  <a:schemeClr val="dk2"/>
                </a:solidFill>
              </a:defRPr>
            </a:lvl6pPr>
            <a:lvl7pPr marL="3200400" lvl="6" indent="-298450" algn="just">
              <a:lnSpc>
                <a:spcPct val="150000"/>
              </a:lnSpc>
              <a:spcBef>
                <a:spcPts val="0"/>
              </a:spcBef>
              <a:spcAft>
                <a:spcPts val="0"/>
              </a:spcAft>
              <a:buClr>
                <a:schemeClr val="dk2"/>
              </a:buClr>
              <a:buSzPts val="1100"/>
              <a:buChar char="●"/>
              <a:defRPr sz="1100">
                <a:solidFill>
                  <a:schemeClr val="dk2"/>
                </a:solidFill>
              </a:defRPr>
            </a:lvl7pPr>
            <a:lvl8pPr marL="3657600" lvl="7" indent="-298450" algn="just">
              <a:lnSpc>
                <a:spcPct val="150000"/>
              </a:lnSpc>
              <a:spcBef>
                <a:spcPts val="0"/>
              </a:spcBef>
              <a:spcAft>
                <a:spcPts val="0"/>
              </a:spcAft>
              <a:buClr>
                <a:schemeClr val="dk2"/>
              </a:buClr>
              <a:buSzPts val="1100"/>
              <a:buChar char="○"/>
              <a:defRPr sz="1100">
                <a:solidFill>
                  <a:schemeClr val="dk2"/>
                </a:solidFill>
              </a:defRPr>
            </a:lvl8pPr>
            <a:lvl9pPr marL="4114800" lvl="8" indent="-298450" algn="just">
              <a:lnSpc>
                <a:spcPct val="150000"/>
              </a:lnSpc>
              <a:spcBef>
                <a:spcPts val="0"/>
              </a:spcBef>
              <a:spcAft>
                <a:spcPts val="0"/>
              </a:spcAft>
              <a:buClr>
                <a:schemeClr val="dk2"/>
              </a:buClr>
              <a:buSzPts val="1100"/>
              <a:buChar char="■"/>
              <a:defRPr sz="1100">
                <a:solidFill>
                  <a:schemeClr val="dk2"/>
                </a:solidFill>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w3.org/TR/xpath"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drive.google.com/file/d/1Po1rLtZyPvNTa7Ncal9dTFcmVGXox3AU/view?usp=drive_link"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s"/>
              <a:t>1</a:t>
            </a:fld>
            <a:endParaRPr/>
          </a:p>
        </p:txBody>
      </p:sp>
      <p:sp>
        <p:nvSpPr>
          <p:cNvPr id="249" name="Google Shape;249;p15"/>
          <p:cNvSpPr txBox="1">
            <a:spLocks noGrp="1"/>
          </p:cNvSpPr>
          <p:nvPr>
            <p:ph type="title"/>
          </p:nvPr>
        </p:nvSpPr>
        <p:spPr>
          <a:xfrm>
            <a:off x="1839150" y="1583850"/>
            <a:ext cx="5465700" cy="1975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
              <a:t>Tema 1.5:</a:t>
            </a:r>
            <a:endParaRPr/>
          </a:p>
          <a:p>
            <a:pPr marL="0" lvl="0" indent="0" algn="ctr" rtl="0">
              <a:spcBef>
                <a:spcPts val="0"/>
              </a:spcBef>
              <a:spcAft>
                <a:spcPts val="0"/>
              </a:spcAft>
              <a:buNone/>
            </a:pPr>
            <a:r>
              <a:rPr lang="es"/>
              <a:t>XPath</a:t>
            </a:r>
            <a:endParaRPr/>
          </a:p>
        </p:txBody>
      </p:sp>
      <p:sp>
        <p:nvSpPr>
          <p:cNvPr id="250" name="Google Shape;250;p15"/>
          <p:cNvSpPr txBox="1">
            <a:spLocks noGrp="1"/>
          </p:cNvSpPr>
          <p:nvPr>
            <p:ph type="title" idx="2"/>
          </p:nvPr>
        </p:nvSpPr>
        <p:spPr>
          <a:xfrm>
            <a:off x="1932800" y="4067175"/>
            <a:ext cx="5465700" cy="484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
              <a:t>ACCESO A DATOS</a:t>
            </a:r>
            <a:endParaRPr/>
          </a:p>
        </p:txBody>
      </p:sp>
      <p:sp>
        <p:nvSpPr>
          <p:cNvPr id="251" name="Google Shape;251;p15"/>
          <p:cNvSpPr txBox="1">
            <a:spLocks noGrp="1"/>
          </p:cNvSpPr>
          <p:nvPr>
            <p:ph type="title" idx="3"/>
          </p:nvPr>
        </p:nvSpPr>
        <p:spPr>
          <a:xfrm rot="-5400000">
            <a:off x="-1568100" y="2613300"/>
            <a:ext cx="4098300" cy="962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
              <a:t>2º DESARROLLO DE</a:t>
            </a:r>
            <a:endParaRPr/>
          </a:p>
          <a:p>
            <a:pPr marL="0" lvl="0" indent="0" algn="ctr" rtl="0">
              <a:spcBef>
                <a:spcPts val="0"/>
              </a:spcBef>
              <a:spcAft>
                <a:spcPts val="0"/>
              </a:spcAft>
              <a:buNone/>
            </a:pPr>
            <a:r>
              <a:rPr lang="es"/>
              <a:t>APLICACIONES MULTIPLATAFORMA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6"/>
          <p:cNvSpPr txBox="1">
            <a:spLocks noGrp="1"/>
          </p:cNvSpPr>
          <p:nvPr>
            <p:ph type="body" idx="1"/>
          </p:nvPr>
        </p:nvSpPr>
        <p:spPr>
          <a:xfrm>
            <a:off x="500700" y="1464525"/>
            <a:ext cx="8142600" cy="3285300"/>
          </a:xfrm>
          <a:prstGeom prst="rect">
            <a:avLst/>
          </a:prstGeom>
        </p:spPr>
        <p:txBody>
          <a:bodyPr spcFirstLastPara="1" wrap="square" lIns="91425" tIns="91425" rIns="91425" bIns="91425" anchor="ctr" anchorCtr="0">
            <a:normAutofit/>
          </a:bodyPr>
          <a:lstStyle/>
          <a:p>
            <a:pPr marL="0" lvl="0" indent="0" algn="l" rtl="0">
              <a:spcBef>
                <a:spcPts val="1000"/>
              </a:spcBef>
              <a:spcAft>
                <a:spcPts val="0"/>
              </a:spcAft>
              <a:buNone/>
            </a:pPr>
            <a:r>
              <a:rPr lang="es" dirty="0"/>
              <a:t>XPath o XML Path es un lenguaje que tiene como primer propósito el permitir la "selección" de nodos de un documento XML. </a:t>
            </a:r>
            <a:endParaRPr dirty="0"/>
          </a:p>
          <a:p>
            <a:pPr marL="0" lvl="0" indent="0" algn="l" rtl="0">
              <a:spcBef>
                <a:spcPts val="1000"/>
              </a:spcBef>
              <a:spcAft>
                <a:spcPts val="0"/>
              </a:spcAft>
              <a:buNone/>
            </a:pPr>
            <a:r>
              <a:rPr lang="es" dirty="0"/>
              <a:t>A parte de esto, XPath tiene un conjunto de funciones sobre cadenas de caracteres o funciones que permiten hacer test.</a:t>
            </a:r>
            <a:endParaRPr dirty="0"/>
          </a:p>
          <a:p>
            <a:pPr marL="0" lvl="0" indent="0" algn="l" rtl="0">
              <a:spcBef>
                <a:spcPts val="1000"/>
              </a:spcBef>
              <a:spcAft>
                <a:spcPts val="0"/>
              </a:spcAft>
              <a:buNone/>
            </a:pPr>
            <a:r>
              <a:rPr lang="es" dirty="0"/>
              <a:t>XPath se puede usar en combinación con XSLT y XPointer. Para descubrir todas las posibilidades de este lenguaje, podemos leer la especificación de W3C a </a:t>
            </a:r>
            <a:r>
              <a:rPr lang="es" u="sng" dirty="0">
                <a:solidFill>
                  <a:schemeClr val="hlink"/>
                </a:solidFill>
                <a:hlinkClick r:id="rId3"/>
              </a:rPr>
              <a:t>http://www.w3.org/TR/xpath.</a:t>
            </a:r>
            <a:endParaRPr dirty="0"/>
          </a:p>
          <a:p>
            <a:pPr marL="457200" lvl="0" indent="0" algn="l" rtl="0">
              <a:spcBef>
                <a:spcPts val="1000"/>
              </a:spcBef>
              <a:spcAft>
                <a:spcPts val="1000"/>
              </a:spcAft>
              <a:buNone/>
            </a:pPr>
            <a:endParaRPr dirty="0"/>
          </a:p>
        </p:txBody>
      </p:sp>
      <p:sp>
        <p:nvSpPr>
          <p:cNvPr id="257" name="Google Shape;257;p16"/>
          <p:cNvSpPr txBox="1">
            <a:spLocks noGrp="1"/>
          </p:cNvSpPr>
          <p:nvPr>
            <p:ph type="sldNum" idx="12"/>
          </p:nvPr>
        </p:nvSpPr>
        <p:spPr>
          <a:xfrm>
            <a:off x="8583521" y="474990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s"/>
              <a:t>2</a:t>
            </a:fld>
            <a:endParaRPr/>
          </a:p>
        </p:txBody>
      </p:sp>
      <p:sp>
        <p:nvSpPr>
          <p:cNvPr id="258" name="Google Shape;258;p16"/>
          <p:cNvSpPr txBox="1">
            <a:spLocks noGrp="1"/>
          </p:cNvSpPr>
          <p:nvPr>
            <p:ph type="title"/>
          </p:nvPr>
        </p:nvSpPr>
        <p:spPr>
          <a:xfrm>
            <a:off x="500700" y="672525"/>
            <a:ext cx="8142600" cy="792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Introducción XPath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17"/>
          <p:cNvSpPr txBox="1">
            <a:spLocks noGrp="1"/>
          </p:cNvSpPr>
          <p:nvPr>
            <p:ph type="body" idx="1"/>
          </p:nvPr>
        </p:nvSpPr>
        <p:spPr>
          <a:xfrm>
            <a:off x="500700" y="1464525"/>
            <a:ext cx="8142600" cy="3210900"/>
          </a:xfrm>
          <a:prstGeom prst="rect">
            <a:avLst/>
          </a:prstGeom>
        </p:spPr>
        <p:txBody>
          <a:bodyPr spcFirstLastPara="1" wrap="square" lIns="91425" tIns="91425" rIns="91425" bIns="91425" anchor="t" anchorCtr="0">
            <a:normAutofit fontScale="55000" lnSpcReduction="20000"/>
          </a:bodyPr>
          <a:lstStyle/>
          <a:p>
            <a:pPr marL="0" lvl="0" indent="0" algn="just" rtl="0">
              <a:spcBef>
                <a:spcPts val="1000"/>
              </a:spcBef>
              <a:spcAft>
                <a:spcPts val="0"/>
              </a:spcAft>
              <a:buNone/>
            </a:pPr>
            <a:r>
              <a:rPr lang="es" dirty="0"/>
              <a:t>Las clases que utilizaremos para trabajar con XPath en Java se encuentran en el paquete javax.xml.xpath. Con la clase XPathFactory crearemos una instancia de XPath, con esta instancia podremos crear un objeto de la clase XPathExpression que utilizaremos para realizar las consultas.</a:t>
            </a:r>
            <a:endParaRPr dirty="0"/>
          </a:p>
          <a:p>
            <a:pPr marL="0" lvl="0" indent="0" algn="just" rtl="0">
              <a:spcBef>
                <a:spcPts val="1000"/>
              </a:spcBef>
              <a:spcAft>
                <a:spcPts val="0"/>
              </a:spcAft>
              <a:buNone/>
            </a:pPr>
            <a:r>
              <a:rPr lang="es" dirty="0"/>
              <a:t>Creando el Factory para indicar que documento XML se va a utilizar</a:t>
            </a:r>
            <a:endParaRPr dirty="0"/>
          </a:p>
          <a:p>
            <a:pPr marL="0" lvl="0" indent="0" algn="just" rtl="0">
              <a:spcBef>
                <a:spcPts val="1000"/>
              </a:spcBef>
              <a:spcAft>
                <a:spcPts val="0"/>
              </a:spcAft>
              <a:buNone/>
            </a:pPr>
            <a:r>
              <a:rPr lang="es" b="0" dirty="0">
                <a:latin typeface="Courier New"/>
                <a:ea typeface="Courier New"/>
                <a:cs typeface="Courier New"/>
                <a:sym typeface="Courier New"/>
              </a:rPr>
              <a:t>DocumentBuilderFactory dbf = DocumentBuilderFactory.newInstance();</a:t>
            </a:r>
            <a:endParaRPr b="0" dirty="0">
              <a:latin typeface="Courier New"/>
              <a:ea typeface="Courier New"/>
              <a:cs typeface="Courier New"/>
              <a:sym typeface="Courier New"/>
            </a:endParaRPr>
          </a:p>
          <a:p>
            <a:pPr marL="0" lvl="0" indent="0" algn="just" rtl="0">
              <a:spcBef>
                <a:spcPts val="1000"/>
              </a:spcBef>
              <a:spcAft>
                <a:spcPts val="0"/>
              </a:spcAft>
              <a:buNone/>
            </a:pPr>
            <a:r>
              <a:rPr lang="es" b="0" dirty="0">
                <a:latin typeface="Courier New"/>
                <a:ea typeface="Courier New"/>
                <a:cs typeface="Courier New"/>
                <a:sym typeface="Courier New"/>
              </a:rPr>
              <a:t>DocumentBuilder db = dbf.newDocumentBuilder();</a:t>
            </a:r>
            <a:endParaRPr b="0" dirty="0">
              <a:latin typeface="Courier New"/>
              <a:ea typeface="Courier New"/>
              <a:cs typeface="Courier New"/>
              <a:sym typeface="Courier New"/>
            </a:endParaRPr>
          </a:p>
          <a:p>
            <a:pPr marL="0" lvl="0" indent="0" algn="just" rtl="0">
              <a:spcBef>
                <a:spcPts val="1000"/>
              </a:spcBef>
              <a:spcAft>
                <a:spcPts val="0"/>
              </a:spcAft>
              <a:buNone/>
            </a:pPr>
            <a:r>
              <a:rPr lang="es" b="0" dirty="0">
                <a:latin typeface="Courier New"/>
                <a:ea typeface="Courier New"/>
                <a:cs typeface="Courier New"/>
                <a:sym typeface="Courier New"/>
              </a:rPr>
              <a:t>Document xpathDoc = db.parse("prueba.xml");</a:t>
            </a:r>
            <a:endParaRPr b="0" dirty="0">
              <a:latin typeface="Courier New"/>
              <a:ea typeface="Courier New"/>
              <a:cs typeface="Courier New"/>
              <a:sym typeface="Courier New"/>
            </a:endParaRPr>
          </a:p>
          <a:p>
            <a:pPr marL="0" lvl="0" indent="0" algn="just" rtl="0">
              <a:spcBef>
                <a:spcPts val="1000"/>
              </a:spcBef>
              <a:spcAft>
                <a:spcPts val="0"/>
              </a:spcAft>
              <a:buNone/>
            </a:pPr>
            <a:r>
              <a:rPr lang="es" dirty="0"/>
              <a:t>//Creando la Instacia xPath</a:t>
            </a:r>
            <a:endParaRPr dirty="0"/>
          </a:p>
          <a:p>
            <a:pPr marL="0" lvl="0" indent="0" algn="just" rtl="0">
              <a:spcBef>
                <a:spcPts val="1000"/>
              </a:spcBef>
              <a:spcAft>
                <a:spcPts val="0"/>
              </a:spcAft>
              <a:buNone/>
            </a:pPr>
            <a:r>
              <a:rPr lang="es" b="0" dirty="0">
                <a:latin typeface="Courier New"/>
                <a:ea typeface="Courier New"/>
                <a:cs typeface="Courier New"/>
                <a:sym typeface="Courier New"/>
              </a:rPr>
              <a:t> XPath xPath = XPathFactory.newInstance().newXPath();</a:t>
            </a:r>
            <a:endParaRPr b="0" dirty="0">
              <a:latin typeface="Courier New"/>
              <a:ea typeface="Courier New"/>
              <a:cs typeface="Courier New"/>
              <a:sym typeface="Courier New"/>
            </a:endParaRPr>
          </a:p>
          <a:p>
            <a:pPr marL="0" lvl="0" indent="0" algn="just" rtl="0">
              <a:spcBef>
                <a:spcPts val="1000"/>
              </a:spcBef>
              <a:spcAft>
                <a:spcPts val="0"/>
              </a:spcAft>
              <a:buNone/>
            </a:pPr>
            <a:r>
              <a:rPr lang="es" dirty="0"/>
              <a:t> //Ejecutando la consulta y recuperando el resultado</a:t>
            </a:r>
            <a:endParaRPr dirty="0"/>
          </a:p>
          <a:p>
            <a:pPr marL="0" lvl="0" indent="0" algn="just" rtl="0">
              <a:spcBef>
                <a:spcPts val="1000"/>
              </a:spcBef>
              <a:spcAft>
                <a:spcPts val="1000"/>
              </a:spcAft>
              <a:buNone/>
            </a:pPr>
            <a:r>
              <a:rPr lang="es" b="0" dirty="0">
                <a:latin typeface="Courier New"/>
                <a:ea typeface="Courier New"/>
                <a:cs typeface="Courier New"/>
                <a:sym typeface="Courier New"/>
              </a:rPr>
              <a:t>NodeList lista = (NodeList) xpath.evaluate(</a:t>
            </a:r>
            <a:r>
              <a:rPr lang="es" b="0" dirty="0">
                <a:solidFill>
                  <a:schemeClr val="lt2"/>
                </a:solidFill>
                <a:latin typeface="Courier New"/>
                <a:ea typeface="Courier New"/>
                <a:cs typeface="Courier New"/>
                <a:sym typeface="Courier New"/>
              </a:rPr>
              <a:t>expresion</a:t>
            </a:r>
            <a:r>
              <a:rPr lang="es" b="0" dirty="0">
                <a:latin typeface="Courier New"/>
                <a:ea typeface="Courier New"/>
                <a:cs typeface="Courier New"/>
                <a:sym typeface="Courier New"/>
              </a:rPr>
              <a:t>,  xpathDoc, XPathConstants.NODESET);;</a:t>
            </a:r>
            <a:endParaRPr b="0" dirty="0">
              <a:latin typeface="Courier New"/>
              <a:ea typeface="Courier New"/>
              <a:cs typeface="Courier New"/>
              <a:sym typeface="Courier New"/>
            </a:endParaRPr>
          </a:p>
        </p:txBody>
      </p:sp>
      <p:sp>
        <p:nvSpPr>
          <p:cNvPr id="264" name="Google Shape;264;p17"/>
          <p:cNvSpPr txBox="1">
            <a:spLocks noGrp="1"/>
          </p:cNvSpPr>
          <p:nvPr>
            <p:ph type="sldNum" idx="12"/>
          </p:nvPr>
        </p:nvSpPr>
        <p:spPr>
          <a:xfrm>
            <a:off x="8583521" y="474990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s"/>
              <a:t>3</a:t>
            </a:fld>
            <a:endParaRPr/>
          </a:p>
        </p:txBody>
      </p:sp>
      <p:sp>
        <p:nvSpPr>
          <p:cNvPr id="265" name="Google Shape;265;p17"/>
          <p:cNvSpPr txBox="1">
            <a:spLocks noGrp="1"/>
          </p:cNvSpPr>
          <p:nvPr>
            <p:ph type="title"/>
          </p:nvPr>
        </p:nvSpPr>
        <p:spPr>
          <a:xfrm>
            <a:off x="500700" y="672525"/>
            <a:ext cx="8142600" cy="792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XPath en Java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18"/>
          <p:cNvSpPr txBox="1">
            <a:spLocks noGrp="1"/>
          </p:cNvSpPr>
          <p:nvPr>
            <p:ph type="body" idx="1"/>
          </p:nvPr>
        </p:nvSpPr>
        <p:spPr>
          <a:xfrm>
            <a:off x="500700" y="1464525"/>
            <a:ext cx="8142600" cy="2748900"/>
          </a:xfrm>
          <a:prstGeom prst="rect">
            <a:avLst/>
          </a:prstGeom>
        </p:spPr>
        <p:txBody>
          <a:bodyPr spcFirstLastPara="1" wrap="square" lIns="91425" tIns="91425" rIns="91425" bIns="91425" anchor="t" anchorCtr="0">
            <a:normAutofit fontScale="70000" lnSpcReduction="20000"/>
          </a:bodyPr>
          <a:lstStyle/>
          <a:p>
            <a:pPr marL="0" lvl="0" indent="0" algn="just" rtl="0">
              <a:spcBef>
                <a:spcPts val="1000"/>
              </a:spcBef>
              <a:spcAft>
                <a:spcPts val="0"/>
              </a:spcAft>
              <a:buNone/>
            </a:pPr>
            <a:r>
              <a:rPr lang="es"/>
              <a:t>Cuando trabajamos con XPath utilizaremos una cadena que contendrá la estructura de nodos que vamos a buscar separados por”/”. La forma de trabajar es similar a trabajar con SQL.</a:t>
            </a:r>
            <a:endParaRPr/>
          </a:p>
          <a:p>
            <a:pPr marL="0" lvl="0" indent="0" algn="just" rtl="0">
              <a:spcBef>
                <a:spcPts val="1000"/>
              </a:spcBef>
              <a:spcAft>
                <a:spcPts val="0"/>
              </a:spcAft>
              <a:buNone/>
            </a:pPr>
            <a:r>
              <a:rPr lang="es" b="0"/>
              <a:t>/library/authors</a:t>
            </a:r>
            <a:r>
              <a:rPr lang="es"/>
              <a:t> -&gt; Devuelve el Nodo &lt;authors&gt; con todos sus nodos hijos.</a:t>
            </a:r>
            <a:endParaRPr/>
          </a:p>
          <a:p>
            <a:pPr marL="0" lvl="0" indent="0" algn="just" rtl="0">
              <a:spcBef>
                <a:spcPts val="1000"/>
              </a:spcBef>
              <a:spcAft>
                <a:spcPts val="0"/>
              </a:spcAft>
              <a:buNone/>
            </a:pPr>
            <a:r>
              <a:rPr lang="es" b="0"/>
              <a:t>/library/descedant::/title</a:t>
            </a:r>
            <a:r>
              <a:rPr lang="es"/>
              <a:t> -&gt; Devuelve toda la lista de nodos &lt;title&gt; sean hijos, nietos, bisnietos … es decir, todos los del documento, sin importar el nivel.</a:t>
            </a:r>
            <a:endParaRPr/>
          </a:p>
          <a:p>
            <a:pPr marL="0" lvl="0" indent="0" algn="just" rtl="0">
              <a:spcBef>
                <a:spcPts val="1000"/>
              </a:spcBef>
              <a:spcAft>
                <a:spcPts val="0"/>
              </a:spcAft>
              <a:buNone/>
            </a:pPr>
            <a:r>
              <a:rPr lang="es" b="0"/>
              <a:t>/library/books/book/title</a:t>
            </a:r>
            <a:r>
              <a:rPr lang="es"/>
              <a:t> -&gt; Devuelve la lista de todos los nodos &lt;title&gt; que están dentro de los nodos &lt;book&gt;. (¿Si notan la diferencia con respecto al anterior?)</a:t>
            </a:r>
            <a:endParaRPr/>
          </a:p>
          <a:p>
            <a:pPr marL="0" lvl="0" indent="0" algn="just" rtl="0">
              <a:spcBef>
                <a:spcPts val="1000"/>
              </a:spcBef>
              <a:spcAft>
                <a:spcPts val="0"/>
              </a:spcAft>
              <a:buNone/>
            </a:pPr>
            <a:r>
              <a:rPr lang="es" b="0"/>
              <a:t>count(/library/descedant::/author) </a:t>
            </a:r>
            <a:r>
              <a:rPr lang="es"/>
              <a:t>-&gt; Cuenta cuántos autores hay.</a:t>
            </a:r>
            <a:endParaRPr/>
          </a:p>
          <a:p>
            <a:pPr marL="0" lvl="0" indent="0" algn="just" rtl="0">
              <a:spcBef>
                <a:spcPts val="1000"/>
              </a:spcBef>
              <a:spcAft>
                <a:spcPts val="1000"/>
              </a:spcAft>
              <a:buNone/>
            </a:pPr>
            <a:r>
              <a:rPr lang="es" b="0"/>
              <a:t>/library/descendant::author[ @id = 1 ]</a:t>
            </a:r>
            <a:r>
              <a:rPr lang="es"/>
              <a:t> -&gt; El nodo author que tiene el atributo id = 1. Es como hace un SQL con un WHERE.</a:t>
            </a:r>
            <a:endParaRPr/>
          </a:p>
        </p:txBody>
      </p:sp>
      <p:sp>
        <p:nvSpPr>
          <p:cNvPr id="271" name="Google Shape;271;p18"/>
          <p:cNvSpPr txBox="1">
            <a:spLocks noGrp="1"/>
          </p:cNvSpPr>
          <p:nvPr>
            <p:ph type="sldNum" idx="12"/>
          </p:nvPr>
        </p:nvSpPr>
        <p:spPr>
          <a:xfrm>
            <a:off x="8583521" y="474990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s"/>
              <a:t>4</a:t>
            </a:fld>
            <a:endParaRPr/>
          </a:p>
        </p:txBody>
      </p:sp>
      <p:sp>
        <p:nvSpPr>
          <p:cNvPr id="272" name="Google Shape;272;p18"/>
          <p:cNvSpPr txBox="1">
            <a:spLocks noGrp="1"/>
          </p:cNvSpPr>
          <p:nvPr>
            <p:ph type="title"/>
          </p:nvPr>
        </p:nvSpPr>
        <p:spPr>
          <a:xfrm>
            <a:off x="500700" y="672525"/>
            <a:ext cx="8142600" cy="792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Consultas en XPath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9"/>
          <p:cNvSpPr txBox="1">
            <a:spLocks noGrp="1"/>
          </p:cNvSpPr>
          <p:nvPr>
            <p:ph type="body" idx="1"/>
          </p:nvPr>
        </p:nvSpPr>
        <p:spPr>
          <a:xfrm>
            <a:off x="500700" y="1464525"/>
            <a:ext cx="8142600" cy="3210900"/>
          </a:xfrm>
          <a:prstGeom prst="rect">
            <a:avLst/>
          </a:prstGeom>
        </p:spPr>
        <p:txBody>
          <a:bodyPr spcFirstLastPara="1" wrap="square" lIns="91425" tIns="91425" rIns="91425" bIns="91425" anchor="t" anchorCtr="0">
            <a:normAutofit/>
          </a:bodyPr>
          <a:lstStyle/>
          <a:p>
            <a:pPr marL="0" lvl="0" indent="0" algn="just" rtl="0">
              <a:spcBef>
                <a:spcPts val="1000"/>
              </a:spcBef>
              <a:spcAft>
                <a:spcPts val="1000"/>
              </a:spcAft>
              <a:buNone/>
            </a:pPr>
            <a:r>
              <a:rPr lang="es" u="sng">
                <a:solidFill>
                  <a:schemeClr val="hlink"/>
                </a:solidFill>
                <a:hlinkClick r:id="rId3"/>
              </a:rPr>
              <a:t>Ejemplo</a:t>
            </a:r>
            <a:endParaRPr/>
          </a:p>
        </p:txBody>
      </p:sp>
      <p:sp>
        <p:nvSpPr>
          <p:cNvPr id="278" name="Google Shape;278;p19"/>
          <p:cNvSpPr txBox="1">
            <a:spLocks noGrp="1"/>
          </p:cNvSpPr>
          <p:nvPr>
            <p:ph type="sldNum" idx="12"/>
          </p:nvPr>
        </p:nvSpPr>
        <p:spPr>
          <a:xfrm>
            <a:off x="8583521" y="4749901"/>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s"/>
              <a:t>5</a:t>
            </a:fld>
            <a:endParaRPr/>
          </a:p>
        </p:txBody>
      </p:sp>
      <p:sp>
        <p:nvSpPr>
          <p:cNvPr id="279" name="Google Shape;279;p19"/>
          <p:cNvSpPr txBox="1">
            <a:spLocks noGrp="1"/>
          </p:cNvSpPr>
          <p:nvPr>
            <p:ph type="title"/>
          </p:nvPr>
        </p:nvSpPr>
        <p:spPr>
          <a:xfrm>
            <a:off x="500700" y="672525"/>
            <a:ext cx="8142600" cy="792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Ejemplo XPath</a:t>
            </a:r>
            <a:endParaRPr/>
          </a:p>
        </p:txBody>
      </p:sp>
      <p:pic>
        <p:nvPicPr>
          <p:cNvPr id="280" name="Google Shape;280;p19"/>
          <p:cNvPicPr preferRelativeResize="0"/>
          <p:nvPr/>
        </p:nvPicPr>
        <p:blipFill>
          <a:blip r:embed="rId4">
            <a:alphaModFix/>
          </a:blip>
          <a:stretch>
            <a:fillRect/>
          </a:stretch>
        </p:blipFill>
        <p:spPr>
          <a:xfrm>
            <a:off x="2730850" y="1303000"/>
            <a:ext cx="6070376" cy="3372425"/>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008AAB"/>
      </a:dk1>
      <a:lt1>
        <a:srgbClr val="FFFFFF"/>
      </a:lt1>
      <a:dk2>
        <a:srgbClr val="211261"/>
      </a:dk2>
      <a:lt2>
        <a:srgbClr val="3CB4E5"/>
      </a:lt2>
      <a:accent1>
        <a:srgbClr val="008AAB"/>
      </a:accent1>
      <a:accent2>
        <a:srgbClr val="3CB4E5"/>
      </a:accent2>
      <a:accent3>
        <a:srgbClr val="211261"/>
      </a:accent3>
      <a:accent4>
        <a:srgbClr val="ED127B"/>
      </a:accent4>
      <a:accent5>
        <a:srgbClr val="40B93C"/>
      </a:accent5>
      <a:accent6>
        <a:srgbClr val="000000"/>
      </a:accent6>
      <a:hlink>
        <a:srgbClr val="ED127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411</Words>
  <Application>Microsoft Office PowerPoint</Application>
  <PresentationFormat>Presentación en pantalla (16:9)</PresentationFormat>
  <Paragraphs>33</Paragraphs>
  <Slides>5</Slides>
  <Notes>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vt:i4>
      </vt:variant>
    </vt:vector>
  </HeadingPairs>
  <TitlesOfParts>
    <vt:vector size="10" baseType="lpstr">
      <vt:lpstr>Courier New</vt:lpstr>
      <vt:lpstr>Arial</vt:lpstr>
      <vt:lpstr>Maven Pro</vt:lpstr>
      <vt:lpstr>Nunito</vt:lpstr>
      <vt:lpstr>Momentum</vt:lpstr>
      <vt:lpstr>Tema 1.5: XPath</vt:lpstr>
      <vt:lpstr>Introducción XPath</vt:lpstr>
      <vt:lpstr>XPath en Java</vt:lpstr>
      <vt:lpstr>Consultas en XPath</vt:lpstr>
      <vt:lpstr>Ejemplo XPath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Borja Saiz Bustamante</cp:lastModifiedBy>
  <cp:revision>1</cp:revision>
  <dcterms:modified xsi:type="dcterms:W3CDTF">2025-08-12T19:42:55Z</dcterms:modified>
</cp:coreProperties>
</file>