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themeOverride+xml" PartName="/ppt/theme/themeOverride3.xml"/>
  <Override ContentType="application/vnd.openxmlformats-officedocument.themeOverride+xml" PartName="/ppt/theme/themeOverride2.xml"/>
  <Override ContentType="application/vnd.openxmlformats-officedocument.themeOverride+xml" PartName="/ppt/theme/themeOverride4.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710405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9750" cy="512763"/>
          </a:xfrm>
          <a:prstGeom prst="rect">
            <a:avLst/>
          </a:prstGeom>
          <a:noFill/>
          <a:ln>
            <a:noFill/>
          </a:ln>
        </p:spPr>
        <p:txBody>
          <a:bodyPr anchorCtr="0" anchor="t" bIns="43425" lIns="86850" spcFirstLastPara="1" rIns="86850" wrap="square" tIns="434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2725" y="0"/>
            <a:ext cx="3079750" cy="512763"/>
          </a:xfrm>
          <a:prstGeom prst="rect">
            <a:avLst/>
          </a:prstGeom>
          <a:noFill/>
          <a:ln>
            <a:noFill/>
          </a:ln>
        </p:spPr>
        <p:txBody>
          <a:bodyPr anchorCtr="0" anchor="t" bIns="43425" lIns="86850" spcFirstLastPara="1" rIns="86850" wrap="square" tIns="43425">
            <a:noAutofit/>
          </a:bodyPr>
          <a:lstStyle>
            <a:lvl1pPr lvl="0" marR="0" rtl="0" algn="r">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9613" y="4860925"/>
            <a:ext cx="5684837" cy="4606925"/>
          </a:xfrm>
          <a:prstGeom prst="rect">
            <a:avLst/>
          </a:prstGeom>
          <a:noFill/>
          <a:ln>
            <a:noFill/>
          </a:ln>
        </p:spPr>
        <p:txBody>
          <a:bodyPr anchorCtr="0" anchor="t" bIns="43425" lIns="86850" spcFirstLastPara="1" rIns="86850" wrap="square" tIns="43425">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720263"/>
            <a:ext cx="3079750" cy="512762"/>
          </a:xfrm>
          <a:prstGeom prst="rect">
            <a:avLst/>
          </a:prstGeom>
          <a:noFill/>
          <a:ln>
            <a:noFill/>
          </a:ln>
        </p:spPr>
        <p:txBody>
          <a:bodyPr anchorCtr="0" anchor="b" bIns="43425" lIns="86850" spcFirstLastPara="1" rIns="86850" wrap="square" tIns="43425">
            <a:noAutofit/>
          </a:bodyPr>
          <a:lstStyle>
            <a:lvl1pPr lvl="0" marR="0" rtl="0" algn="l">
              <a:spcBef>
                <a:spcPts val="0"/>
              </a:spcBef>
              <a:spcAft>
                <a:spcPts val="0"/>
              </a:spcAft>
              <a:buSzPts val="1400"/>
              <a:buNone/>
              <a:defRPr b="0" i="0" sz="11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022725" y="9720263"/>
            <a:ext cx="3079750" cy="512762"/>
          </a:xfrm>
          <a:prstGeom prst="rect">
            <a:avLst/>
          </a:prstGeom>
          <a:noFill/>
          <a:ln>
            <a:noFill/>
          </a:ln>
        </p:spPr>
        <p:txBody>
          <a:bodyPr anchorCtr="0" anchor="b" bIns="43425" lIns="86850" spcFirstLastPara="1" rIns="86850" wrap="square" tIns="43425">
            <a:noAutofit/>
          </a:bodyPr>
          <a:lstStyle/>
          <a:p>
            <a:pPr indent="0" lvl="0" marL="0" marR="0" rtl="0" algn="r">
              <a:spcBef>
                <a:spcPts val="0"/>
              </a:spcBef>
              <a:spcAft>
                <a:spcPts val="0"/>
              </a:spcAft>
              <a:buNone/>
            </a:pPr>
            <a:fld id="{00000000-1234-1234-1234-123412341234}" type="slidenum">
              <a:rPr b="0" i="0" lang="es-E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04" name="Google Shape;104;p1: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62" name="Google Shape;162;p10: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68" name="Google Shape;168;p11: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10" name="Google Shape;110;p2: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16" name="Google Shape;116;p3: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26" name="Google Shape;126;p4: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32" name="Google Shape;132;p5: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38" name="Google Shape;138;p6: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44" name="Google Shape;144;p7: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50" name="Google Shape;150;p8: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709613" y="4860925"/>
            <a:ext cx="5684837" cy="4606925"/>
          </a:xfrm>
          <a:prstGeom prst="rect">
            <a:avLst/>
          </a:prstGeom>
        </p:spPr>
        <p:txBody>
          <a:bodyPr anchorCtr="0" anchor="t" bIns="43425" lIns="86850" spcFirstLastPara="1" rIns="86850" wrap="square" tIns="43425">
            <a:noAutofit/>
          </a:bodyPr>
          <a:lstStyle/>
          <a:p>
            <a:pPr indent="0" lvl="0" marL="0" rtl="0" algn="l">
              <a:spcBef>
                <a:spcPts val="360"/>
              </a:spcBef>
              <a:spcAft>
                <a:spcPts val="0"/>
              </a:spcAft>
              <a:buNone/>
            </a:pPr>
            <a:r>
              <a:t/>
            </a:r>
            <a:endParaRPr/>
          </a:p>
        </p:txBody>
      </p:sp>
      <p:sp>
        <p:nvSpPr>
          <p:cNvPr id="156" name="Google Shape;156;p9:notes"/>
          <p:cNvSpPr/>
          <p:nvPr>
            <p:ph idx="2" type="sldImg"/>
          </p:nvPr>
        </p:nvSpPr>
        <p:spPr>
          <a:xfrm>
            <a:off x="993775" y="766763"/>
            <a:ext cx="5116513"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showMasterSp="0" type="title">
  <p:cSld name="TITLE">
    <p:spTree>
      <p:nvGrpSpPr>
        <p:cNvPr id="19" name="Shape 19"/>
        <p:cNvGrpSpPr/>
        <p:nvPr/>
      </p:nvGrpSpPr>
      <p:grpSpPr>
        <a:xfrm>
          <a:off x="0" y="0"/>
          <a:ext cx="0" cy="0"/>
          <a:chOff x="0" y="0"/>
          <a:chExt cx="0" cy="0"/>
        </a:xfrm>
      </p:grpSpPr>
      <p:sp>
        <p:nvSpPr>
          <p:cNvPr id="20" name="Google Shape;20;p2"/>
          <p:cNvSpPr/>
          <p:nvPr/>
        </p:nvSpPr>
        <p:spPr>
          <a:xfrm>
            <a:off x="0" y="4664075"/>
            <a:ext cx="9150350"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21" name="Google Shape;21;p2"/>
          <p:cNvGrpSpPr/>
          <p:nvPr/>
        </p:nvGrpSpPr>
        <p:grpSpPr>
          <a:xfrm>
            <a:off x="-3175" y="4953000"/>
            <a:ext cx="9147175" cy="1911350"/>
            <a:chOff x="-3765" y="4832896"/>
            <a:chExt cx="9147765" cy="2032192"/>
          </a:xfrm>
        </p:grpSpPr>
        <p:sp>
          <p:nvSpPr>
            <p:cNvPr id="22" name="Google Shape;22;p2"/>
            <p:cNvSpPr/>
            <p:nvPr/>
          </p:nvSpPr>
          <p:spPr>
            <a:xfrm>
              <a:off x="1687032" y="4832896"/>
              <a:ext cx="7456968" cy="51817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3" name="Google Shape;23;p2"/>
            <p:cNvSpPr/>
            <p:nvPr/>
          </p:nvSpPr>
          <p:spPr>
            <a:xfrm>
              <a:off x="35926" y="5135025"/>
              <a:ext cx="9108074" cy="838869"/>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4" name="Google Shape;24;p2"/>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25" name="Google Shape;25;p2"/>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6" name="Google Shape;26;p2"/>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SzPts val="1400"/>
              <a:buNone/>
              <a:defRPr b="1" sz="4800">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5"/>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sp>
        <p:nvSpPr>
          <p:cNvPr id="28" name="Google Shape;28;p2"/>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rgbClr val="FFFFFF"/>
                </a:solidFill>
                <a:latin typeface="Arial"/>
                <a:ea typeface="Arial"/>
                <a:cs typeface="Arial"/>
                <a:sym typeface="Arial"/>
              </a:defRPr>
            </a:lvl1pPr>
            <a:lvl2pPr indent="0" lvl="1" marL="0" marR="0" algn="r">
              <a:spcBef>
                <a:spcPts val="0"/>
              </a:spcBef>
              <a:spcAft>
                <a:spcPts val="0"/>
              </a:spcAft>
              <a:buNone/>
              <a:defRPr b="0" i="0" sz="1000" u="none" cap="none" strike="noStrike">
                <a:solidFill>
                  <a:srgbClr val="FFFFFF"/>
                </a:solidFill>
                <a:latin typeface="Arial"/>
                <a:ea typeface="Arial"/>
                <a:cs typeface="Arial"/>
                <a:sym typeface="Arial"/>
              </a:defRPr>
            </a:lvl2pPr>
            <a:lvl3pPr indent="0" lvl="2" marL="0" marR="0" algn="r">
              <a:spcBef>
                <a:spcPts val="0"/>
              </a:spcBef>
              <a:spcAft>
                <a:spcPts val="0"/>
              </a:spcAft>
              <a:buNone/>
              <a:defRPr b="0" i="0" sz="1000" u="none" cap="none" strike="noStrike">
                <a:solidFill>
                  <a:srgbClr val="FFFFFF"/>
                </a:solidFill>
                <a:latin typeface="Arial"/>
                <a:ea typeface="Arial"/>
                <a:cs typeface="Arial"/>
                <a:sym typeface="Arial"/>
              </a:defRPr>
            </a:lvl3pPr>
            <a:lvl4pPr indent="0" lvl="3" marL="0" marR="0" algn="r">
              <a:spcBef>
                <a:spcPts val="0"/>
              </a:spcBef>
              <a:spcAft>
                <a:spcPts val="0"/>
              </a:spcAft>
              <a:buNone/>
              <a:defRPr b="0" i="0" sz="1000" u="none" cap="none" strike="noStrike">
                <a:solidFill>
                  <a:srgbClr val="FFFFFF"/>
                </a:solidFill>
                <a:latin typeface="Arial"/>
                <a:ea typeface="Arial"/>
                <a:cs typeface="Arial"/>
                <a:sym typeface="Arial"/>
              </a:defRPr>
            </a:lvl4pPr>
            <a:lvl5pPr indent="0" lvl="4" marL="0" marR="0" algn="r">
              <a:spcBef>
                <a:spcPts val="0"/>
              </a:spcBef>
              <a:spcAft>
                <a:spcPts val="0"/>
              </a:spcAft>
              <a:buNone/>
              <a:defRPr b="0" i="0" sz="1000" u="none" cap="none" strike="noStrike">
                <a:solidFill>
                  <a:srgbClr val="FFFFFF"/>
                </a:solidFill>
                <a:latin typeface="Arial"/>
                <a:ea typeface="Arial"/>
                <a:cs typeface="Arial"/>
                <a:sym typeface="Arial"/>
              </a:defRPr>
            </a:lvl5pPr>
            <a:lvl6pPr indent="0" lvl="5" marL="0" marR="0" algn="r">
              <a:spcBef>
                <a:spcPts val="0"/>
              </a:spcBef>
              <a:spcAft>
                <a:spcPts val="0"/>
              </a:spcAft>
              <a:buNone/>
              <a:defRPr b="0" i="0" sz="1000" u="none" cap="none" strike="noStrike">
                <a:solidFill>
                  <a:srgbClr val="FFFFFF"/>
                </a:solidFill>
                <a:latin typeface="Arial"/>
                <a:ea typeface="Arial"/>
                <a:cs typeface="Arial"/>
                <a:sym typeface="Arial"/>
              </a:defRPr>
            </a:lvl6pPr>
            <a:lvl7pPr indent="0" lvl="6" marL="0" marR="0" algn="r">
              <a:spcBef>
                <a:spcPts val="0"/>
              </a:spcBef>
              <a:spcAft>
                <a:spcPts val="0"/>
              </a:spcAft>
              <a:buNone/>
              <a:defRPr b="0" i="0" sz="1000" u="none" cap="none" strike="noStrike">
                <a:solidFill>
                  <a:srgbClr val="FFFFFF"/>
                </a:solidFill>
                <a:latin typeface="Arial"/>
                <a:ea typeface="Arial"/>
                <a:cs typeface="Arial"/>
                <a:sym typeface="Arial"/>
              </a:defRPr>
            </a:lvl7pPr>
            <a:lvl8pPr indent="0" lvl="7" marL="0" marR="0" algn="r">
              <a:spcBef>
                <a:spcPts val="0"/>
              </a:spcBef>
              <a:spcAft>
                <a:spcPts val="0"/>
              </a:spcAft>
              <a:buNone/>
              <a:defRPr b="0" i="0" sz="1000" u="none" cap="none" strike="noStrike">
                <a:solidFill>
                  <a:srgbClr val="FFFFFF"/>
                </a:solidFill>
                <a:latin typeface="Arial"/>
                <a:ea typeface="Arial"/>
                <a:cs typeface="Arial"/>
                <a:sym typeface="Arial"/>
              </a:defRPr>
            </a:lvl8pPr>
            <a:lvl9pPr indent="0" lvl="8" marL="0" marR="0" algn="r">
              <a:spcBef>
                <a:spcPts val="0"/>
              </a:spcBef>
              <a:spcAft>
                <a:spcPts val="0"/>
              </a:spcAft>
              <a:buNone/>
              <a:defRPr b="0" i="0" sz="1000"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rot="5400000">
            <a:off x="2378965" y="-440435"/>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3" name="Google Shape;93;p11"/>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chemeClr val="dk1"/>
                </a:solidFill>
                <a:latin typeface="Arial"/>
                <a:ea typeface="Arial"/>
                <a:cs typeface="Arial"/>
                <a:sym typeface="Arial"/>
              </a:defRPr>
            </a:lvl1pPr>
            <a:lvl2pPr indent="0" lvl="1" marL="0" marR="0" algn="r">
              <a:spcBef>
                <a:spcPts val="0"/>
              </a:spcBef>
              <a:spcAft>
                <a:spcPts val="0"/>
              </a:spcAft>
              <a:buNone/>
              <a:defRPr b="0" sz="1000">
                <a:solidFill>
                  <a:schemeClr val="dk1"/>
                </a:solidFill>
                <a:latin typeface="Arial"/>
                <a:ea typeface="Arial"/>
                <a:cs typeface="Arial"/>
                <a:sym typeface="Arial"/>
              </a:defRPr>
            </a:lvl2pPr>
            <a:lvl3pPr indent="0" lvl="2" marL="0" marR="0" algn="r">
              <a:spcBef>
                <a:spcPts val="0"/>
              </a:spcBef>
              <a:spcAft>
                <a:spcPts val="0"/>
              </a:spcAft>
              <a:buNone/>
              <a:defRPr b="0" sz="1000">
                <a:solidFill>
                  <a:schemeClr val="dk1"/>
                </a:solidFill>
                <a:latin typeface="Arial"/>
                <a:ea typeface="Arial"/>
                <a:cs typeface="Arial"/>
                <a:sym typeface="Arial"/>
              </a:defRPr>
            </a:lvl3pPr>
            <a:lvl4pPr indent="0" lvl="3" marL="0" marR="0" algn="r">
              <a:spcBef>
                <a:spcPts val="0"/>
              </a:spcBef>
              <a:spcAft>
                <a:spcPts val="0"/>
              </a:spcAft>
              <a:buNone/>
              <a:defRPr b="0" sz="1000">
                <a:solidFill>
                  <a:schemeClr val="dk1"/>
                </a:solidFill>
                <a:latin typeface="Arial"/>
                <a:ea typeface="Arial"/>
                <a:cs typeface="Arial"/>
                <a:sym typeface="Arial"/>
              </a:defRPr>
            </a:lvl4pPr>
            <a:lvl5pPr indent="0" lvl="4" marL="0" marR="0" algn="r">
              <a:spcBef>
                <a:spcPts val="0"/>
              </a:spcBef>
              <a:spcAft>
                <a:spcPts val="0"/>
              </a:spcAft>
              <a:buNone/>
              <a:defRPr b="0" sz="1000">
                <a:solidFill>
                  <a:schemeClr val="dk1"/>
                </a:solidFill>
                <a:latin typeface="Arial"/>
                <a:ea typeface="Arial"/>
                <a:cs typeface="Arial"/>
                <a:sym typeface="Arial"/>
              </a:defRPr>
            </a:lvl5pPr>
            <a:lvl6pPr indent="0" lvl="5" marL="0" marR="0" algn="r">
              <a:spcBef>
                <a:spcPts val="0"/>
              </a:spcBef>
              <a:spcAft>
                <a:spcPts val="0"/>
              </a:spcAft>
              <a:buNone/>
              <a:defRPr b="0" sz="1000">
                <a:solidFill>
                  <a:schemeClr val="dk1"/>
                </a:solidFill>
                <a:latin typeface="Arial"/>
                <a:ea typeface="Arial"/>
                <a:cs typeface="Arial"/>
                <a:sym typeface="Arial"/>
              </a:defRPr>
            </a:lvl6pPr>
            <a:lvl7pPr indent="0" lvl="6" marL="0" marR="0" algn="r">
              <a:spcBef>
                <a:spcPts val="0"/>
              </a:spcBef>
              <a:spcAft>
                <a:spcPts val="0"/>
              </a:spcAft>
              <a:buNone/>
              <a:defRPr b="0" sz="1000">
                <a:solidFill>
                  <a:schemeClr val="dk1"/>
                </a:solidFill>
                <a:latin typeface="Arial"/>
                <a:ea typeface="Arial"/>
                <a:cs typeface="Arial"/>
                <a:sym typeface="Arial"/>
              </a:defRPr>
            </a:lvl7pPr>
            <a:lvl8pPr indent="0" lvl="7" marL="0" marR="0" algn="r">
              <a:spcBef>
                <a:spcPts val="0"/>
              </a:spcBef>
              <a:spcAft>
                <a:spcPts val="0"/>
              </a:spcAft>
              <a:buNone/>
              <a:defRPr b="0" sz="1000">
                <a:solidFill>
                  <a:schemeClr val="dk1"/>
                </a:solidFill>
                <a:latin typeface="Arial"/>
                <a:ea typeface="Arial"/>
                <a:cs typeface="Arial"/>
                <a:sym typeface="Arial"/>
              </a:defRPr>
            </a:lvl8pPr>
            <a:lvl9pPr indent="0" lvl="8" marL="0" marR="0" algn="r">
              <a:spcBef>
                <a:spcPts val="0"/>
              </a:spcBef>
              <a:spcAft>
                <a:spcPts val="0"/>
              </a:spcAft>
              <a:buNone/>
              <a:defRPr b="0"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6" name="Shape 96"/>
        <p:cNvGrpSpPr/>
        <p:nvPr/>
      </p:nvGrpSpPr>
      <p:grpSpPr>
        <a:xfrm>
          <a:off x="0" y="0"/>
          <a:ext cx="0" cy="0"/>
          <a:chOff x="0" y="0"/>
          <a:chExt cx="0" cy="0"/>
        </a:xfrm>
      </p:grpSpPr>
      <p:sp>
        <p:nvSpPr>
          <p:cNvPr id="97" name="Google Shape;97;p12"/>
          <p:cNvSpPr txBox="1"/>
          <p:nvPr>
            <p:ph type="title"/>
          </p:nvPr>
        </p:nvSpPr>
        <p:spPr>
          <a:xfrm rot="5400000">
            <a:off x="4936367" y="2182286"/>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12"/>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chemeClr val="dk1"/>
                </a:solidFill>
                <a:latin typeface="Arial"/>
                <a:ea typeface="Arial"/>
                <a:cs typeface="Arial"/>
                <a:sym typeface="Arial"/>
              </a:defRPr>
            </a:lvl1pPr>
            <a:lvl2pPr indent="0" lvl="1" marL="0" marR="0" algn="r">
              <a:spcBef>
                <a:spcPts val="0"/>
              </a:spcBef>
              <a:spcAft>
                <a:spcPts val="0"/>
              </a:spcAft>
              <a:buNone/>
              <a:defRPr b="0" sz="1000">
                <a:solidFill>
                  <a:schemeClr val="dk1"/>
                </a:solidFill>
                <a:latin typeface="Arial"/>
                <a:ea typeface="Arial"/>
                <a:cs typeface="Arial"/>
                <a:sym typeface="Arial"/>
              </a:defRPr>
            </a:lvl2pPr>
            <a:lvl3pPr indent="0" lvl="2" marL="0" marR="0" algn="r">
              <a:spcBef>
                <a:spcPts val="0"/>
              </a:spcBef>
              <a:spcAft>
                <a:spcPts val="0"/>
              </a:spcAft>
              <a:buNone/>
              <a:defRPr b="0" sz="1000">
                <a:solidFill>
                  <a:schemeClr val="dk1"/>
                </a:solidFill>
                <a:latin typeface="Arial"/>
                <a:ea typeface="Arial"/>
                <a:cs typeface="Arial"/>
                <a:sym typeface="Arial"/>
              </a:defRPr>
            </a:lvl3pPr>
            <a:lvl4pPr indent="0" lvl="3" marL="0" marR="0" algn="r">
              <a:spcBef>
                <a:spcPts val="0"/>
              </a:spcBef>
              <a:spcAft>
                <a:spcPts val="0"/>
              </a:spcAft>
              <a:buNone/>
              <a:defRPr b="0" sz="1000">
                <a:solidFill>
                  <a:schemeClr val="dk1"/>
                </a:solidFill>
                <a:latin typeface="Arial"/>
                <a:ea typeface="Arial"/>
                <a:cs typeface="Arial"/>
                <a:sym typeface="Arial"/>
              </a:defRPr>
            </a:lvl4pPr>
            <a:lvl5pPr indent="0" lvl="4" marL="0" marR="0" algn="r">
              <a:spcBef>
                <a:spcPts val="0"/>
              </a:spcBef>
              <a:spcAft>
                <a:spcPts val="0"/>
              </a:spcAft>
              <a:buNone/>
              <a:defRPr b="0" sz="1000">
                <a:solidFill>
                  <a:schemeClr val="dk1"/>
                </a:solidFill>
                <a:latin typeface="Arial"/>
                <a:ea typeface="Arial"/>
                <a:cs typeface="Arial"/>
                <a:sym typeface="Arial"/>
              </a:defRPr>
            </a:lvl5pPr>
            <a:lvl6pPr indent="0" lvl="5" marL="0" marR="0" algn="r">
              <a:spcBef>
                <a:spcPts val="0"/>
              </a:spcBef>
              <a:spcAft>
                <a:spcPts val="0"/>
              </a:spcAft>
              <a:buNone/>
              <a:defRPr b="0" sz="1000">
                <a:solidFill>
                  <a:schemeClr val="dk1"/>
                </a:solidFill>
                <a:latin typeface="Arial"/>
                <a:ea typeface="Arial"/>
                <a:cs typeface="Arial"/>
                <a:sym typeface="Arial"/>
              </a:defRPr>
            </a:lvl6pPr>
            <a:lvl7pPr indent="0" lvl="6" marL="0" marR="0" algn="r">
              <a:spcBef>
                <a:spcPts val="0"/>
              </a:spcBef>
              <a:spcAft>
                <a:spcPts val="0"/>
              </a:spcAft>
              <a:buNone/>
              <a:defRPr b="0" sz="1000">
                <a:solidFill>
                  <a:schemeClr val="dk1"/>
                </a:solidFill>
                <a:latin typeface="Arial"/>
                <a:ea typeface="Arial"/>
                <a:cs typeface="Arial"/>
                <a:sym typeface="Arial"/>
              </a:defRPr>
            </a:lvl7pPr>
            <a:lvl8pPr indent="0" lvl="7" marL="0" marR="0" algn="r">
              <a:spcBef>
                <a:spcPts val="0"/>
              </a:spcBef>
              <a:spcAft>
                <a:spcPts val="0"/>
              </a:spcAft>
              <a:buNone/>
              <a:defRPr b="0" sz="1000">
                <a:solidFill>
                  <a:schemeClr val="dk1"/>
                </a:solidFill>
                <a:latin typeface="Arial"/>
                <a:ea typeface="Arial"/>
                <a:cs typeface="Arial"/>
                <a:sym typeface="Arial"/>
              </a:defRPr>
            </a:lvl8pPr>
            <a:lvl9pPr indent="0" lvl="8" marL="0" marR="0" algn="r">
              <a:spcBef>
                <a:spcPts val="0"/>
              </a:spcBef>
              <a:spcAft>
                <a:spcPts val="0"/>
              </a:spcAft>
              <a:buNone/>
              <a:defRPr b="0"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1" name="Shape 31"/>
        <p:cNvGrpSpPr/>
        <p:nvPr/>
      </p:nvGrpSpPr>
      <p:grpSpPr>
        <a:xfrm>
          <a:off x="0" y="0"/>
          <a:ext cx="0" cy="0"/>
          <a:chOff x="0" y="0"/>
          <a:chExt cx="0" cy="0"/>
        </a:xfrm>
      </p:grpSpPr>
      <p:sp>
        <p:nvSpPr>
          <p:cNvPr id="32" name="Google Shape;32;p3"/>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5"/>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 name="Google Shape;33;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37" name="Shape 37"/>
        <p:cNvGrpSpPr/>
        <p:nvPr/>
      </p:nvGrpSpPr>
      <p:grpSpPr>
        <a:xfrm>
          <a:off x="0" y="0"/>
          <a:ext cx="0" cy="0"/>
          <a:chOff x="0" y="0"/>
          <a:chExt cx="0" cy="0"/>
        </a:xfrm>
      </p:grpSpPr>
      <p:sp>
        <p:nvSpPr>
          <p:cNvPr id="38" name="Google Shape;38;p4"/>
          <p:cNvSpPr/>
          <p:nvPr/>
        </p:nvSpPr>
        <p:spPr>
          <a:xfrm>
            <a:off x="3636963" y="3005138"/>
            <a:ext cx="182562"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4"/>
          <p:cNvSpPr/>
          <p:nvPr/>
        </p:nvSpPr>
        <p:spPr>
          <a:xfrm>
            <a:off x="3449638" y="3005138"/>
            <a:ext cx="18415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0" name="Google Shape;40;p4"/>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5"/>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2" name="Google Shape;42;p4"/>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chemeClr val="lt1"/>
                </a:solidFill>
                <a:latin typeface="Arial"/>
                <a:ea typeface="Arial"/>
                <a:cs typeface="Arial"/>
                <a:sym typeface="Arial"/>
              </a:defRPr>
            </a:lvl1pPr>
            <a:lvl2pPr indent="0" lvl="1" marL="0" marR="0" algn="r">
              <a:spcBef>
                <a:spcPts val="0"/>
              </a:spcBef>
              <a:spcAft>
                <a:spcPts val="0"/>
              </a:spcAft>
              <a:buNone/>
              <a:defRPr b="0" sz="1000">
                <a:solidFill>
                  <a:schemeClr val="lt1"/>
                </a:solidFill>
                <a:latin typeface="Arial"/>
                <a:ea typeface="Arial"/>
                <a:cs typeface="Arial"/>
                <a:sym typeface="Arial"/>
              </a:defRPr>
            </a:lvl2pPr>
            <a:lvl3pPr indent="0" lvl="2" marL="0" marR="0" algn="r">
              <a:spcBef>
                <a:spcPts val="0"/>
              </a:spcBef>
              <a:spcAft>
                <a:spcPts val="0"/>
              </a:spcAft>
              <a:buNone/>
              <a:defRPr b="0" sz="1000">
                <a:solidFill>
                  <a:schemeClr val="lt1"/>
                </a:solidFill>
                <a:latin typeface="Arial"/>
                <a:ea typeface="Arial"/>
                <a:cs typeface="Arial"/>
                <a:sym typeface="Arial"/>
              </a:defRPr>
            </a:lvl3pPr>
            <a:lvl4pPr indent="0" lvl="3" marL="0" marR="0" algn="r">
              <a:spcBef>
                <a:spcPts val="0"/>
              </a:spcBef>
              <a:spcAft>
                <a:spcPts val="0"/>
              </a:spcAft>
              <a:buNone/>
              <a:defRPr b="0" sz="1000">
                <a:solidFill>
                  <a:schemeClr val="lt1"/>
                </a:solidFill>
                <a:latin typeface="Arial"/>
                <a:ea typeface="Arial"/>
                <a:cs typeface="Arial"/>
                <a:sym typeface="Arial"/>
              </a:defRPr>
            </a:lvl4pPr>
            <a:lvl5pPr indent="0" lvl="4" marL="0" marR="0" algn="r">
              <a:spcBef>
                <a:spcPts val="0"/>
              </a:spcBef>
              <a:spcAft>
                <a:spcPts val="0"/>
              </a:spcAft>
              <a:buNone/>
              <a:defRPr b="0" sz="1000">
                <a:solidFill>
                  <a:schemeClr val="lt1"/>
                </a:solidFill>
                <a:latin typeface="Arial"/>
                <a:ea typeface="Arial"/>
                <a:cs typeface="Arial"/>
                <a:sym typeface="Arial"/>
              </a:defRPr>
            </a:lvl5pPr>
            <a:lvl6pPr indent="0" lvl="5" marL="0" marR="0" algn="r">
              <a:spcBef>
                <a:spcPts val="0"/>
              </a:spcBef>
              <a:spcAft>
                <a:spcPts val="0"/>
              </a:spcAft>
              <a:buNone/>
              <a:defRPr b="0" sz="1000">
                <a:solidFill>
                  <a:schemeClr val="lt1"/>
                </a:solidFill>
                <a:latin typeface="Arial"/>
                <a:ea typeface="Arial"/>
                <a:cs typeface="Arial"/>
                <a:sym typeface="Arial"/>
              </a:defRPr>
            </a:lvl6pPr>
            <a:lvl7pPr indent="0" lvl="6" marL="0" marR="0" algn="r">
              <a:spcBef>
                <a:spcPts val="0"/>
              </a:spcBef>
              <a:spcAft>
                <a:spcPts val="0"/>
              </a:spcAft>
              <a:buNone/>
              <a:defRPr b="0" sz="1000">
                <a:solidFill>
                  <a:schemeClr val="lt1"/>
                </a:solidFill>
                <a:latin typeface="Arial"/>
                <a:ea typeface="Arial"/>
                <a:cs typeface="Arial"/>
                <a:sym typeface="Arial"/>
              </a:defRPr>
            </a:lvl7pPr>
            <a:lvl8pPr indent="0" lvl="7" marL="0" marR="0" algn="r">
              <a:spcBef>
                <a:spcPts val="0"/>
              </a:spcBef>
              <a:spcAft>
                <a:spcPts val="0"/>
              </a:spcAft>
              <a:buNone/>
              <a:defRPr b="0" sz="1000">
                <a:solidFill>
                  <a:schemeClr val="lt1"/>
                </a:solidFill>
                <a:latin typeface="Arial"/>
                <a:ea typeface="Arial"/>
                <a:cs typeface="Arial"/>
                <a:sym typeface="Arial"/>
              </a:defRPr>
            </a:lvl8pPr>
            <a:lvl9pPr indent="0" lvl="8" marL="0" marR="0" algn="r">
              <a:spcBef>
                <a:spcPts val="0"/>
              </a:spcBef>
              <a:spcAft>
                <a:spcPts val="0"/>
              </a:spcAft>
              <a:buNone/>
              <a:defRPr b="0"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5" name="Shape 45"/>
        <p:cNvGrpSpPr/>
        <p:nvPr/>
      </p:nvGrpSpPr>
      <p:grpSpPr>
        <a:xfrm>
          <a:off x="0" y="0"/>
          <a:ext cx="0" cy="0"/>
          <a:chOff x="0" y="0"/>
          <a:chExt cx="0" cy="0"/>
        </a:xfrm>
      </p:grpSpPr>
      <p:sp>
        <p:nvSpPr>
          <p:cNvPr id="46" name="Google Shape;46;p5"/>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7" name="Google Shape;47;p5"/>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5"/>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8" name="Google Shape;4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chemeClr val="lt1"/>
                </a:solidFill>
                <a:latin typeface="Arial"/>
                <a:ea typeface="Arial"/>
                <a:cs typeface="Arial"/>
                <a:sym typeface="Arial"/>
              </a:defRPr>
            </a:lvl1pPr>
            <a:lvl2pPr indent="0" lvl="1" marL="0" marR="0" algn="r">
              <a:spcBef>
                <a:spcPts val="0"/>
              </a:spcBef>
              <a:spcAft>
                <a:spcPts val="0"/>
              </a:spcAft>
              <a:buNone/>
              <a:defRPr b="0" sz="1000">
                <a:solidFill>
                  <a:schemeClr val="lt1"/>
                </a:solidFill>
                <a:latin typeface="Arial"/>
                <a:ea typeface="Arial"/>
                <a:cs typeface="Arial"/>
                <a:sym typeface="Arial"/>
              </a:defRPr>
            </a:lvl2pPr>
            <a:lvl3pPr indent="0" lvl="2" marL="0" marR="0" algn="r">
              <a:spcBef>
                <a:spcPts val="0"/>
              </a:spcBef>
              <a:spcAft>
                <a:spcPts val="0"/>
              </a:spcAft>
              <a:buNone/>
              <a:defRPr b="0" sz="1000">
                <a:solidFill>
                  <a:schemeClr val="lt1"/>
                </a:solidFill>
                <a:latin typeface="Arial"/>
                <a:ea typeface="Arial"/>
                <a:cs typeface="Arial"/>
                <a:sym typeface="Arial"/>
              </a:defRPr>
            </a:lvl3pPr>
            <a:lvl4pPr indent="0" lvl="3" marL="0" marR="0" algn="r">
              <a:spcBef>
                <a:spcPts val="0"/>
              </a:spcBef>
              <a:spcAft>
                <a:spcPts val="0"/>
              </a:spcAft>
              <a:buNone/>
              <a:defRPr b="0" sz="1000">
                <a:solidFill>
                  <a:schemeClr val="lt1"/>
                </a:solidFill>
                <a:latin typeface="Arial"/>
                <a:ea typeface="Arial"/>
                <a:cs typeface="Arial"/>
                <a:sym typeface="Arial"/>
              </a:defRPr>
            </a:lvl4pPr>
            <a:lvl5pPr indent="0" lvl="4" marL="0" marR="0" algn="r">
              <a:spcBef>
                <a:spcPts val="0"/>
              </a:spcBef>
              <a:spcAft>
                <a:spcPts val="0"/>
              </a:spcAft>
              <a:buNone/>
              <a:defRPr b="0" sz="1000">
                <a:solidFill>
                  <a:schemeClr val="lt1"/>
                </a:solidFill>
                <a:latin typeface="Arial"/>
                <a:ea typeface="Arial"/>
                <a:cs typeface="Arial"/>
                <a:sym typeface="Arial"/>
              </a:defRPr>
            </a:lvl5pPr>
            <a:lvl6pPr indent="0" lvl="5" marL="0" marR="0" algn="r">
              <a:spcBef>
                <a:spcPts val="0"/>
              </a:spcBef>
              <a:spcAft>
                <a:spcPts val="0"/>
              </a:spcAft>
              <a:buNone/>
              <a:defRPr b="0" sz="1000">
                <a:solidFill>
                  <a:schemeClr val="lt1"/>
                </a:solidFill>
                <a:latin typeface="Arial"/>
                <a:ea typeface="Arial"/>
                <a:cs typeface="Arial"/>
                <a:sym typeface="Arial"/>
              </a:defRPr>
            </a:lvl6pPr>
            <a:lvl7pPr indent="0" lvl="6" marL="0" marR="0" algn="r">
              <a:spcBef>
                <a:spcPts val="0"/>
              </a:spcBef>
              <a:spcAft>
                <a:spcPts val="0"/>
              </a:spcAft>
              <a:buNone/>
              <a:defRPr b="0" sz="1000">
                <a:solidFill>
                  <a:schemeClr val="lt1"/>
                </a:solidFill>
                <a:latin typeface="Arial"/>
                <a:ea typeface="Arial"/>
                <a:cs typeface="Arial"/>
                <a:sym typeface="Arial"/>
              </a:defRPr>
            </a:lvl7pPr>
            <a:lvl8pPr indent="0" lvl="7" marL="0" marR="0" algn="r">
              <a:spcBef>
                <a:spcPts val="0"/>
              </a:spcBef>
              <a:spcAft>
                <a:spcPts val="0"/>
              </a:spcAft>
              <a:buNone/>
              <a:defRPr b="0" sz="1000">
                <a:solidFill>
                  <a:schemeClr val="lt1"/>
                </a:solidFill>
                <a:latin typeface="Arial"/>
                <a:ea typeface="Arial"/>
                <a:cs typeface="Arial"/>
                <a:sym typeface="Arial"/>
              </a:defRPr>
            </a:lvl8pPr>
            <a:lvl9pPr indent="0" lvl="8" marL="0" marR="0" algn="r">
              <a:spcBef>
                <a:spcPts val="0"/>
              </a:spcBef>
              <a:spcAft>
                <a:spcPts val="0"/>
              </a:spcAft>
              <a:buNone/>
              <a:defRPr b="0"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showMasterSp="0" type="twoTxTwoObj">
  <p:cSld name="TWO_OBJECTS_WITH_TEXT">
    <p:bg>
      <p:bgPr>
        <a:blipFill rotWithShape="1">
          <a:blip r:embed="rId2">
            <a:alphaModFix/>
          </a:blip>
          <a:tile algn="tl" flip="none" tx="0" sx="50000" ty="0" sy="50000"/>
        </a:blipFill>
      </p:bgPr>
    </p:bg>
    <p:spTree>
      <p:nvGrpSpPr>
        <p:cNvPr id="52" name="Shape 52"/>
        <p:cNvGrpSpPr/>
        <p:nvPr/>
      </p:nvGrpSpPr>
      <p:grpSpPr>
        <a:xfrm>
          <a:off x="0" y="0"/>
          <a:ext cx="0" cy="0"/>
          <a:chOff x="0" y="0"/>
          <a:chExt cx="0" cy="0"/>
        </a:xfrm>
      </p:grpSpPr>
      <p:sp>
        <p:nvSpPr>
          <p:cNvPr id="53" name="Google Shape;53;p6"/>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5" name="Google Shape;55;p6"/>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5"/>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6" name="Google Shape;56;p6"/>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7" name="Google Shape;57;p6"/>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5"/>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8" name="Google Shape;58;p6"/>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chemeClr val="dk1"/>
                </a:solidFill>
                <a:latin typeface="Arial"/>
                <a:ea typeface="Arial"/>
                <a:cs typeface="Arial"/>
                <a:sym typeface="Arial"/>
              </a:defRPr>
            </a:lvl1pPr>
            <a:lvl2pPr indent="0" lvl="1" marL="0" marR="0" algn="r">
              <a:spcBef>
                <a:spcPts val="0"/>
              </a:spcBef>
              <a:spcAft>
                <a:spcPts val="0"/>
              </a:spcAft>
              <a:buNone/>
              <a:defRPr b="0" sz="1000">
                <a:solidFill>
                  <a:schemeClr val="dk1"/>
                </a:solidFill>
                <a:latin typeface="Arial"/>
                <a:ea typeface="Arial"/>
                <a:cs typeface="Arial"/>
                <a:sym typeface="Arial"/>
              </a:defRPr>
            </a:lvl2pPr>
            <a:lvl3pPr indent="0" lvl="2" marL="0" marR="0" algn="r">
              <a:spcBef>
                <a:spcPts val="0"/>
              </a:spcBef>
              <a:spcAft>
                <a:spcPts val="0"/>
              </a:spcAft>
              <a:buNone/>
              <a:defRPr b="0" sz="1000">
                <a:solidFill>
                  <a:schemeClr val="dk1"/>
                </a:solidFill>
                <a:latin typeface="Arial"/>
                <a:ea typeface="Arial"/>
                <a:cs typeface="Arial"/>
                <a:sym typeface="Arial"/>
              </a:defRPr>
            </a:lvl3pPr>
            <a:lvl4pPr indent="0" lvl="3" marL="0" marR="0" algn="r">
              <a:spcBef>
                <a:spcPts val="0"/>
              </a:spcBef>
              <a:spcAft>
                <a:spcPts val="0"/>
              </a:spcAft>
              <a:buNone/>
              <a:defRPr b="0" sz="1000">
                <a:solidFill>
                  <a:schemeClr val="dk1"/>
                </a:solidFill>
                <a:latin typeface="Arial"/>
                <a:ea typeface="Arial"/>
                <a:cs typeface="Arial"/>
                <a:sym typeface="Arial"/>
              </a:defRPr>
            </a:lvl4pPr>
            <a:lvl5pPr indent="0" lvl="4" marL="0" marR="0" algn="r">
              <a:spcBef>
                <a:spcPts val="0"/>
              </a:spcBef>
              <a:spcAft>
                <a:spcPts val="0"/>
              </a:spcAft>
              <a:buNone/>
              <a:defRPr b="0" sz="1000">
                <a:solidFill>
                  <a:schemeClr val="dk1"/>
                </a:solidFill>
                <a:latin typeface="Arial"/>
                <a:ea typeface="Arial"/>
                <a:cs typeface="Arial"/>
                <a:sym typeface="Arial"/>
              </a:defRPr>
            </a:lvl5pPr>
            <a:lvl6pPr indent="0" lvl="5" marL="0" marR="0" algn="r">
              <a:spcBef>
                <a:spcPts val="0"/>
              </a:spcBef>
              <a:spcAft>
                <a:spcPts val="0"/>
              </a:spcAft>
              <a:buNone/>
              <a:defRPr b="0" sz="1000">
                <a:solidFill>
                  <a:schemeClr val="dk1"/>
                </a:solidFill>
                <a:latin typeface="Arial"/>
                <a:ea typeface="Arial"/>
                <a:cs typeface="Arial"/>
                <a:sym typeface="Arial"/>
              </a:defRPr>
            </a:lvl6pPr>
            <a:lvl7pPr indent="0" lvl="6" marL="0" marR="0" algn="r">
              <a:spcBef>
                <a:spcPts val="0"/>
              </a:spcBef>
              <a:spcAft>
                <a:spcPts val="0"/>
              </a:spcAft>
              <a:buNone/>
              <a:defRPr b="0" sz="1000">
                <a:solidFill>
                  <a:schemeClr val="dk1"/>
                </a:solidFill>
                <a:latin typeface="Arial"/>
                <a:ea typeface="Arial"/>
                <a:cs typeface="Arial"/>
                <a:sym typeface="Arial"/>
              </a:defRPr>
            </a:lvl7pPr>
            <a:lvl8pPr indent="0" lvl="7" marL="0" marR="0" algn="r">
              <a:spcBef>
                <a:spcPts val="0"/>
              </a:spcBef>
              <a:spcAft>
                <a:spcPts val="0"/>
              </a:spcAft>
              <a:buNone/>
              <a:defRPr b="0" sz="1000">
                <a:solidFill>
                  <a:schemeClr val="dk1"/>
                </a:solidFill>
                <a:latin typeface="Arial"/>
                <a:ea typeface="Arial"/>
                <a:cs typeface="Arial"/>
                <a:sym typeface="Arial"/>
              </a:defRPr>
            </a:lvl8pPr>
            <a:lvl9pPr indent="0" lvl="8" marL="0" marR="0" algn="r">
              <a:spcBef>
                <a:spcPts val="0"/>
              </a:spcBef>
              <a:spcAft>
                <a:spcPts val="0"/>
              </a:spcAft>
              <a:buNone/>
              <a:defRPr b="0"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61" name="Shape 61"/>
        <p:cNvGrpSpPr/>
        <p:nvPr/>
      </p:nvGrpSpPr>
      <p:grpSpPr>
        <a:xfrm>
          <a:off x="0" y="0"/>
          <a:ext cx="0" cy="0"/>
          <a:chOff x="0" y="0"/>
          <a:chExt cx="0" cy="0"/>
        </a:xfrm>
      </p:grpSpPr>
      <p:sp>
        <p:nvSpPr>
          <p:cNvPr id="62" name="Google Shape;6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chemeClr val="lt1"/>
                </a:solidFill>
                <a:latin typeface="Arial"/>
                <a:ea typeface="Arial"/>
                <a:cs typeface="Arial"/>
                <a:sym typeface="Arial"/>
              </a:defRPr>
            </a:lvl1pPr>
            <a:lvl2pPr indent="0" lvl="1" marL="0" marR="0" algn="r">
              <a:spcBef>
                <a:spcPts val="0"/>
              </a:spcBef>
              <a:spcAft>
                <a:spcPts val="0"/>
              </a:spcAft>
              <a:buNone/>
              <a:defRPr b="0" sz="1000">
                <a:solidFill>
                  <a:schemeClr val="lt1"/>
                </a:solidFill>
                <a:latin typeface="Arial"/>
                <a:ea typeface="Arial"/>
                <a:cs typeface="Arial"/>
                <a:sym typeface="Arial"/>
              </a:defRPr>
            </a:lvl2pPr>
            <a:lvl3pPr indent="0" lvl="2" marL="0" marR="0" algn="r">
              <a:spcBef>
                <a:spcPts val="0"/>
              </a:spcBef>
              <a:spcAft>
                <a:spcPts val="0"/>
              </a:spcAft>
              <a:buNone/>
              <a:defRPr b="0" sz="1000">
                <a:solidFill>
                  <a:schemeClr val="lt1"/>
                </a:solidFill>
                <a:latin typeface="Arial"/>
                <a:ea typeface="Arial"/>
                <a:cs typeface="Arial"/>
                <a:sym typeface="Arial"/>
              </a:defRPr>
            </a:lvl3pPr>
            <a:lvl4pPr indent="0" lvl="3" marL="0" marR="0" algn="r">
              <a:spcBef>
                <a:spcPts val="0"/>
              </a:spcBef>
              <a:spcAft>
                <a:spcPts val="0"/>
              </a:spcAft>
              <a:buNone/>
              <a:defRPr b="0" sz="1000">
                <a:solidFill>
                  <a:schemeClr val="lt1"/>
                </a:solidFill>
                <a:latin typeface="Arial"/>
                <a:ea typeface="Arial"/>
                <a:cs typeface="Arial"/>
                <a:sym typeface="Arial"/>
              </a:defRPr>
            </a:lvl4pPr>
            <a:lvl5pPr indent="0" lvl="4" marL="0" marR="0" algn="r">
              <a:spcBef>
                <a:spcPts val="0"/>
              </a:spcBef>
              <a:spcAft>
                <a:spcPts val="0"/>
              </a:spcAft>
              <a:buNone/>
              <a:defRPr b="0" sz="1000">
                <a:solidFill>
                  <a:schemeClr val="lt1"/>
                </a:solidFill>
                <a:latin typeface="Arial"/>
                <a:ea typeface="Arial"/>
                <a:cs typeface="Arial"/>
                <a:sym typeface="Arial"/>
              </a:defRPr>
            </a:lvl5pPr>
            <a:lvl6pPr indent="0" lvl="5" marL="0" marR="0" algn="r">
              <a:spcBef>
                <a:spcPts val="0"/>
              </a:spcBef>
              <a:spcAft>
                <a:spcPts val="0"/>
              </a:spcAft>
              <a:buNone/>
              <a:defRPr b="0" sz="1000">
                <a:solidFill>
                  <a:schemeClr val="lt1"/>
                </a:solidFill>
                <a:latin typeface="Arial"/>
                <a:ea typeface="Arial"/>
                <a:cs typeface="Arial"/>
                <a:sym typeface="Arial"/>
              </a:defRPr>
            </a:lvl6pPr>
            <a:lvl7pPr indent="0" lvl="6" marL="0" marR="0" algn="r">
              <a:spcBef>
                <a:spcPts val="0"/>
              </a:spcBef>
              <a:spcAft>
                <a:spcPts val="0"/>
              </a:spcAft>
              <a:buNone/>
              <a:defRPr b="0" sz="1000">
                <a:solidFill>
                  <a:schemeClr val="lt1"/>
                </a:solidFill>
                <a:latin typeface="Arial"/>
                <a:ea typeface="Arial"/>
                <a:cs typeface="Arial"/>
                <a:sym typeface="Arial"/>
              </a:defRPr>
            </a:lvl7pPr>
            <a:lvl8pPr indent="0" lvl="7" marL="0" marR="0" algn="r">
              <a:spcBef>
                <a:spcPts val="0"/>
              </a:spcBef>
              <a:spcAft>
                <a:spcPts val="0"/>
              </a:spcAft>
              <a:buNone/>
              <a:defRPr b="0" sz="1000">
                <a:solidFill>
                  <a:schemeClr val="lt1"/>
                </a:solidFill>
                <a:latin typeface="Arial"/>
                <a:ea typeface="Arial"/>
                <a:cs typeface="Arial"/>
                <a:sym typeface="Arial"/>
              </a:defRPr>
            </a:lvl8pPr>
            <a:lvl9pPr indent="0" lvl="8" marL="0" marR="0" algn="r">
              <a:spcBef>
                <a:spcPts val="0"/>
              </a:spcBef>
              <a:spcAft>
                <a:spcPts val="0"/>
              </a:spcAft>
              <a:buNone/>
              <a:defRPr b="0"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chemeClr val="dk1"/>
                </a:solidFill>
                <a:latin typeface="Arial"/>
                <a:ea typeface="Arial"/>
                <a:cs typeface="Arial"/>
                <a:sym typeface="Arial"/>
              </a:defRPr>
            </a:lvl1pPr>
            <a:lvl2pPr indent="0" lvl="1" marL="0" marR="0" algn="r">
              <a:spcBef>
                <a:spcPts val="0"/>
              </a:spcBef>
              <a:spcAft>
                <a:spcPts val="0"/>
              </a:spcAft>
              <a:buNone/>
              <a:defRPr b="0" sz="1000">
                <a:solidFill>
                  <a:schemeClr val="dk1"/>
                </a:solidFill>
                <a:latin typeface="Arial"/>
                <a:ea typeface="Arial"/>
                <a:cs typeface="Arial"/>
                <a:sym typeface="Arial"/>
              </a:defRPr>
            </a:lvl2pPr>
            <a:lvl3pPr indent="0" lvl="2" marL="0" marR="0" algn="r">
              <a:spcBef>
                <a:spcPts val="0"/>
              </a:spcBef>
              <a:spcAft>
                <a:spcPts val="0"/>
              </a:spcAft>
              <a:buNone/>
              <a:defRPr b="0" sz="1000">
                <a:solidFill>
                  <a:schemeClr val="dk1"/>
                </a:solidFill>
                <a:latin typeface="Arial"/>
                <a:ea typeface="Arial"/>
                <a:cs typeface="Arial"/>
                <a:sym typeface="Arial"/>
              </a:defRPr>
            </a:lvl3pPr>
            <a:lvl4pPr indent="0" lvl="3" marL="0" marR="0" algn="r">
              <a:spcBef>
                <a:spcPts val="0"/>
              </a:spcBef>
              <a:spcAft>
                <a:spcPts val="0"/>
              </a:spcAft>
              <a:buNone/>
              <a:defRPr b="0" sz="1000">
                <a:solidFill>
                  <a:schemeClr val="dk1"/>
                </a:solidFill>
                <a:latin typeface="Arial"/>
                <a:ea typeface="Arial"/>
                <a:cs typeface="Arial"/>
                <a:sym typeface="Arial"/>
              </a:defRPr>
            </a:lvl4pPr>
            <a:lvl5pPr indent="0" lvl="4" marL="0" marR="0" algn="r">
              <a:spcBef>
                <a:spcPts val="0"/>
              </a:spcBef>
              <a:spcAft>
                <a:spcPts val="0"/>
              </a:spcAft>
              <a:buNone/>
              <a:defRPr b="0" sz="1000">
                <a:solidFill>
                  <a:schemeClr val="dk1"/>
                </a:solidFill>
                <a:latin typeface="Arial"/>
                <a:ea typeface="Arial"/>
                <a:cs typeface="Arial"/>
                <a:sym typeface="Arial"/>
              </a:defRPr>
            </a:lvl5pPr>
            <a:lvl6pPr indent="0" lvl="5" marL="0" marR="0" algn="r">
              <a:spcBef>
                <a:spcPts val="0"/>
              </a:spcBef>
              <a:spcAft>
                <a:spcPts val="0"/>
              </a:spcAft>
              <a:buNone/>
              <a:defRPr b="0" sz="1000">
                <a:solidFill>
                  <a:schemeClr val="dk1"/>
                </a:solidFill>
                <a:latin typeface="Arial"/>
                <a:ea typeface="Arial"/>
                <a:cs typeface="Arial"/>
                <a:sym typeface="Arial"/>
              </a:defRPr>
            </a:lvl6pPr>
            <a:lvl7pPr indent="0" lvl="6" marL="0" marR="0" algn="r">
              <a:spcBef>
                <a:spcPts val="0"/>
              </a:spcBef>
              <a:spcAft>
                <a:spcPts val="0"/>
              </a:spcAft>
              <a:buNone/>
              <a:defRPr b="0" sz="1000">
                <a:solidFill>
                  <a:schemeClr val="dk1"/>
                </a:solidFill>
                <a:latin typeface="Arial"/>
                <a:ea typeface="Arial"/>
                <a:cs typeface="Arial"/>
                <a:sym typeface="Arial"/>
              </a:defRPr>
            </a:lvl7pPr>
            <a:lvl8pPr indent="0" lvl="7" marL="0" marR="0" algn="r">
              <a:spcBef>
                <a:spcPts val="0"/>
              </a:spcBef>
              <a:spcAft>
                <a:spcPts val="0"/>
              </a:spcAft>
              <a:buNone/>
              <a:defRPr b="0" sz="1000">
                <a:solidFill>
                  <a:schemeClr val="dk1"/>
                </a:solidFill>
                <a:latin typeface="Arial"/>
                <a:ea typeface="Arial"/>
                <a:cs typeface="Arial"/>
                <a:sym typeface="Arial"/>
              </a:defRPr>
            </a:lvl8pPr>
            <a:lvl9pPr indent="0" lvl="8" marL="0" marR="0" algn="r">
              <a:spcBef>
                <a:spcPts val="0"/>
              </a:spcBef>
              <a:spcAft>
                <a:spcPts val="0"/>
              </a:spcAft>
              <a:buNone/>
              <a:defRPr b="0"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showMasterSp="0" type="objTx">
  <p:cSld name="OBJECT_WITH_CAPTION_TEXT">
    <p:bg>
      <p:bgPr>
        <a:blipFill rotWithShape="1">
          <a:blip r:embed="rId2">
            <a:alphaModFix/>
          </a:blip>
          <a:tile algn="tl" flip="none" tx="0" sx="50000" ty="0" sy="50000"/>
        </a:blipFill>
      </p:bgPr>
    </p:bg>
    <p:spTree>
      <p:nvGrpSpPr>
        <p:cNvPr id="70" name="Shape 70"/>
        <p:cNvGrpSpPr/>
        <p:nvPr/>
      </p:nvGrpSpPr>
      <p:grpSpPr>
        <a:xfrm>
          <a:off x="0" y="0"/>
          <a:ext cx="0" cy="0"/>
          <a:chOff x="0" y="0"/>
          <a:chExt cx="0" cy="0"/>
        </a:xfrm>
      </p:grpSpPr>
      <p:sp>
        <p:nvSpPr>
          <p:cNvPr id="71" name="Google Shape;71;p9"/>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5"/>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9"/>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5"/>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9"/>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chemeClr val="dk1"/>
                </a:solidFill>
                <a:latin typeface="Arial"/>
                <a:ea typeface="Arial"/>
                <a:cs typeface="Arial"/>
                <a:sym typeface="Arial"/>
              </a:defRPr>
            </a:lvl1pPr>
            <a:lvl2pPr indent="0" lvl="1" marL="0" marR="0" algn="r">
              <a:spcBef>
                <a:spcPts val="0"/>
              </a:spcBef>
              <a:spcAft>
                <a:spcPts val="0"/>
              </a:spcAft>
              <a:buNone/>
              <a:defRPr b="0" sz="1000">
                <a:solidFill>
                  <a:schemeClr val="dk1"/>
                </a:solidFill>
                <a:latin typeface="Arial"/>
                <a:ea typeface="Arial"/>
                <a:cs typeface="Arial"/>
                <a:sym typeface="Arial"/>
              </a:defRPr>
            </a:lvl2pPr>
            <a:lvl3pPr indent="0" lvl="2" marL="0" marR="0" algn="r">
              <a:spcBef>
                <a:spcPts val="0"/>
              </a:spcBef>
              <a:spcAft>
                <a:spcPts val="0"/>
              </a:spcAft>
              <a:buNone/>
              <a:defRPr b="0" sz="1000">
                <a:solidFill>
                  <a:schemeClr val="dk1"/>
                </a:solidFill>
                <a:latin typeface="Arial"/>
                <a:ea typeface="Arial"/>
                <a:cs typeface="Arial"/>
                <a:sym typeface="Arial"/>
              </a:defRPr>
            </a:lvl3pPr>
            <a:lvl4pPr indent="0" lvl="3" marL="0" marR="0" algn="r">
              <a:spcBef>
                <a:spcPts val="0"/>
              </a:spcBef>
              <a:spcAft>
                <a:spcPts val="0"/>
              </a:spcAft>
              <a:buNone/>
              <a:defRPr b="0" sz="1000">
                <a:solidFill>
                  <a:schemeClr val="dk1"/>
                </a:solidFill>
                <a:latin typeface="Arial"/>
                <a:ea typeface="Arial"/>
                <a:cs typeface="Arial"/>
                <a:sym typeface="Arial"/>
              </a:defRPr>
            </a:lvl4pPr>
            <a:lvl5pPr indent="0" lvl="4" marL="0" marR="0" algn="r">
              <a:spcBef>
                <a:spcPts val="0"/>
              </a:spcBef>
              <a:spcAft>
                <a:spcPts val="0"/>
              </a:spcAft>
              <a:buNone/>
              <a:defRPr b="0" sz="1000">
                <a:solidFill>
                  <a:schemeClr val="dk1"/>
                </a:solidFill>
                <a:latin typeface="Arial"/>
                <a:ea typeface="Arial"/>
                <a:cs typeface="Arial"/>
                <a:sym typeface="Arial"/>
              </a:defRPr>
            </a:lvl5pPr>
            <a:lvl6pPr indent="0" lvl="5" marL="0" marR="0" algn="r">
              <a:spcBef>
                <a:spcPts val="0"/>
              </a:spcBef>
              <a:spcAft>
                <a:spcPts val="0"/>
              </a:spcAft>
              <a:buNone/>
              <a:defRPr b="0" sz="1000">
                <a:solidFill>
                  <a:schemeClr val="dk1"/>
                </a:solidFill>
                <a:latin typeface="Arial"/>
                <a:ea typeface="Arial"/>
                <a:cs typeface="Arial"/>
                <a:sym typeface="Arial"/>
              </a:defRPr>
            </a:lvl6pPr>
            <a:lvl7pPr indent="0" lvl="6" marL="0" marR="0" algn="r">
              <a:spcBef>
                <a:spcPts val="0"/>
              </a:spcBef>
              <a:spcAft>
                <a:spcPts val="0"/>
              </a:spcAft>
              <a:buNone/>
              <a:defRPr b="0" sz="1000">
                <a:solidFill>
                  <a:schemeClr val="dk1"/>
                </a:solidFill>
                <a:latin typeface="Arial"/>
                <a:ea typeface="Arial"/>
                <a:cs typeface="Arial"/>
                <a:sym typeface="Arial"/>
              </a:defRPr>
            </a:lvl7pPr>
            <a:lvl8pPr indent="0" lvl="7" marL="0" marR="0" algn="r">
              <a:spcBef>
                <a:spcPts val="0"/>
              </a:spcBef>
              <a:spcAft>
                <a:spcPts val="0"/>
              </a:spcAft>
              <a:buNone/>
              <a:defRPr b="0" sz="1000">
                <a:solidFill>
                  <a:schemeClr val="dk1"/>
                </a:solidFill>
                <a:latin typeface="Arial"/>
                <a:ea typeface="Arial"/>
                <a:cs typeface="Arial"/>
                <a:sym typeface="Arial"/>
              </a:defRPr>
            </a:lvl8pPr>
            <a:lvl9pPr indent="0" lvl="8" marL="0" marR="0" algn="r">
              <a:spcBef>
                <a:spcPts val="0"/>
              </a:spcBef>
              <a:spcAft>
                <a:spcPts val="0"/>
              </a:spcAft>
              <a:buNone/>
              <a:defRPr b="0" sz="10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7" name="Shape 77"/>
        <p:cNvGrpSpPr/>
        <p:nvPr/>
      </p:nvGrpSpPr>
      <p:grpSpPr>
        <a:xfrm>
          <a:off x="0" y="0"/>
          <a:ext cx="0" cy="0"/>
          <a:chOff x="0" y="0"/>
          <a:chExt cx="0" cy="0"/>
        </a:xfrm>
      </p:grpSpPr>
      <p:sp>
        <p:nvSpPr>
          <p:cNvPr id="78" name="Google Shape;78;p10"/>
          <p:cNvSpPr/>
          <p:nvPr/>
        </p:nvSpPr>
        <p:spPr>
          <a:xfrm>
            <a:off x="500063" y="5945188"/>
            <a:ext cx="4940300" cy="920750"/>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79" name="Google Shape;79;p10"/>
          <p:cNvSpPr/>
          <p:nvPr/>
        </p:nvSpPr>
        <p:spPr>
          <a:xfrm>
            <a:off x="485775" y="5938838"/>
            <a:ext cx="3690938"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80" name="Google Shape;80;p10"/>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81" name="Google Shape;81;p1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2" name="Google Shape;82;p10"/>
          <p:cNvSpPr/>
          <p:nvPr/>
        </p:nvSpPr>
        <p:spPr>
          <a:xfrm>
            <a:off x="8664575" y="4987925"/>
            <a:ext cx="182563"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83" name="Google Shape;83;p10"/>
          <p:cNvSpPr/>
          <p:nvPr/>
        </p:nvSpPr>
        <p:spPr>
          <a:xfrm>
            <a:off x="8477250" y="4987925"/>
            <a:ext cx="182563"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84" name="Google Shape;84;p10"/>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5"/>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85" name="Google Shape;85;p10"/>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86" name="Google Shape;86;p10"/>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chemeClr val="lt1"/>
                </a:solidFill>
                <a:latin typeface="Arial"/>
                <a:ea typeface="Arial"/>
                <a:cs typeface="Arial"/>
                <a:sym typeface="Arial"/>
              </a:defRPr>
            </a:lvl1pPr>
            <a:lvl2pPr indent="0" lvl="1" marL="0" marR="0" algn="r">
              <a:spcBef>
                <a:spcPts val="0"/>
              </a:spcBef>
              <a:spcAft>
                <a:spcPts val="0"/>
              </a:spcAft>
              <a:buNone/>
              <a:defRPr b="0" sz="1000">
                <a:solidFill>
                  <a:schemeClr val="lt1"/>
                </a:solidFill>
                <a:latin typeface="Arial"/>
                <a:ea typeface="Arial"/>
                <a:cs typeface="Arial"/>
                <a:sym typeface="Arial"/>
              </a:defRPr>
            </a:lvl2pPr>
            <a:lvl3pPr indent="0" lvl="2" marL="0" marR="0" algn="r">
              <a:spcBef>
                <a:spcPts val="0"/>
              </a:spcBef>
              <a:spcAft>
                <a:spcPts val="0"/>
              </a:spcAft>
              <a:buNone/>
              <a:defRPr b="0" sz="1000">
                <a:solidFill>
                  <a:schemeClr val="lt1"/>
                </a:solidFill>
                <a:latin typeface="Arial"/>
                <a:ea typeface="Arial"/>
                <a:cs typeface="Arial"/>
                <a:sym typeface="Arial"/>
              </a:defRPr>
            </a:lvl3pPr>
            <a:lvl4pPr indent="0" lvl="3" marL="0" marR="0" algn="r">
              <a:spcBef>
                <a:spcPts val="0"/>
              </a:spcBef>
              <a:spcAft>
                <a:spcPts val="0"/>
              </a:spcAft>
              <a:buNone/>
              <a:defRPr b="0" sz="1000">
                <a:solidFill>
                  <a:schemeClr val="lt1"/>
                </a:solidFill>
                <a:latin typeface="Arial"/>
                <a:ea typeface="Arial"/>
                <a:cs typeface="Arial"/>
                <a:sym typeface="Arial"/>
              </a:defRPr>
            </a:lvl4pPr>
            <a:lvl5pPr indent="0" lvl="4" marL="0" marR="0" algn="r">
              <a:spcBef>
                <a:spcPts val="0"/>
              </a:spcBef>
              <a:spcAft>
                <a:spcPts val="0"/>
              </a:spcAft>
              <a:buNone/>
              <a:defRPr b="0" sz="1000">
                <a:solidFill>
                  <a:schemeClr val="lt1"/>
                </a:solidFill>
                <a:latin typeface="Arial"/>
                <a:ea typeface="Arial"/>
                <a:cs typeface="Arial"/>
                <a:sym typeface="Arial"/>
              </a:defRPr>
            </a:lvl5pPr>
            <a:lvl6pPr indent="0" lvl="5" marL="0" marR="0" algn="r">
              <a:spcBef>
                <a:spcPts val="0"/>
              </a:spcBef>
              <a:spcAft>
                <a:spcPts val="0"/>
              </a:spcAft>
              <a:buNone/>
              <a:defRPr b="0" sz="1000">
                <a:solidFill>
                  <a:schemeClr val="lt1"/>
                </a:solidFill>
                <a:latin typeface="Arial"/>
                <a:ea typeface="Arial"/>
                <a:cs typeface="Arial"/>
                <a:sym typeface="Arial"/>
              </a:defRPr>
            </a:lvl6pPr>
            <a:lvl7pPr indent="0" lvl="6" marL="0" marR="0" algn="r">
              <a:spcBef>
                <a:spcPts val="0"/>
              </a:spcBef>
              <a:spcAft>
                <a:spcPts val="0"/>
              </a:spcAft>
              <a:buNone/>
              <a:defRPr b="0" sz="1000">
                <a:solidFill>
                  <a:schemeClr val="lt1"/>
                </a:solidFill>
                <a:latin typeface="Arial"/>
                <a:ea typeface="Arial"/>
                <a:cs typeface="Arial"/>
                <a:sym typeface="Arial"/>
              </a:defRPr>
            </a:lvl7pPr>
            <a:lvl8pPr indent="0" lvl="7" marL="0" marR="0" algn="r">
              <a:spcBef>
                <a:spcPts val="0"/>
              </a:spcBef>
              <a:spcAft>
                <a:spcPts val="0"/>
              </a:spcAft>
              <a:buNone/>
              <a:defRPr b="0" sz="1000">
                <a:solidFill>
                  <a:schemeClr val="lt1"/>
                </a:solidFill>
                <a:latin typeface="Arial"/>
                <a:ea typeface="Arial"/>
                <a:cs typeface="Arial"/>
                <a:sym typeface="Arial"/>
              </a:defRPr>
            </a:lvl8pPr>
            <a:lvl9pPr indent="0" lvl="8" marL="0" marR="0" algn="r">
              <a:spcBef>
                <a:spcPts val="0"/>
              </a:spcBef>
              <a:spcAft>
                <a:spcPts val="0"/>
              </a:spcAft>
              <a:buNone/>
              <a:defRPr b="0"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500063" y="5945188"/>
            <a:ext cx="4940300" cy="920750"/>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1" name="Google Shape;11;p1"/>
          <p:cNvSpPr/>
          <p:nvPr/>
        </p:nvSpPr>
        <p:spPr>
          <a:xfrm>
            <a:off x="485775" y="5938838"/>
            <a:ext cx="3690938"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 name="Google Shape;12;p1"/>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13" name="Google Shape;13;p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1pPr>
            <a:lvl2pPr lvl="1"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2pPr>
            <a:lvl3pPr lvl="2"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3pPr>
            <a:lvl4pPr lvl="3"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4pPr>
            <a:lvl5pPr lvl="4"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5pPr>
            <a:lvl6pPr lvl="5"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6pPr>
            <a:lvl7pPr lvl="6"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7pPr>
            <a:lvl8pPr lvl="7"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8pPr>
            <a:lvl9pPr lvl="8" marR="0" rtl="0" algn="l">
              <a:spcBef>
                <a:spcPts val="0"/>
              </a:spcBef>
              <a:spcAft>
                <a:spcPts val="0"/>
              </a:spcAft>
              <a:buSzPts val="1400"/>
              <a:buNone/>
              <a:defRPr b="1" i="0" sz="4100" u="none" cap="none" strike="noStrike">
                <a:solidFill>
                  <a:schemeClr val="dk2"/>
                </a:solidFill>
                <a:latin typeface="Lucida Sans"/>
                <a:ea typeface="Lucida Sans"/>
                <a:cs typeface="Lucida Sans"/>
                <a:sym typeface="Lucida Sans"/>
              </a:defRPr>
            </a:lvl9pPr>
          </a:lstStyle>
          <a:p/>
        </p:txBody>
      </p:sp>
      <p:sp>
        <p:nvSpPr>
          <p:cNvPr id="15" name="Google Shape;15;p1"/>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5"/>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1"/>
          <p:cNvSpPr txBox="1"/>
          <p:nvPr>
            <p:ph idx="10" type="dt"/>
          </p:nvPr>
        </p:nvSpPr>
        <p:spPr>
          <a:xfrm>
            <a:off x="6727825" y="6408738"/>
            <a:ext cx="1919288"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1"/>
          <p:cNvSpPr txBox="1"/>
          <p:nvPr>
            <p:ph idx="11" type="ftr"/>
          </p:nvPr>
        </p:nvSpPr>
        <p:spPr>
          <a:xfrm>
            <a:off x="4379913" y="6408738"/>
            <a:ext cx="2351087"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1"/>
          <p:cNvSpPr txBox="1"/>
          <p:nvPr>
            <p:ph idx="12" type="sldNum"/>
          </p:nvPr>
        </p:nvSpPr>
        <p:spPr>
          <a:xfrm>
            <a:off x="8647113" y="6408738"/>
            <a:ext cx="366712"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0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0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0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0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0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0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0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0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0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latin typeface="Lucida Sans"/>
              <a:ea typeface="Lucida Sans"/>
              <a:cs typeface="Lucida Sans"/>
              <a:sym typeface="Lucida San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type="ctrTitle"/>
          </p:nvPr>
        </p:nvSpPr>
        <p:spPr>
          <a:xfrm>
            <a:off x="395536" y="1196752"/>
            <a:ext cx="8062664" cy="3024336"/>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s-ES" sz="6600"/>
              <a:t>Proyecto DAM</a:t>
            </a:r>
            <a:br>
              <a:rPr lang="es-ES" sz="6600"/>
            </a:br>
            <a:r>
              <a:rPr lang="es-ES" sz="6600"/>
              <a:t>2023/2024</a:t>
            </a:r>
            <a:br>
              <a:rPr lang="es-ES" sz="6600"/>
            </a:br>
            <a:r>
              <a:rPr lang="es-ES" sz="2500"/>
              <a:t> </a:t>
            </a:r>
            <a:br>
              <a:rPr lang="es-ES" sz="6600"/>
            </a:br>
            <a:r>
              <a:rPr lang="es-ES" sz="2500"/>
              <a:t>Diseño del proyecto</a:t>
            </a:r>
            <a:endParaRPr sz="6600"/>
          </a:p>
        </p:txBody>
      </p:sp>
      <p:sp>
        <p:nvSpPr>
          <p:cNvPr id="107" name="Google Shape;107;p13"/>
          <p:cNvSpPr/>
          <p:nvPr/>
        </p:nvSpPr>
        <p:spPr>
          <a:xfrm>
            <a:off x="3635896" y="5805264"/>
            <a:ext cx="5292080" cy="92333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i="0" lang="es-ES" sz="1800" u="none" cap="none" strike="noStrike">
                <a:solidFill>
                  <a:schemeClr val="dk1"/>
                </a:solidFill>
                <a:latin typeface="Arial"/>
                <a:ea typeface="Arial"/>
                <a:cs typeface="Arial"/>
                <a:sym typeface="Arial"/>
              </a:rPr>
              <a:t>2º DAM </a:t>
            </a:r>
            <a:endParaRPr/>
          </a:p>
          <a:p>
            <a:pPr indent="0" lvl="0" marL="0" marR="0" rtl="0" algn="r">
              <a:spcBef>
                <a:spcPts val="0"/>
              </a:spcBef>
              <a:spcAft>
                <a:spcPts val="0"/>
              </a:spcAft>
              <a:buNone/>
            </a:pPr>
            <a:r>
              <a:rPr b="1" i="0" lang="es-ES" sz="1800" u="none" cap="none" strike="noStrike">
                <a:solidFill>
                  <a:schemeClr val="dk1"/>
                </a:solidFill>
                <a:latin typeface="Arial"/>
                <a:ea typeface="Arial"/>
                <a:cs typeface="Arial"/>
                <a:sym typeface="Arial"/>
              </a:rPr>
              <a:t>Plataforma anitzeko aplikazioak garatzea</a:t>
            </a:r>
            <a:endParaRPr b="1" i="0" sz="1800" u="none" cap="none" strike="noStrike">
              <a:solidFill>
                <a:schemeClr val="dk1"/>
              </a:solidFill>
              <a:latin typeface="Arial"/>
              <a:ea typeface="Arial"/>
              <a:cs typeface="Arial"/>
              <a:sym typeface="Arial"/>
            </a:endParaRPr>
          </a:p>
          <a:p>
            <a:pPr indent="0" lvl="0" marL="0" marR="0" rtl="0" algn="r">
              <a:spcBef>
                <a:spcPts val="0"/>
              </a:spcBef>
              <a:spcAft>
                <a:spcPts val="0"/>
              </a:spcAft>
              <a:buNone/>
            </a:pPr>
            <a:r>
              <a:rPr b="1" i="0" lang="es-ES" sz="1800" u="none" cap="none" strike="noStrike">
                <a:solidFill>
                  <a:schemeClr val="dk1"/>
                </a:solidFill>
                <a:latin typeface="Arial"/>
                <a:ea typeface="Arial"/>
                <a:cs typeface="Arial"/>
                <a:sym typeface="Arial"/>
              </a:rPr>
              <a:t>Desarrollo de aplicaciones Multiplataforma</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idx="1" type="body"/>
          </p:nvPr>
        </p:nvSpPr>
        <p:spPr>
          <a:xfrm>
            <a:off x="457200" y="1412776"/>
            <a:ext cx="8229600" cy="4525962"/>
          </a:xfrm>
          <a:prstGeom prst="rect">
            <a:avLst/>
          </a:prstGeom>
          <a:noFill/>
          <a:ln>
            <a:noFill/>
          </a:ln>
        </p:spPr>
        <p:txBody>
          <a:bodyPr anchorCtr="0" anchor="t" bIns="45700" lIns="91425" spcFirstLastPara="1" rIns="91425" wrap="square" tIns="45700">
            <a:noAutofit/>
          </a:bodyPr>
          <a:lstStyle/>
          <a:p>
            <a:pPr indent="-255587" lvl="0" marL="365125" rtl="0" algn="just">
              <a:spcBef>
                <a:spcPts val="0"/>
              </a:spcBef>
              <a:spcAft>
                <a:spcPts val="0"/>
              </a:spcAft>
              <a:buSzPts val="1360"/>
              <a:buChar char="🞂"/>
            </a:pPr>
            <a:r>
              <a:rPr b="1" lang="es-ES" sz="2000" u="sng"/>
              <a:t>Objetivos específicos: Pag 31/65</a:t>
            </a:r>
            <a:endParaRPr/>
          </a:p>
          <a:p>
            <a:pPr indent="-228600" lvl="1" marL="620713" rtl="0" algn="just">
              <a:spcBef>
                <a:spcPts val="325"/>
              </a:spcBef>
              <a:spcAft>
                <a:spcPts val="0"/>
              </a:spcAft>
              <a:buSzPts val="1800"/>
              <a:buChar char="◦"/>
            </a:pPr>
            <a:r>
              <a:rPr lang="es-ES" sz="1800"/>
              <a:t>Son mucho más concretos y permiten conseguir el/los objetivo/s general/e 🡪 concretan y matizan los objetivos generales. </a:t>
            </a:r>
            <a:endParaRPr/>
          </a:p>
          <a:p>
            <a:pPr indent="-228600" lvl="1" marL="620713" rtl="0" algn="just">
              <a:spcBef>
                <a:spcPts val="325"/>
              </a:spcBef>
              <a:spcAft>
                <a:spcPts val="0"/>
              </a:spcAft>
              <a:buSzPts val="1800"/>
              <a:buChar char="◦"/>
            </a:pPr>
            <a:r>
              <a:rPr lang="es-ES" sz="1800"/>
              <a:t>Cada objetivo específico deberá estar necesariamente relacionado con un objetivo general.</a:t>
            </a:r>
            <a:endParaRPr/>
          </a:p>
          <a:p>
            <a:pPr indent="-228600" lvl="1" marL="620713" rtl="0" algn="just">
              <a:spcBef>
                <a:spcPts val="325"/>
              </a:spcBef>
              <a:spcAft>
                <a:spcPts val="0"/>
              </a:spcAft>
              <a:buSzPts val="1800"/>
              <a:buChar char="◦"/>
            </a:pPr>
            <a:r>
              <a:rPr lang="es-ES" sz="1800"/>
              <a:t>Necesario </a:t>
            </a:r>
            <a:r>
              <a:rPr b="1" lang="es-ES" sz="1800"/>
              <a:t>introducir cuantificaciones estimadas 🡪 </a:t>
            </a:r>
            <a:r>
              <a:rPr lang="es-ES" sz="1800"/>
              <a:t>muy útiles a la hora de evaluar el proyecto. Se podrá contar con unos indicadores de referencia para valorar si se han conseguido los objetivos propuestos, así como el grado de consecución de los mismos.</a:t>
            </a:r>
            <a:endParaRPr/>
          </a:p>
          <a:p>
            <a:pPr indent="-114300" lvl="1" marL="620713" rtl="0" algn="just">
              <a:spcBef>
                <a:spcPts val="325"/>
              </a:spcBef>
              <a:spcAft>
                <a:spcPts val="0"/>
              </a:spcAft>
              <a:buSzPts val="1800"/>
              <a:buNone/>
            </a:pPr>
            <a:r>
              <a:t/>
            </a:r>
            <a:endParaRPr sz="1800"/>
          </a:p>
          <a:p>
            <a:pPr indent="-228600" lvl="1" marL="620713" rtl="0" algn="just">
              <a:spcBef>
                <a:spcPts val="325"/>
              </a:spcBef>
              <a:spcAft>
                <a:spcPts val="0"/>
              </a:spcAft>
              <a:buSzPts val="1800"/>
              <a:buChar char="◦"/>
            </a:pPr>
            <a:r>
              <a:rPr b="1" lang="es-ES" sz="1800"/>
              <a:t>Es importante que todas las personas del equipo participen en la formulación de los objetivos y en su debate y se llegue a un consenso sobre ellos, comprometiéndose todos los miembros a asumirlos.</a:t>
            </a:r>
            <a:endParaRPr/>
          </a:p>
          <a:p>
            <a:pPr indent="-127000" lvl="1" marL="620713" rtl="0" algn="just">
              <a:spcBef>
                <a:spcPts val="325"/>
              </a:spcBef>
              <a:spcAft>
                <a:spcPts val="0"/>
              </a:spcAft>
              <a:buSzPts val="1600"/>
              <a:buNone/>
            </a:pPr>
            <a:r>
              <a:t/>
            </a:r>
            <a:endParaRPr sz="1600"/>
          </a:p>
          <a:p>
            <a:pPr indent="-186500" lvl="0" marL="365125" rtl="0" algn="just">
              <a:spcBef>
                <a:spcPts val="400"/>
              </a:spcBef>
              <a:spcAft>
                <a:spcPts val="0"/>
              </a:spcAft>
              <a:buSzPts val="1088"/>
              <a:buNone/>
            </a:pPr>
            <a:r>
              <a:t/>
            </a:r>
            <a:endParaRPr i="1" sz="1600"/>
          </a:p>
        </p:txBody>
      </p:sp>
      <p:sp>
        <p:nvSpPr>
          <p:cNvPr id="165" name="Google Shape;165;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2. Memoria del proyecto</a:t>
            </a:r>
            <a:endParaRPr sz="4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8" lvl="0" marL="365125" rtl="0" algn="just">
              <a:spcBef>
                <a:spcPts val="0"/>
              </a:spcBef>
              <a:spcAft>
                <a:spcPts val="0"/>
              </a:spcAft>
              <a:buSzPts val="1088"/>
              <a:buChar char="🞂"/>
            </a:pPr>
            <a:r>
              <a:rPr b="1" lang="es-ES" sz="1600" u="sng"/>
              <a:t>Ejemplo 1</a:t>
            </a:r>
            <a:r>
              <a:rPr b="1" lang="es-ES" sz="1600"/>
              <a:t>:</a:t>
            </a:r>
            <a:endParaRPr/>
          </a:p>
          <a:p>
            <a:pPr indent="-228600" lvl="1" marL="620713" rtl="0" algn="l">
              <a:spcBef>
                <a:spcPts val="325"/>
              </a:spcBef>
              <a:spcAft>
                <a:spcPts val="0"/>
              </a:spcAft>
              <a:buSzPts val="1400"/>
              <a:buChar char="◦"/>
            </a:pPr>
            <a:r>
              <a:rPr b="1" lang="es-ES" sz="1400"/>
              <a:t>Objetivo general: </a:t>
            </a:r>
            <a:r>
              <a:rPr lang="es-ES" sz="1400"/>
              <a:t>desarrollar una aplicación para tablets en las residencias de tercera edad</a:t>
            </a:r>
            <a:endParaRPr/>
          </a:p>
          <a:p>
            <a:pPr indent="-228600" lvl="1" marL="620713" rtl="0" algn="l">
              <a:spcBef>
                <a:spcPts val="325"/>
              </a:spcBef>
              <a:spcAft>
                <a:spcPts val="0"/>
              </a:spcAft>
              <a:buSzPts val="1400"/>
              <a:buChar char="◦"/>
            </a:pPr>
            <a:r>
              <a:rPr lang="es-ES" sz="1400"/>
              <a:t> </a:t>
            </a:r>
            <a:r>
              <a:rPr b="1" lang="es-ES" sz="1400"/>
              <a:t>Objetivos específicos:</a:t>
            </a:r>
            <a:endParaRPr sz="1400"/>
          </a:p>
          <a:p>
            <a:pPr indent="-228600" lvl="2" marL="858838" rtl="0" algn="just">
              <a:spcBef>
                <a:spcPts val="350"/>
              </a:spcBef>
              <a:spcAft>
                <a:spcPts val="0"/>
              </a:spcAft>
              <a:buSzPts val="1400"/>
              <a:buChar char="●"/>
            </a:pPr>
            <a:r>
              <a:rPr lang="es-ES" sz="1400"/>
              <a:t>Ofrecer un servicio rápido y sencillo para las personas de la tercera edad. 🡪 </a:t>
            </a:r>
            <a:r>
              <a:rPr b="1" lang="es-ES" sz="1400">
                <a:solidFill>
                  <a:srgbClr val="FF0000"/>
                </a:solidFill>
              </a:rPr>
              <a:t>Mal formulado</a:t>
            </a:r>
            <a:r>
              <a:rPr lang="es-ES" sz="1400">
                <a:solidFill>
                  <a:srgbClr val="FF0000"/>
                </a:solidFill>
              </a:rPr>
              <a:t>. ¿Qué es “rápido”? ¿Qué es “sencillo”? </a:t>
            </a:r>
            <a:r>
              <a:rPr lang="es-ES" sz="1400"/>
              <a:t>No nos pondríamos de acuerdo a la hora de valorar si se ha cumplido o no el objetivo.</a:t>
            </a:r>
            <a:endParaRPr/>
          </a:p>
          <a:p>
            <a:pPr indent="-229680" lvl="0" marL="365125" rtl="0" algn="just">
              <a:spcBef>
                <a:spcPts val="400"/>
              </a:spcBef>
              <a:spcAft>
                <a:spcPts val="0"/>
              </a:spcAft>
              <a:buSzPts val="408"/>
              <a:buNone/>
            </a:pPr>
            <a:r>
              <a:t/>
            </a:r>
            <a:endParaRPr i="1" sz="600"/>
          </a:p>
          <a:p>
            <a:pPr indent="-229680" lvl="0" marL="365125" rtl="0" algn="just">
              <a:spcBef>
                <a:spcPts val="400"/>
              </a:spcBef>
              <a:spcAft>
                <a:spcPts val="0"/>
              </a:spcAft>
              <a:buSzPts val="408"/>
              <a:buNone/>
            </a:pPr>
            <a:r>
              <a:t/>
            </a:r>
            <a:endParaRPr i="1" sz="600"/>
          </a:p>
          <a:p>
            <a:pPr indent="-255588" lvl="0" marL="365125" rtl="0" algn="just">
              <a:spcBef>
                <a:spcPts val="400"/>
              </a:spcBef>
              <a:spcAft>
                <a:spcPts val="0"/>
              </a:spcAft>
              <a:buSzPts val="1088"/>
              <a:buChar char="🞂"/>
            </a:pPr>
            <a:r>
              <a:rPr b="1" lang="es-ES" sz="1600" u="sng"/>
              <a:t>Ejemplo 2</a:t>
            </a:r>
            <a:r>
              <a:rPr b="1" lang="es-ES" sz="1600"/>
              <a:t>:</a:t>
            </a:r>
            <a:r>
              <a:rPr b="1" lang="es-ES" sz="1400"/>
              <a:t> </a:t>
            </a:r>
            <a:endParaRPr/>
          </a:p>
          <a:p>
            <a:pPr indent="-228600" lvl="1" marL="620713" rtl="0" algn="l">
              <a:spcBef>
                <a:spcPts val="325"/>
              </a:spcBef>
              <a:spcAft>
                <a:spcPts val="0"/>
              </a:spcAft>
              <a:buSzPts val="1400"/>
              <a:buChar char="◦"/>
            </a:pPr>
            <a:r>
              <a:rPr b="1" lang="es-ES" sz="1400" u="sng"/>
              <a:t>Objetivo general</a:t>
            </a:r>
            <a:r>
              <a:rPr lang="es-ES" sz="1400" u="sng"/>
              <a:t>:</a:t>
            </a:r>
            <a:r>
              <a:rPr lang="es-ES" sz="1400"/>
              <a:t>  Actualizar el CPD de la empresa “Elorrieta S.A.”</a:t>
            </a:r>
            <a:endParaRPr/>
          </a:p>
          <a:p>
            <a:pPr indent="-228600" lvl="1" marL="620713" rtl="0" algn="l">
              <a:spcBef>
                <a:spcPts val="325"/>
              </a:spcBef>
              <a:spcAft>
                <a:spcPts val="0"/>
              </a:spcAft>
              <a:buSzPts val="1400"/>
              <a:buChar char="◦"/>
            </a:pPr>
            <a:r>
              <a:rPr b="1" lang="es-ES" sz="1400" u="sng"/>
              <a:t>Objetivos específicos</a:t>
            </a:r>
            <a:r>
              <a:rPr lang="es-ES" sz="1400"/>
              <a:t>:</a:t>
            </a:r>
            <a:endParaRPr/>
          </a:p>
          <a:p>
            <a:pPr indent="-228600" lvl="2" marL="858838" rtl="0" algn="l">
              <a:spcBef>
                <a:spcPts val="350"/>
              </a:spcBef>
              <a:spcAft>
                <a:spcPts val="0"/>
              </a:spcAft>
              <a:buSzPts val="1400"/>
              <a:buChar char="●"/>
            </a:pPr>
            <a:r>
              <a:rPr lang="es-ES" sz="1400"/>
              <a:t>Consolidar el 90% de los servidores mediante técnicas de virtualización.</a:t>
            </a:r>
            <a:endParaRPr/>
          </a:p>
          <a:p>
            <a:pPr indent="-228600" lvl="2" marL="858838" rtl="0" algn="l">
              <a:spcBef>
                <a:spcPts val="350"/>
              </a:spcBef>
              <a:spcAft>
                <a:spcPts val="0"/>
              </a:spcAft>
              <a:buSzPts val="1400"/>
              <a:buChar char="●"/>
            </a:pPr>
            <a:r>
              <a:rPr lang="es-ES" sz="1400"/>
              <a:t>Automatizar la realización de copias de seguridad.</a:t>
            </a:r>
            <a:endParaRPr/>
          </a:p>
          <a:p>
            <a:pPr indent="-228600" lvl="2" marL="858838" rtl="0" algn="l">
              <a:spcBef>
                <a:spcPts val="350"/>
              </a:spcBef>
              <a:spcAft>
                <a:spcPts val="0"/>
              </a:spcAft>
              <a:buSzPts val="1400"/>
              <a:buChar char="●"/>
            </a:pPr>
            <a:r>
              <a:rPr lang="es-ES" sz="1400"/>
              <a:t>Reducir el espacio utilizado por el CPD en un 30%.</a:t>
            </a:r>
            <a:endParaRPr/>
          </a:p>
          <a:p>
            <a:pPr indent="-186500" lvl="0" marL="365125" rtl="0" algn="just">
              <a:spcBef>
                <a:spcPts val="400"/>
              </a:spcBef>
              <a:spcAft>
                <a:spcPts val="0"/>
              </a:spcAft>
              <a:buSzPts val="1088"/>
              <a:buNone/>
            </a:pPr>
            <a:r>
              <a:t/>
            </a:r>
            <a:endParaRPr i="1" sz="1600"/>
          </a:p>
        </p:txBody>
      </p:sp>
      <p:sp>
        <p:nvSpPr>
          <p:cNvPr id="171" name="Google Shape;17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2. Memoria del proyecto</a:t>
            </a:r>
            <a:endParaRPr sz="4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4"/>
          <p:cNvSpPr txBox="1"/>
          <p:nvPr>
            <p:ph idx="1" type="body"/>
          </p:nvPr>
        </p:nvSpPr>
        <p:spPr>
          <a:xfrm>
            <a:off x="457200" y="1340768"/>
            <a:ext cx="8229600" cy="4525962"/>
          </a:xfrm>
          <a:prstGeom prst="rect">
            <a:avLst/>
          </a:prstGeom>
          <a:noFill/>
          <a:ln>
            <a:noFill/>
          </a:ln>
        </p:spPr>
        <p:txBody>
          <a:bodyPr anchorCtr="0" anchor="t" bIns="45700" lIns="91425" spcFirstLastPara="1" rIns="91425" wrap="square" tIns="45700">
            <a:normAutofit/>
          </a:bodyPr>
          <a:lstStyle/>
          <a:p>
            <a:pPr indent="-255587" lvl="0" marL="365125" rtl="0" algn="just">
              <a:spcBef>
                <a:spcPts val="0"/>
              </a:spcBef>
              <a:spcAft>
                <a:spcPts val="0"/>
              </a:spcAft>
              <a:buSzPts val="952"/>
              <a:buChar char="🞂"/>
            </a:pPr>
            <a:r>
              <a:rPr b="1" lang="es-ES" sz="1400"/>
              <a:t>La elaboración del diseño y la planificación del proyecto tiene que dar respuesta a todas estas preguntas:</a:t>
            </a:r>
            <a:endParaRPr sz="1400"/>
          </a:p>
          <a:p>
            <a:pPr indent="-228600" lvl="1" marL="620713" rtl="0" algn="l">
              <a:spcBef>
                <a:spcPts val="325"/>
              </a:spcBef>
              <a:spcAft>
                <a:spcPts val="0"/>
              </a:spcAft>
              <a:buSzPts val="1400"/>
              <a:buChar char="◦"/>
            </a:pPr>
            <a:r>
              <a:rPr lang="es-ES" sz="1400"/>
              <a:t>¿Cómo se puede responder a esta necesidad?</a:t>
            </a:r>
            <a:endParaRPr/>
          </a:p>
          <a:p>
            <a:pPr indent="-228600" lvl="1" marL="620713" rtl="0" algn="l">
              <a:spcBef>
                <a:spcPts val="325"/>
              </a:spcBef>
              <a:spcAft>
                <a:spcPts val="0"/>
              </a:spcAft>
              <a:buSzPts val="1400"/>
              <a:buChar char="◦"/>
            </a:pPr>
            <a:r>
              <a:rPr lang="es-ES" sz="1400"/>
              <a:t>¿Qué se puede hacer para cambiar este estado de cosas?</a:t>
            </a:r>
            <a:endParaRPr/>
          </a:p>
          <a:p>
            <a:pPr indent="-228600" lvl="1" marL="620713" rtl="0" algn="l">
              <a:spcBef>
                <a:spcPts val="325"/>
              </a:spcBef>
              <a:spcAft>
                <a:spcPts val="0"/>
              </a:spcAft>
              <a:buSzPts val="1400"/>
              <a:buChar char="◦"/>
            </a:pPr>
            <a:r>
              <a:rPr lang="es-ES" sz="1400"/>
              <a:t>¿Qué medios, actividades y recursos se van a poner en juego?</a:t>
            </a:r>
            <a:endParaRPr/>
          </a:p>
          <a:p>
            <a:pPr indent="-228600" lvl="1" marL="620713" rtl="0" algn="l">
              <a:spcBef>
                <a:spcPts val="325"/>
              </a:spcBef>
              <a:spcAft>
                <a:spcPts val="0"/>
              </a:spcAft>
              <a:buSzPts val="1400"/>
              <a:buChar char="◦"/>
            </a:pPr>
            <a:r>
              <a:rPr lang="es-ES" sz="1400"/>
              <a:t>¿Qué actividades se van a realizar?</a:t>
            </a:r>
            <a:endParaRPr/>
          </a:p>
          <a:p>
            <a:pPr indent="-228600" lvl="1" marL="620713" rtl="0" algn="l">
              <a:spcBef>
                <a:spcPts val="325"/>
              </a:spcBef>
              <a:spcAft>
                <a:spcPts val="0"/>
              </a:spcAft>
              <a:buSzPts val="1400"/>
              <a:buChar char="◦"/>
            </a:pPr>
            <a:r>
              <a:rPr lang="es-ES" sz="1400"/>
              <a:t>¿Con qué metodología se va a llevar a cabo el trabajo?</a:t>
            </a:r>
            <a:endParaRPr/>
          </a:p>
          <a:p>
            <a:pPr indent="-228600" lvl="1" marL="620713" rtl="0" algn="l">
              <a:spcBef>
                <a:spcPts val="325"/>
              </a:spcBef>
              <a:spcAft>
                <a:spcPts val="0"/>
              </a:spcAft>
              <a:buSzPts val="1400"/>
              <a:buChar char="◦"/>
            </a:pPr>
            <a:r>
              <a:rPr lang="es-ES" sz="1400"/>
              <a:t>¿Qué personas van a necesitarse para realizar el proyecto con éxito?</a:t>
            </a:r>
            <a:endParaRPr/>
          </a:p>
          <a:p>
            <a:pPr indent="-228600" lvl="1" marL="620713" rtl="0" algn="l">
              <a:spcBef>
                <a:spcPts val="325"/>
              </a:spcBef>
              <a:spcAft>
                <a:spcPts val="0"/>
              </a:spcAft>
              <a:buSzPts val="1400"/>
              <a:buChar char="◦"/>
            </a:pPr>
            <a:r>
              <a:rPr lang="es-ES" sz="1400"/>
              <a:t>¿Con cuanto tiempo se cuenta?</a:t>
            </a:r>
            <a:endParaRPr/>
          </a:p>
          <a:p>
            <a:pPr indent="-228600" lvl="1" marL="620713" rtl="0" algn="l">
              <a:spcBef>
                <a:spcPts val="325"/>
              </a:spcBef>
              <a:spcAft>
                <a:spcPts val="0"/>
              </a:spcAft>
              <a:buSzPts val="1400"/>
              <a:buChar char="◦"/>
            </a:pPr>
            <a:r>
              <a:rPr lang="es-ES" sz="1400"/>
              <a:t>¿Cuánto tiempo se necesita?</a:t>
            </a:r>
            <a:endParaRPr/>
          </a:p>
        </p:txBody>
      </p:sp>
      <p:sp>
        <p:nvSpPr>
          <p:cNvPr id="113" name="Google Shape;113;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1. Diseño del proyecto</a:t>
            </a:r>
            <a:endParaRPr sz="4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5"/>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rmAutofit fontScale="85000" lnSpcReduction="20000"/>
          </a:bodyPr>
          <a:lstStyle/>
          <a:p>
            <a:pPr indent="-255587" lvl="0" marL="365125" rtl="0" algn="l">
              <a:spcBef>
                <a:spcPts val="0"/>
              </a:spcBef>
              <a:spcAft>
                <a:spcPts val="0"/>
              </a:spcAft>
              <a:buSzPct val="68000"/>
              <a:buNone/>
            </a:pPr>
            <a:r>
              <a:rPr i="1" lang="es-ES" sz="2400">
                <a:solidFill>
                  <a:srgbClr val="00B0F0"/>
                </a:solidFill>
              </a:rPr>
              <a:t>* Documento 00-Guia_elaboracion_proyectos_IVAC_KEI_para dudas.pdf</a:t>
            </a:r>
            <a:endParaRPr i="1" sz="2400">
              <a:solidFill>
                <a:srgbClr val="FF0000"/>
              </a:solidFill>
            </a:endParaRPr>
          </a:p>
          <a:p>
            <a:pPr indent="-255587" lvl="0" marL="365125" rtl="0" algn="l">
              <a:spcBef>
                <a:spcPts val="400"/>
              </a:spcBef>
              <a:spcAft>
                <a:spcPts val="0"/>
              </a:spcAft>
              <a:buSzPct val="68000"/>
              <a:buChar char="🞂"/>
            </a:pPr>
            <a:r>
              <a:rPr lang="es-ES" sz="2800"/>
              <a:t>Puntos que constituyen la memoria del proyecto:</a:t>
            </a:r>
            <a:endParaRPr/>
          </a:p>
          <a:p>
            <a:pPr indent="-228600" lvl="1" marL="620713" rtl="0" algn="l">
              <a:spcBef>
                <a:spcPts val="325"/>
              </a:spcBef>
              <a:spcAft>
                <a:spcPts val="0"/>
              </a:spcAft>
              <a:buSzPct val="100000"/>
              <a:buChar char="◦"/>
            </a:pPr>
            <a:r>
              <a:rPr lang="es-ES" sz="2400">
                <a:solidFill>
                  <a:srgbClr val="7C9FCF"/>
                </a:solidFill>
              </a:rPr>
              <a:t>Descripción del proyecto</a:t>
            </a:r>
            <a:endParaRPr/>
          </a:p>
          <a:p>
            <a:pPr indent="-228600" lvl="1" marL="620713" rtl="0" algn="l">
              <a:spcBef>
                <a:spcPts val="325"/>
              </a:spcBef>
              <a:spcAft>
                <a:spcPts val="0"/>
              </a:spcAft>
              <a:buSzPct val="100000"/>
              <a:buChar char="◦"/>
            </a:pPr>
            <a:r>
              <a:rPr lang="es-ES" sz="2400">
                <a:solidFill>
                  <a:srgbClr val="7C9FCF"/>
                </a:solidFill>
              </a:rPr>
              <a:t>Fuentes de información</a:t>
            </a:r>
            <a:endParaRPr/>
          </a:p>
          <a:p>
            <a:pPr indent="-228600" lvl="1" marL="620713" rtl="0" algn="l">
              <a:spcBef>
                <a:spcPts val="325"/>
              </a:spcBef>
              <a:spcAft>
                <a:spcPts val="0"/>
              </a:spcAft>
              <a:buSzPct val="100000"/>
              <a:buChar char="◦"/>
            </a:pPr>
            <a:r>
              <a:rPr lang="es-ES" sz="2400">
                <a:solidFill>
                  <a:srgbClr val="7C9FCF"/>
                </a:solidFill>
              </a:rPr>
              <a:t>Justificación del proyecto</a:t>
            </a:r>
            <a:endParaRPr/>
          </a:p>
          <a:p>
            <a:pPr indent="-228600" lvl="1" marL="620713" rtl="0" algn="l">
              <a:spcBef>
                <a:spcPts val="325"/>
              </a:spcBef>
              <a:spcAft>
                <a:spcPts val="0"/>
              </a:spcAft>
              <a:buSzPct val="100000"/>
              <a:buChar char="◦"/>
            </a:pPr>
            <a:r>
              <a:rPr lang="es-ES" sz="2400">
                <a:solidFill>
                  <a:srgbClr val="7C9FCF"/>
                </a:solidFill>
              </a:rPr>
              <a:t>Beneficiario</a:t>
            </a:r>
            <a:endParaRPr/>
          </a:p>
          <a:p>
            <a:pPr indent="-228600" lvl="1" marL="620713" rtl="0" algn="l">
              <a:spcBef>
                <a:spcPts val="325"/>
              </a:spcBef>
              <a:spcAft>
                <a:spcPts val="0"/>
              </a:spcAft>
              <a:buSzPct val="100000"/>
              <a:buChar char="◦"/>
            </a:pPr>
            <a:r>
              <a:rPr lang="es-ES" sz="2400">
                <a:solidFill>
                  <a:srgbClr val="7C9FCF"/>
                </a:solidFill>
              </a:rPr>
              <a:t>Alternativa, viabilidad tecnica</a:t>
            </a:r>
            <a:endParaRPr sz="2400">
              <a:solidFill>
                <a:srgbClr val="7C9FCF"/>
              </a:solidFill>
            </a:endParaRPr>
          </a:p>
          <a:p>
            <a:pPr indent="-228600" lvl="1" marL="620713" rtl="0" algn="l">
              <a:spcBef>
                <a:spcPts val="325"/>
              </a:spcBef>
              <a:spcAft>
                <a:spcPts val="0"/>
              </a:spcAft>
              <a:buSzPct val="100000"/>
              <a:buChar char="◦"/>
            </a:pPr>
            <a:r>
              <a:rPr lang="es-ES" sz="2400">
                <a:solidFill>
                  <a:srgbClr val="7C9FCF"/>
                </a:solidFill>
              </a:rPr>
              <a:t>Objetivos generales y específicos</a:t>
            </a:r>
            <a:endParaRPr/>
          </a:p>
          <a:p>
            <a:pPr indent="-228600" lvl="1" marL="620713" rtl="0" algn="l">
              <a:spcBef>
                <a:spcPts val="325"/>
              </a:spcBef>
              <a:spcAft>
                <a:spcPts val="0"/>
              </a:spcAft>
              <a:buSzPct val="100000"/>
              <a:buChar char="◦"/>
            </a:pPr>
            <a:r>
              <a:rPr lang="es-ES" sz="2400">
                <a:solidFill>
                  <a:srgbClr val="7C9FCF"/>
                </a:solidFill>
              </a:rPr>
              <a:t>Riesgos</a:t>
            </a:r>
            <a:endParaRPr/>
          </a:p>
          <a:p>
            <a:pPr indent="-228600" lvl="1" marL="620713" rtl="0" algn="l">
              <a:spcBef>
                <a:spcPts val="325"/>
              </a:spcBef>
              <a:spcAft>
                <a:spcPts val="0"/>
              </a:spcAft>
              <a:buSzPct val="100000"/>
              <a:buChar char="◦"/>
            </a:pPr>
            <a:r>
              <a:rPr lang="es-ES" sz="2400"/>
              <a:t>Tareas y Cronograma</a:t>
            </a:r>
            <a:endParaRPr/>
          </a:p>
          <a:p>
            <a:pPr indent="-228600" lvl="1" marL="620713" rtl="0" algn="l">
              <a:spcBef>
                <a:spcPts val="325"/>
              </a:spcBef>
              <a:spcAft>
                <a:spcPts val="0"/>
              </a:spcAft>
              <a:buSzPct val="100000"/>
              <a:buChar char="◦"/>
            </a:pPr>
            <a:r>
              <a:rPr lang="es-ES" sz="2400"/>
              <a:t>Recursos humanos</a:t>
            </a:r>
            <a:endParaRPr/>
          </a:p>
          <a:p>
            <a:pPr indent="-228600" lvl="1" marL="620713" rtl="0" algn="l">
              <a:spcBef>
                <a:spcPts val="325"/>
              </a:spcBef>
              <a:spcAft>
                <a:spcPts val="0"/>
              </a:spcAft>
              <a:buSzPct val="100000"/>
              <a:buChar char="◦"/>
            </a:pPr>
            <a:r>
              <a:rPr lang="es-ES" sz="2400"/>
              <a:t>Recursos materiales</a:t>
            </a:r>
            <a:endParaRPr/>
          </a:p>
          <a:p>
            <a:pPr indent="-228600" lvl="1" marL="620713" rtl="0" algn="l">
              <a:spcBef>
                <a:spcPts val="325"/>
              </a:spcBef>
              <a:spcAft>
                <a:spcPts val="0"/>
              </a:spcAft>
              <a:buSzPct val="100000"/>
              <a:buChar char="◦"/>
            </a:pPr>
            <a:r>
              <a:rPr lang="es-ES" sz="2400"/>
              <a:t>Presupuesto</a:t>
            </a:r>
            <a:endParaRPr/>
          </a:p>
          <a:p>
            <a:pPr indent="-228600" lvl="1" marL="620713" rtl="0" algn="l">
              <a:spcBef>
                <a:spcPts val="325"/>
              </a:spcBef>
              <a:spcAft>
                <a:spcPts val="0"/>
              </a:spcAft>
              <a:buSzPct val="100000"/>
              <a:buChar char="◦"/>
            </a:pPr>
            <a:r>
              <a:rPr lang="es-ES" sz="2400"/>
              <a:t>Seguimiento</a:t>
            </a:r>
            <a:endParaRPr/>
          </a:p>
        </p:txBody>
      </p:sp>
      <p:sp>
        <p:nvSpPr>
          <p:cNvPr id="119" name="Google Shape;119;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2. Memoria del proyecto</a:t>
            </a:r>
            <a:endParaRPr sz="4400"/>
          </a:p>
        </p:txBody>
      </p:sp>
      <p:sp>
        <p:nvSpPr>
          <p:cNvPr id="120" name="Google Shape;120;p15"/>
          <p:cNvSpPr/>
          <p:nvPr/>
        </p:nvSpPr>
        <p:spPr>
          <a:xfrm>
            <a:off x="5364088" y="4365104"/>
            <a:ext cx="288032" cy="1584176"/>
          </a:xfrm>
          <a:prstGeom prst="rightBrace">
            <a:avLst>
              <a:gd fmla="val 8333" name="adj1"/>
              <a:gd fmla="val 50000" name="adj2"/>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1" name="Google Shape;121;p15"/>
          <p:cNvSpPr/>
          <p:nvPr/>
        </p:nvSpPr>
        <p:spPr>
          <a:xfrm>
            <a:off x="5364088" y="2636912"/>
            <a:ext cx="216024" cy="1584176"/>
          </a:xfrm>
          <a:prstGeom prst="rightBrace">
            <a:avLst>
              <a:gd fmla="val 8333" name="adj1"/>
              <a:gd fmla="val 50000" name="adj2"/>
            </a:avLst>
          </a:prstGeom>
          <a:noFill/>
          <a:ln cap="flat"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22" name="Google Shape;122;p15"/>
          <p:cNvSpPr txBox="1"/>
          <p:nvPr/>
        </p:nvSpPr>
        <p:spPr>
          <a:xfrm>
            <a:off x="5724128" y="3212976"/>
            <a:ext cx="18002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3200" u="none" cap="none" strike="noStrike">
                <a:solidFill>
                  <a:srgbClr val="00B0F0"/>
                </a:solidFill>
                <a:latin typeface="Arial"/>
                <a:ea typeface="Arial"/>
                <a:cs typeface="Arial"/>
                <a:sym typeface="Arial"/>
              </a:rPr>
              <a:t>DISEÑO</a:t>
            </a:r>
            <a:endParaRPr b="1" sz="2400">
              <a:solidFill>
                <a:srgbClr val="00B0F0"/>
              </a:solidFill>
              <a:latin typeface="Arial"/>
              <a:ea typeface="Arial"/>
              <a:cs typeface="Arial"/>
              <a:sym typeface="Arial"/>
            </a:endParaRPr>
          </a:p>
        </p:txBody>
      </p:sp>
      <p:sp>
        <p:nvSpPr>
          <p:cNvPr id="123" name="Google Shape;123;p15"/>
          <p:cNvSpPr txBox="1"/>
          <p:nvPr/>
        </p:nvSpPr>
        <p:spPr>
          <a:xfrm>
            <a:off x="5796136" y="4941168"/>
            <a:ext cx="25922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400">
                <a:solidFill>
                  <a:schemeClr val="dk1"/>
                </a:solidFill>
                <a:latin typeface="Arial"/>
                <a:ea typeface="Arial"/>
                <a:cs typeface="Arial"/>
                <a:sym typeface="Arial"/>
              </a:rPr>
              <a:t>PLANIFICACIÓN</a:t>
            </a:r>
            <a:endParaRPr sz="24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idx="1" type="body"/>
          </p:nvPr>
        </p:nvSpPr>
        <p:spPr>
          <a:xfrm>
            <a:off x="457200" y="1268760"/>
            <a:ext cx="8229600" cy="5188222"/>
          </a:xfrm>
          <a:prstGeom prst="rect">
            <a:avLst/>
          </a:prstGeom>
          <a:noFill/>
          <a:ln>
            <a:noFill/>
          </a:ln>
        </p:spPr>
        <p:txBody>
          <a:bodyPr anchorCtr="0" anchor="t" bIns="45700" lIns="91425" spcFirstLastPara="1" rIns="91425" wrap="square" tIns="45700">
            <a:noAutofit/>
          </a:bodyPr>
          <a:lstStyle/>
          <a:p>
            <a:pPr indent="-255587" lvl="0" marL="365125" rtl="0" algn="just">
              <a:spcBef>
                <a:spcPts val="0"/>
              </a:spcBef>
              <a:spcAft>
                <a:spcPts val="0"/>
              </a:spcAft>
              <a:buSzPts val="1360"/>
              <a:buChar char="🞂"/>
            </a:pPr>
            <a:r>
              <a:rPr b="1" lang="es-ES" sz="2000"/>
              <a:t>Doc00. Descripción del proyecto</a:t>
            </a:r>
            <a:r>
              <a:rPr lang="es-ES" sz="2000"/>
              <a:t>: </a:t>
            </a:r>
            <a:r>
              <a:rPr lang="es-ES" sz="1600"/>
              <a:t>Pag25/65 de 00-Guia</a:t>
            </a:r>
            <a:endParaRPr/>
          </a:p>
          <a:p>
            <a:pPr indent="-228600" lvl="1" marL="620713" rtl="0" algn="just">
              <a:spcBef>
                <a:spcPts val="325"/>
              </a:spcBef>
              <a:spcAft>
                <a:spcPts val="0"/>
              </a:spcAft>
              <a:buSzPts val="1500"/>
              <a:buChar char="◦"/>
            </a:pPr>
            <a:r>
              <a:rPr lang="es-ES" sz="1500"/>
              <a:t>Define a modo de resumen </a:t>
            </a:r>
            <a:r>
              <a:rPr lang="es-ES" sz="1500" u="sng"/>
              <a:t>la idea general </a:t>
            </a:r>
            <a:r>
              <a:rPr lang="es-ES" sz="1500"/>
              <a:t>sobre el mismo. </a:t>
            </a:r>
            <a:endParaRPr/>
          </a:p>
          <a:p>
            <a:pPr indent="-228600" lvl="1" marL="620713" rtl="0" algn="just">
              <a:spcBef>
                <a:spcPts val="325"/>
              </a:spcBef>
              <a:spcAft>
                <a:spcPts val="0"/>
              </a:spcAft>
              <a:buSzPts val="1500"/>
              <a:buChar char="◦"/>
            </a:pPr>
            <a:r>
              <a:rPr lang="es-ES" sz="1500"/>
              <a:t>Quien lea el documento debe hacerse una idea lo más aproximada posible del problema o necesidad que se pretende resolver y sus principales objetivos.</a:t>
            </a:r>
            <a:endParaRPr/>
          </a:p>
          <a:p>
            <a:pPr indent="-228600" lvl="1" marL="620713" rtl="0" algn="just">
              <a:spcBef>
                <a:spcPts val="325"/>
              </a:spcBef>
              <a:spcAft>
                <a:spcPts val="0"/>
              </a:spcAft>
              <a:buSzPts val="1500"/>
              <a:buChar char="◦"/>
            </a:pPr>
            <a:r>
              <a:rPr b="1" lang="es-ES" sz="1500" u="sng"/>
              <a:t>Ejemplos:</a:t>
            </a:r>
            <a:endParaRPr sz="1500"/>
          </a:p>
          <a:p>
            <a:pPr indent="-228600" lvl="2" marL="858838" rtl="0" algn="just">
              <a:spcBef>
                <a:spcPts val="350"/>
              </a:spcBef>
              <a:spcAft>
                <a:spcPts val="0"/>
              </a:spcAft>
              <a:buSzPts val="1500"/>
              <a:buChar char="●"/>
            </a:pPr>
            <a:r>
              <a:rPr lang="es-ES" sz="1500"/>
              <a:t>El proyecto consiste en crear una </a:t>
            </a:r>
            <a:r>
              <a:rPr lang="es-ES" sz="1500" u="sng"/>
              <a:t>aplicación de móvil </a:t>
            </a:r>
            <a:r>
              <a:rPr lang="es-ES" sz="1500"/>
              <a:t>para un festival de música que tendrá lugar en los próximos meses. La aplicación está pensada para facilitar toda la información necesaria a los consumidores o asistentes del festival.</a:t>
            </a:r>
            <a:endParaRPr/>
          </a:p>
          <a:p>
            <a:pPr indent="-228600" lvl="2" marL="858838" rtl="0" algn="just">
              <a:spcBef>
                <a:spcPts val="350"/>
              </a:spcBef>
              <a:spcAft>
                <a:spcPts val="0"/>
              </a:spcAft>
              <a:buSzPts val="1500"/>
              <a:buChar char="●"/>
            </a:pPr>
            <a:r>
              <a:rPr lang="es-ES" sz="1500"/>
              <a:t>El proyecto es una iniciativa por la cual </a:t>
            </a:r>
            <a:r>
              <a:rPr lang="es-ES" sz="1500" u="sng"/>
              <a:t>mediante un videojuego</a:t>
            </a:r>
            <a:r>
              <a:rPr lang="es-ES" sz="1500"/>
              <a:t>, a modo de cuestionario, se forme a los empleados de cualquier empresa en el ámbito de </a:t>
            </a:r>
            <a:r>
              <a:rPr lang="es-ES" sz="1500" u="sng"/>
              <a:t>ciberseguridad</a:t>
            </a:r>
            <a:r>
              <a:rPr lang="es-ES" sz="1500"/>
              <a:t>. Consiste básicamente en jugar un jugador contra otro jugador, de manera que a medida que vayas jugando y acertando preguntas no solo adquieras puntos en el juego, sino que también adquieras conocimientos sobre dicho tema.</a:t>
            </a:r>
            <a:endParaRPr/>
          </a:p>
          <a:p>
            <a:pPr indent="-228600" lvl="2" marL="858838" rtl="0" algn="just">
              <a:spcBef>
                <a:spcPts val="350"/>
              </a:spcBef>
              <a:spcAft>
                <a:spcPts val="0"/>
              </a:spcAft>
              <a:buSzPts val="1500"/>
              <a:buChar char="●"/>
            </a:pPr>
            <a:r>
              <a:rPr lang="es-ES" sz="1500"/>
              <a:t>Es un sistema de gestión inteligente del hogar basado en software y electrónica open source. La instalación domótica tiene como objetivo que el usuario de la vivienda pueda tener una vida más confortable, ya que el sistema permitirá tener un control global sobre la iluminación, control de persianas, climatización y sistemas de seguridad.</a:t>
            </a:r>
            <a:endParaRPr/>
          </a:p>
          <a:p>
            <a:pPr indent="-133350" lvl="2" marL="858838" rtl="0" algn="just">
              <a:spcBef>
                <a:spcPts val="350"/>
              </a:spcBef>
              <a:spcAft>
                <a:spcPts val="0"/>
              </a:spcAft>
              <a:buSzPts val="1500"/>
              <a:buNone/>
            </a:pPr>
            <a:r>
              <a:t/>
            </a:r>
            <a:endParaRPr sz="1500"/>
          </a:p>
          <a:p>
            <a:pPr indent="-255587" lvl="0" marL="365125" rtl="0" algn="l">
              <a:spcBef>
                <a:spcPts val="400"/>
              </a:spcBef>
              <a:spcAft>
                <a:spcPts val="0"/>
              </a:spcAft>
              <a:buSzPts val="1904"/>
              <a:buChar char="🞂"/>
            </a:pPr>
            <a:r>
              <a:rPr lang="es-ES" sz="2800"/>
              <a:t> </a:t>
            </a:r>
            <a:endParaRPr sz="2800"/>
          </a:p>
          <a:p>
            <a:pPr indent="-151955" lvl="0" marL="365125" rtl="0" algn="just">
              <a:spcBef>
                <a:spcPts val="400"/>
              </a:spcBef>
              <a:spcAft>
                <a:spcPts val="0"/>
              </a:spcAft>
              <a:buSzPts val="1632"/>
              <a:buNone/>
            </a:pPr>
            <a:r>
              <a:t/>
            </a:r>
            <a:endParaRPr sz="2400"/>
          </a:p>
        </p:txBody>
      </p:sp>
      <p:sp>
        <p:nvSpPr>
          <p:cNvPr id="129" name="Google Shape;129;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2. Memoria del proyecto</a:t>
            </a:r>
            <a:endParaRPr sz="4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just">
              <a:spcBef>
                <a:spcPts val="0"/>
              </a:spcBef>
              <a:spcAft>
                <a:spcPts val="0"/>
              </a:spcAft>
              <a:buSzPts val="1632"/>
              <a:buChar char="🞂"/>
            </a:pPr>
            <a:r>
              <a:rPr b="1" lang="es-ES" sz="2400"/>
              <a:t>Doc01. Fuentes de información: </a:t>
            </a:r>
            <a:r>
              <a:rPr lang="es-ES" sz="1800"/>
              <a:t>Pag27/65 de 00-Guia</a:t>
            </a:r>
            <a:endParaRPr b="1" sz="1800"/>
          </a:p>
          <a:p>
            <a:pPr indent="-228600" lvl="1" marL="620713" rtl="0" algn="just">
              <a:spcBef>
                <a:spcPts val="325"/>
              </a:spcBef>
              <a:spcAft>
                <a:spcPts val="0"/>
              </a:spcAft>
              <a:buSzPts val="2000"/>
              <a:buChar char="◦"/>
            </a:pPr>
            <a:r>
              <a:rPr lang="es-ES" sz="2000"/>
              <a:t>Se debe empezar recogiendo información técnica sobre el campo objetivo del proyecto, obteniendo una lista de fuentes de información (páginas web por ejemplo) que se van a utilizar.</a:t>
            </a:r>
            <a:endParaRPr/>
          </a:p>
          <a:p>
            <a:pPr indent="-101600" lvl="1" marL="620713" rtl="0" algn="just">
              <a:spcBef>
                <a:spcPts val="325"/>
              </a:spcBef>
              <a:spcAft>
                <a:spcPts val="0"/>
              </a:spcAft>
              <a:buSzPts val="2000"/>
              <a:buNone/>
            </a:pPr>
            <a:r>
              <a:t/>
            </a:r>
            <a:endParaRPr sz="2000"/>
          </a:p>
          <a:p>
            <a:pPr indent="-255587" lvl="0" marL="365125" rtl="0" algn="just">
              <a:spcBef>
                <a:spcPts val="400"/>
              </a:spcBef>
              <a:spcAft>
                <a:spcPts val="0"/>
              </a:spcAft>
              <a:buSzPts val="1632"/>
              <a:buChar char="🞂"/>
            </a:pPr>
            <a:r>
              <a:rPr b="1" lang="es-ES" sz="2400"/>
              <a:t>Doc02. Justificación</a:t>
            </a:r>
            <a:r>
              <a:rPr lang="es-ES" sz="2400"/>
              <a:t>: </a:t>
            </a:r>
            <a:r>
              <a:rPr lang="es-ES" sz="1800"/>
              <a:t>Pag27/65 de 00-Guia</a:t>
            </a:r>
            <a:endParaRPr sz="2400"/>
          </a:p>
          <a:p>
            <a:pPr indent="-228600" lvl="1" marL="620713" rtl="0" algn="just">
              <a:spcBef>
                <a:spcPts val="325"/>
              </a:spcBef>
              <a:spcAft>
                <a:spcPts val="0"/>
              </a:spcAft>
              <a:buSzPts val="2000"/>
              <a:buChar char="◦"/>
            </a:pPr>
            <a:r>
              <a:rPr lang="es-ES" sz="2000"/>
              <a:t>Necesidad a la que responde. </a:t>
            </a:r>
            <a:endParaRPr/>
          </a:p>
          <a:p>
            <a:pPr indent="-228600" lvl="1" marL="620713" rtl="0" algn="just">
              <a:spcBef>
                <a:spcPts val="325"/>
              </a:spcBef>
              <a:spcAft>
                <a:spcPts val="0"/>
              </a:spcAft>
              <a:buSzPts val="2000"/>
              <a:buChar char="◦"/>
            </a:pPr>
            <a:r>
              <a:rPr lang="es-ES" sz="2000"/>
              <a:t>En todo proyecto conviene especificar los antecedentes, motivación y origen del mismo, para lo que se tendrá en cuenta el punto de partida: </a:t>
            </a:r>
            <a:r>
              <a:rPr i="1" lang="es-ES" sz="2000"/>
              <a:t>detección de necesidades.</a:t>
            </a:r>
            <a:endParaRPr sz="1600"/>
          </a:p>
        </p:txBody>
      </p:sp>
      <p:sp>
        <p:nvSpPr>
          <p:cNvPr id="135" name="Google Shape;13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2. Memoria del proyecto</a:t>
            </a:r>
            <a:endParaRPr sz="4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8"/>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just">
              <a:spcBef>
                <a:spcPts val="0"/>
              </a:spcBef>
              <a:spcAft>
                <a:spcPts val="0"/>
              </a:spcAft>
              <a:buSzPts val="1632"/>
              <a:buChar char="🞂"/>
            </a:pPr>
            <a:r>
              <a:rPr b="1" lang="es-ES" sz="2400"/>
              <a:t>Doc03. Beneficiarios</a:t>
            </a:r>
            <a:r>
              <a:rPr lang="es-ES" sz="2400"/>
              <a:t>: Las necesidades afectan a personas, por lo cual los proyectos siempre tienen como destinatarios finales a personas o clientes. </a:t>
            </a:r>
            <a:endParaRPr/>
          </a:p>
          <a:p>
            <a:pPr indent="-255587" lvl="0" marL="365125" rtl="0" algn="just">
              <a:spcBef>
                <a:spcPts val="400"/>
              </a:spcBef>
              <a:spcAft>
                <a:spcPts val="0"/>
              </a:spcAft>
              <a:buSzPts val="1632"/>
              <a:buChar char="🞂"/>
            </a:pPr>
            <a:r>
              <a:rPr lang="es-ES" sz="2400"/>
              <a:t>Es importante especificar qué cobertura tendrá en cuanto a territorio y población afectada.</a:t>
            </a:r>
            <a:endParaRPr sz="2000"/>
          </a:p>
          <a:p>
            <a:pPr indent="-255587" lvl="0" marL="365125" rtl="0" algn="just">
              <a:spcBef>
                <a:spcPts val="400"/>
              </a:spcBef>
              <a:spcAft>
                <a:spcPts val="0"/>
              </a:spcAft>
              <a:buSzPts val="1632"/>
              <a:buNone/>
            </a:pPr>
            <a:r>
              <a:t/>
            </a:r>
            <a:endParaRPr sz="2400"/>
          </a:p>
          <a:p>
            <a:pPr indent="-255587" lvl="0" marL="365125" rtl="0" algn="just">
              <a:spcBef>
                <a:spcPts val="400"/>
              </a:spcBef>
              <a:spcAft>
                <a:spcPts val="0"/>
              </a:spcAft>
              <a:buSzPts val="1632"/>
              <a:buChar char="🞂"/>
            </a:pPr>
            <a:r>
              <a:rPr b="1" lang="es-ES" sz="2400"/>
              <a:t>Doc04. Alternativas y viabilidad técnica</a:t>
            </a:r>
            <a:r>
              <a:rPr lang="es-ES" sz="2400"/>
              <a:t>: </a:t>
            </a:r>
            <a:r>
              <a:rPr lang="es-ES" sz="1200"/>
              <a:t>Pag26/65 de 00-Guia</a:t>
            </a:r>
            <a:endParaRPr b="1" sz="1600"/>
          </a:p>
          <a:p>
            <a:pPr indent="-255587" lvl="0" marL="365125" rtl="0" algn="just">
              <a:spcBef>
                <a:spcPts val="400"/>
              </a:spcBef>
              <a:spcAft>
                <a:spcPts val="0"/>
              </a:spcAft>
              <a:buSzPts val="1632"/>
              <a:buChar char="🞂"/>
            </a:pPr>
            <a:r>
              <a:rPr lang="es-ES" sz="2400"/>
              <a:t>Analizar las distintas alternativas de solución y determinar la más adecuada (en rapidez, coste, resultado).</a:t>
            </a:r>
            <a:endParaRPr sz="2000"/>
          </a:p>
        </p:txBody>
      </p:sp>
      <p:sp>
        <p:nvSpPr>
          <p:cNvPr id="141" name="Google Shape;14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2. Memoria del proyecto</a:t>
            </a:r>
            <a:endParaRPr sz="4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idx="1" type="body"/>
          </p:nvPr>
        </p:nvSpPr>
        <p:spPr>
          <a:xfrm>
            <a:off x="457200" y="1340768"/>
            <a:ext cx="8229600" cy="4525962"/>
          </a:xfrm>
          <a:prstGeom prst="rect">
            <a:avLst/>
          </a:prstGeom>
          <a:noFill/>
          <a:ln>
            <a:noFill/>
          </a:ln>
        </p:spPr>
        <p:txBody>
          <a:bodyPr anchorCtr="0" anchor="t" bIns="45700" lIns="91425" spcFirstLastPara="1" rIns="91425" wrap="square" tIns="45700">
            <a:noAutofit/>
          </a:bodyPr>
          <a:lstStyle/>
          <a:p>
            <a:pPr indent="-255587" lvl="0" marL="365125" rtl="0" algn="just">
              <a:spcBef>
                <a:spcPts val="0"/>
              </a:spcBef>
              <a:spcAft>
                <a:spcPts val="0"/>
              </a:spcAft>
              <a:buSzPts val="1632"/>
              <a:buChar char="🞂"/>
            </a:pPr>
            <a:r>
              <a:rPr b="1" lang="es-ES" sz="2400"/>
              <a:t>Doc05. Objetivos</a:t>
            </a:r>
            <a:r>
              <a:rPr lang="es-ES" sz="1800"/>
              <a:t>: Pag28/65 de 00-Guia</a:t>
            </a:r>
            <a:endParaRPr b="1" sz="2400"/>
          </a:p>
          <a:p>
            <a:pPr indent="-255587" lvl="0" marL="365125" rtl="0" algn="just">
              <a:spcBef>
                <a:spcPts val="400"/>
              </a:spcBef>
              <a:spcAft>
                <a:spcPts val="0"/>
              </a:spcAft>
              <a:buSzPts val="1224"/>
              <a:buChar char="🞂"/>
            </a:pPr>
            <a:r>
              <a:rPr lang="es-ES" sz="1800"/>
              <a:t>Los objetivos son los logros que se pretenden alcanzar. Dan coherencia al plan de acción y se establecen después de identificar las necesidades a las que se desea responder. </a:t>
            </a:r>
            <a:endParaRPr/>
          </a:p>
          <a:p>
            <a:pPr indent="-255587" lvl="0" marL="365125" rtl="0" algn="just">
              <a:spcBef>
                <a:spcPts val="400"/>
              </a:spcBef>
              <a:spcAft>
                <a:spcPts val="0"/>
              </a:spcAft>
              <a:buSzPts val="1224"/>
              <a:buChar char="🞂"/>
            </a:pPr>
            <a:r>
              <a:rPr lang="es-ES" sz="1800"/>
              <a:t>Este proceso consiste en preguntarse qué es lo que se quiere lograr, para dar respuestas concretas.</a:t>
            </a:r>
            <a:endParaRPr/>
          </a:p>
          <a:p>
            <a:pPr indent="-255587" lvl="0" marL="365125" rtl="0" algn="l">
              <a:spcBef>
                <a:spcPts val="400"/>
              </a:spcBef>
              <a:spcAft>
                <a:spcPts val="0"/>
              </a:spcAft>
              <a:buSzPts val="1224"/>
              <a:buChar char="🞂"/>
            </a:pPr>
            <a:r>
              <a:rPr lang="es-ES" sz="1800"/>
              <a:t>Es muy importante que los objetivos sean:</a:t>
            </a:r>
            <a:endParaRPr/>
          </a:p>
          <a:p>
            <a:pPr indent="-228600" lvl="1" marL="620713" rtl="0" algn="just">
              <a:spcBef>
                <a:spcPts val="325"/>
              </a:spcBef>
              <a:spcAft>
                <a:spcPts val="0"/>
              </a:spcAft>
              <a:buSzPts val="1600"/>
              <a:buChar char="◦"/>
            </a:pPr>
            <a:r>
              <a:rPr b="1" lang="es-ES" sz="1600"/>
              <a:t>Concretos</a:t>
            </a:r>
            <a:r>
              <a:rPr lang="es-ES" sz="1600"/>
              <a:t>: que expresen con precisión lo que se pretende alcanzar con ellos.	</a:t>
            </a:r>
            <a:endParaRPr/>
          </a:p>
          <a:p>
            <a:pPr indent="-228600" lvl="1" marL="620713" rtl="0" algn="just">
              <a:spcBef>
                <a:spcPts val="325"/>
              </a:spcBef>
              <a:spcAft>
                <a:spcPts val="0"/>
              </a:spcAft>
              <a:buSzPts val="1600"/>
              <a:buChar char="◦"/>
            </a:pPr>
            <a:r>
              <a:rPr b="1" lang="es-ES" sz="1600"/>
              <a:t>Claros</a:t>
            </a:r>
            <a:r>
              <a:rPr lang="es-ES" sz="1600"/>
              <a:t>: enunciados con un lenguaje comprensible que no dé lugar a diferentes interpretaciones.</a:t>
            </a:r>
            <a:endParaRPr/>
          </a:p>
          <a:p>
            <a:pPr indent="-228600" lvl="1" marL="620713" rtl="0" algn="just">
              <a:spcBef>
                <a:spcPts val="325"/>
              </a:spcBef>
              <a:spcAft>
                <a:spcPts val="0"/>
              </a:spcAft>
              <a:buSzPts val="1600"/>
              <a:buChar char="◦"/>
            </a:pPr>
            <a:r>
              <a:rPr b="1" lang="es-ES" sz="1600"/>
              <a:t>Realistas</a:t>
            </a:r>
            <a:r>
              <a:rPr lang="es-ES" sz="1600"/>
              <a:t>: factibles de alcanzar con los recursos disponibles y dentro de los plazos previstos.</a:t>
            </a:r>
            <a:endParaRPr/>
          </a:p>
          <a:p>
            <a:pPr indent="-228600" lvl="1" marL="620713" rtl="0" algn="just">
              <a:spcBef>
                <a:spcPts val="325"/>
              </a:spcBef>
              <a:spcAft>
                <a:spcPts val="0"/>
              </a:spcAft>
              <a:buSzPts val="1600"/>
              <a:buChar char="◦"/>
            </a:pPr>
            <a:r>
              <a:rPr b="1" lang="es-ES" sz="1600"/>
              <a:t>Pertinentes</a:t>
            </a:r>
            <a:r>
              <a:rPr lang="es-ES" sz="1600"/>
              <a:t>: que guarden una relación lógica con la naturaleza de las necesidades o problemas que se pretenden solucionar.</a:t>
            </a:r>
            <a:endParaRPr/>
          </a:p>
          <a:p>
            <a:pPr indent="-228600" lvl="1" marL="620713" rtl="0" algn="just">
              <a:spcBef>
                <a:spcPts val="325"/>
              </a:spcBef>
              <a:spcAft>
                <a:spcPts val="0"/>
              </a:spcAft>
              <a:buSzPts val="1600"/>
              <a:buChar char="◦"/>
            </a:pPr>
            <a:r>
              <a:rPr b="1" lang="es-ES" sz="1600"/>
              <a:t>Evaluables</a:t>
            </a:r>
            <a:r>
              <a:rPr lang="es-ES" sz="1600"/>
              <a:t>: cuando terminen las actividades que los desarrollan, se pueda saber si se han cumplido o no.</a:t>
            </a:r>
            <a:endParaRPr sz="1100"/>
          </a:p>
        </p:txBody>
      </p:sp>
      <p:sp>
        <p:nvSpPr>
          <p:cNvPr id="147" name="Google Shape;14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2. Memoria del proyecto</a:t>
            </a:r>
            <a:endParaRPr sz="4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just">
              <a:spcBef>
                <a:spcPts val="0"/>
              </a:spcBef>
              <a:spcAft>
                <a:spcPts val="0"/>
              </a:spcAft>
              <a:buSzPts val="1904"/>
              <a:buChar char="🞂"/>
            </a:pPr>
            <a:r>
              <a:rPr b="1" lang="es-ES" sz="2800"/>
              <a:t>Formular objetivos:</a:t>
            </a:r>
            <a:r>
              <a:rPr lang="es-ES" sz="2800"/>
              <a:t> </a:t>
            </a:r>
            <a:r>
              <a:rPr lang="es-ES" sz="2000"/>
              <a:t>Pag29/65 de 00-Guia</a:t>
            </a:r>
            <a:endParaRPr b="1" sz="2800"/>
          </a:p>
          <a:p>
            <a:pPr indent="-228600" lvl="1" marL="620713" rtl="0" algn="just">
              <a:spcBef>
                <a:spcPts val="325"/>
              </a:spcBef>
              <a:spcAft>
                <a:spcPts val="0"/>
              </a:spcAft>
              <a:buSzPts val="2400"/>
              <a:buChar char="◦"/>
            </a:pPr>
            <a:r>
              <a:rPr lang="es-ES" sz="2400"/>
              <a:t>Utilizar </a:t>
            </a:r>
            <a:r>
              <a:rPr b="1" lang="es-ES" sz="2400"/>
              <a:t>verbos activos</a:t>
            </a:r>
            <a:r>
              <a:rPr lang="es-ES" sz="2400"/>
              <a:t>: identificar, listar, diseñar, preparar etc. evitando otros como: comprender, sentir, creer etc. difícilmente evaluables.</a:t>
            </a:r>
            <a:endParaRPr/>
          </a:p>
          <a:p>
            <a:pPr indent="-228600" lvl="1" marL="620713" rtl="0" algn="just">
              <a:spcBef>
                <a:spcPts val="325"/>
              </a:spcBef>
              <a:spcAft>
                <a:spcPts val="0"/>
              </a:spcAft>
              <a:buSzPts val="2400"/>
              <a:buChar char="◦"/>
            </a:pPr>
            <a:r>
              <a:rPr lang="es-ES" sz="2400"/>
              <a:t>Se deben</a:t>
            </a:r>
            <a:r>
              <a:rPr b="1" lang="es-ES" sz="2400"/>
              <a:t> formular de manera unitaria</a:t>
            </a:r>
            <a:r>
              <a:rPr lang="es-ES" sz="2400"/>
              <a:t>. No deben unirse o agregarse, ya que cada uno de ellos puede requerir estrategias diferentes y criterios de evaluación distintos.</a:t>
            </a:r>
            <a:endParaRPr/>
          </a:p>
          <a:p>
            <a:pPr indent="-228600" lvl="1" marL="620713" rtl="0" algn="just">
              <a:spcBef>
                <a:spcPts val="325"/>
              </a:spcBef>
              <a:spcAft>
                <a:spcPts val="0"/>
              </a:spcAft>
              <a:buSzPts val="2400"/>
              <a:buChar char="◦"/>
            </a:pPr>
            <a:r>
              <a:rPr lang="es-ES" sz="2400"/>
              <a:t>Deben incluir el </a:t>
            </a:r>
            <a:r>
              <a:rPr b="1" lang="es-ES" sz="2400"/>
              <a:t>criterio de éxito</a:t>
            </a:r>
            <a:r>
              <a:rPr lang="es-ES" sz="2400"/>
              <a:t>, cuándo consideramos que el objetivo ha sido plenamente cumplido.</a:t>
            </a:r>
            <a:endParaRPr/>
          </a:p>
        </p:txBody>
      </p:sp>
      <p:sp>
        <p:nvSpPr>
          <p:cNvPr id="153" name="Google Shape;15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2. Memoria del proyecto</a:t>
            </a:r>
            <a:endParaRPr sz="4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idx="1" type="body"/>
          </p:nvPr>
        </p:nvSpPr>
        <p:spPr>
          <a:xfrm>
            <a:off x="457200" y="1481138"/>
            <a:ext cx="8229600" cy="4525962"/>
          </a:xfrm>
          <a:prstGeom prst="rect">
            <a:avLst/>
          </a:prstGeom>
          <a:noFill/>
          <a:ln>
            <a:noFill/>
          </a:ln>
        </p:spPr>
        <p:txBody>
          <a:bodyPr anchorCtr="0" anchor="t" bIns="45700" lIns="91425" spcFirstLastPara="1" rIns="91425" wrap="square" tIns="45700">
            <a:noAutofit/>
          </a:bodyPr>
          <a:lstStyle/>
          <a:p>
            <a:pPr indent="-255587" lvl="0" marL="365125" rtl="0" algn="just">
              <a:spcBef>
                <a:spcPts val="0"/>
              </a:spcBef>
              <a:spcAft>
                <a:spcPts val="0"/>
              </a:spcAft>
              <a:buSzPts val="1632"/>
              <a:buChar char="🞂"/>
            </a:pPr>
            <a:r>
              <a:rPr b="1" lang="es-ES" sz="2400"/>
              <a:t>Existen dos tipos de objetivos</a:t>
            </a:r>
            <a:r>
              <a:rPr lang="es-ES" sz="2400"/>
              <a:t>: </a:t>
            </a:r>
            <a:endParaRPr/>
          </a:p>
          <a:p>
            <a:pPr indent="-228600" lvl="1" marL="620713" rtl="0" algn="just">
              <a:spcBef>
                <a:spcPts val="325"/>
              </a:spcBef>
              <a:spcAft>
                <a:spcPts val="0"/>
              </a:spcAft>
              <a:buSzPts val="2000"/>
              <a:buChar char="◦"/>
            </a:pPr>
            <a:r>
              <a:rPr lang="es-ES" sz="2000" u="sng"/>
              <a:t>Generales</a:t>
            </a:r>
            <a:r>
              <a:rPr lang="es-ES" sz="2000"/>
              <a:t>: define lo que se pretende conseguir.</a:t>
            </a:r>
            <a:endParaRPr/>
          </a:p>
          <a:p>
            <a:pPr indent="-228600" lvl="1" marL="620713" rtl="0" algn="just">
              <a:spcBef>
                <a:spcPts val="325"/>
              </a:spcBef>
              <a:spcAft>
                <a:spcPts val="0"/>
              </a:spcAft>
              <a:buSzPts val="2000"/>
              <a:buChar char="◦"/>
            </a:pPr>
            <a:r>
              <a:rPr lang="es-ES" sz="2000" u="sng"/>
              <a:t>Específicos</a:t>
            </a:r>
            <a:r>
              <a:rPr lang="es-ES" sz="2000"/>
              <a:t>: concretos.</a:t>
            </a:r>
            <a:endParaRPr/>
          </a:p>
          <a:p>
            <a:pPr indent="-228599" lvl="1" marL="620713" rtl="0" algn="just">
              <a:spcBef>
                <a:spcPts val="325"/>
              </a:spcBef>
              <a:spcAft>
                <a:spcPts val="0"/>
              </a:spcAft>
              <a:buSzPts val="2000"/>
              <a:buNone/>
            </a:pPr>
            <a:r>
              <a:t/>
            </a:r>
            <a:endParaRPr sz="2000"/>
          </a:p>
          <a:p>
            <a:pPr indent="-255587" lvl="0" marL="365125" rtl="0" algn="just">
              <a:spcBef>
                <a:spcPts val="400"/>
              </a:spcBef>
              <a:spcAft>
                <a:spcPts val="0"/>
              </a:spcAft>
              <a:buSzPts val="1632"/>
              <a:buChar char="🞂"/>
            </a:pPr>
            <a:r>
              <a:rPr b="1" lang="es-ES" sz="2400"/>
              <a:t>Generales</a:t>
            </a:r>
            <a:r>
              <a:rPr lang="es-ES" sz="2400"/>
              <a:t>: </a:t>
            </a:r>
            <a:r>
              <a:rPr lang="es-ES" sz="1600"/>
              <a:t>Pag31/65</a:t>
            </a:r>
            <a:endParaRPr/>
          </a:p>
          <a:p>
            <a:pPr indent="-228600" lvl="1" marL="620713" rtl="0" algn="just">
              <a:spcBef>
                <a:spcPts val="325"/>
              </a:spcBef>
              <a:spcAft>
                <a:spcPts val="0"/>
              </a:spcAft>
              <a:buSzPts val="2000"/>
              <a:buChar char="◦"/>
            </a:pPr>
            <a:r>
              <a:rPr lang="es-ES" sz="2000"/>
              <a:t>Es el fin último que se pretende conseguir, están directamente relacionados con los factores de riesgo o las causas asociadas al problema o necesidad.</a:t>
            </a:r>
            <a:endParaRPr/>
          </a:p>
          <a:p>
            <a:pPr indent="-228600" lvl="1" marL="620713" rtl="0" algn="just">
              <a:spcBef>
                <a:spcPts val="325"/>
              </a:spcBef>
              <a:spcAft>
                <a:spcPts val="0"/>
              </a:spcAft>
              <a:buSzPts val="2000"/>
              <a:buChar char="◦"/>
            </a:pPr>
            <a:r>
              <a:rPr lang="es-ES" sz="2000"/>
              <a:t>Ejemplos: “Reducir en un 25% la	 posibilidad de	 declararse un incendio en viviendas con instalaciones eléctricas antiguas	o en mal estado”.</a:t>
            </a:r>
            <a:endParaRPr/>
          </a:p>
        </p:txBody>
      </p:sp>
      <p:sp>
        <p:nvSpPr>
          <p:cNvPr id="159" name="Google Shape;15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s-ES" sz="4400"/>
              <a:t>2. Memoria del proyecto</a:t>
            </a:r>
            <a:endParaRPr sz="4400"/>
          </a:p>
        </p:txBody>
      </p:sp>
    </p:spTree>
  </p:cSld>
  <p:clrMapOvr>
    <a:masterClrMapping/>
  </p:clrMapOvr>
</p:sld>
</file>

<file path=ppt/theme/theme1.xml><?xml version="1.0" encoding="utf-8"?>
<a:theme xmlns:a="http://schemas.openxmlformats.org/drawingml/2006/main" xmlns:r="http://schemas.openxmlformats.org/officeDocument/2006/relationships" name="Concurrencia">
  <a:themeElements>
    <a:clrScheme name="Concurrencia">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Concurrencia">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xmlns:r="http://schemas.openxmlformats.org/officeDocument/2006/relationships">
  <a:clrScheme name="Concurrencia">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xmlns:r="http://schemas.openxmlformats.org/officeDocument/2006/relationships">
  <a:clrScheme name="Concurrencia">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xmlns:r="http://schemas.openxmlformats.org/officeDocument/2006/relationships">
  <a:clrScheme name="Concurrencia">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