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themeOverride+xml" PartName="/ppt/theme/themeOverride3.xml"/>
  <Override ContentType="application/vnd.openxmlformats-officedocument.themeOverride+xml" PartName="/ppt/theme/themeOverride2.xml"/>
  <Override ContentType="application/vnd.openxmlformats-officedocument.themeOverride+xml" PartName="/ppt/theme/themeOverride4.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5" roundtripDataSignature="AMtx7mji1gw1PFP7zoy54bsDrGRLpyvv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9750" cy="512763"/>
          </a:xfrm>
          <a:prstGeom prst="rect">
            <a:avLst/>
          </a:prstGeom>
          <a:noFill/>
          <a:ln>
            <a:noFill/>
          </a:ln>
        </p:spPr>
        <p:txBody>
          <a:bodyPr anchorCtr="0" anchor="t" bIns="43425" lIns="86850" spcFirstLastPara="1" rIns="86850" wrap="square" tIns="434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2725" y="0"/>
            <a:ext cx="3079750" cy="512763"/>
          </a:xfrm>
          <a:prstGeom prst="rect">
            <a:avLst/>
          </a:prstGeom>
          <a:noFill/>
          <a:ln>
            <a:noFill/>
          </a:ln>
        </p:spPr>
        <p:txBody>
          <a:bodyPr anchorCtr="0" anchor="t" bIns="43425" lIns="86850" spcFirstLastPara="1" rIns="86850" wrap="square" tIns="434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613" y="4860925"/>
            <a:ext cx="5684837" cy="4606925"/>
          </a:xfrm>
          <a:prstGeom prst="rect">
            <a:avLst/>
          </a:prstGeom>
          <a:noFill/>
          <a:ln>
            <a:noFill/>
          </a:ln>
        </p:spPr>
        <p:txBody>
          <a:bodyPr anchorCtr="0" anchor="t" bIns="43425" lIns="86850" spcFirstLastPara="1" rIns="86850" wrap="square" tIns="4342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0263"/>
            <a:ext cx="3079750" cy="512762"/>
          </a:xfrm>
          <a:prstGeom prst="rect">
            <a:avLst/>
          </a:prstGeom>
          <a:noFill/>
          <a:ln>
            <a:noFill/>
          </a:ln>
        </p:spPr>
        <p:txBody>
          <a:bodyPr anchorCtr="0" anchor="b" bIns="43425" lIns="86850" spcFirstLastPara="1" rIns="86850" wrap="square" tIns="434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2725" y="9720263"/>
            <a:ext cx="3079750" cy="512762"/>
          </a:xfrm>
          <a:prstGeom prst="rect">
            <a:avLst/>
          </a:prstGeom>
          <a:noFill/>
          <a:ln>
            <a:noFill/>
          </a:ln>
        </p:spPr>
        <p:txBody>
          <a:bodyPr anchorCtr="0" anchor="b" bIns="43425" lIns="86850" spcFirstLastPara="1" rIns="86850" wrap="square" tIns="43425">
            <a:noAutofit/>
          </a:bodyPr>
          <a:lstStyle/>
          <a:p>
            <a:pPr indent="0" lvl="0" marL="0" marR="0" rtl="0" algn="r">
              <a:spcBef>
                <a:spcPts val="0"/>
              </a:spcBef>
              <a:spcAft>
                <a:spcPts val="0"/>
              </a:spcAft>
              <a:buNone/>
            </a:pPr>
            <a:fld id="{00000000-1234-1234-1234-123412341234}" type="slidenum">
              <a:rPr b="0" i="0" lang="es-E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04" name="Google Shape;104;p1: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10" name="Google Shape;110;p2: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16" name="Google Shape;116;p3: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26" name="Google Shape;126;p4: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32" name="Google Shape;132;p5: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38" name="Google Shape;138;p6: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44" name="Google Shape;144;p7: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50" name="Google Shape;150;p8: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56" name="Google Shape;156;p9: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9" name="Shape 19"/>
        <p:cNvGrpSpPr/>
        <p:nvPr/>
      </p:nvGrpSpPr>
      <p:grpSpPr>
        <a:xfrm>
          <a:off x="0" y="0"/>
          <a:ext cx="0" cy="0"/>
          <a:chOff x="0" y="0"/>
          <a:chExt cx="0" cy="0"/>
        </a:xfrm>
      </p:grpSpPr>
      <p:sp>
        <p:nvSpPr>
          <p:cNvPr id="20" name="Google Shape;20;p11"/>
          <p:cNvSpPr/>
          <p:nvPr/>
        </p:nvSpPr>
        <p:spPr>
          <a:xfrm>
            <a:off x="0" y="4664075"/>
            <a:ext cx="9150350"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1" name="Google Shape;21;p11"/>
          <p:cNvGrpSpPr/>
          <p:nvPr/>
        </p:nvGrpSpPr>
        <p:grpSpPr>
          <a:xfrm>
            <a:off x="-3175" y="4953000"/>
            <a:ext cx="9147175" cy="1911350"/>
            <a:chOff x="-3765" y="4832896"/>
            <a:chExt cx="9147765" cy="2032192"/>
          </a:xfrm>
        </p:grpSpPr>
        <p:sp>
          <p:nvSpPr>
            <p:cNvPr id="22" name="Google Shape;22;p11"/>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 name="Google Shape;23;p11"/>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 name="Google Shape;24;p1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25" name="Google Shape;25;p11"/>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6" name="Google Shape;26;p11"/>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28" name="Google Shape;28;p11"/>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rgbClr val="FFFFFF"/>
                </a:solidFill>
                <a:latin typeface="Arial"/>
                <a:ea typeface="Arial"/>
                <a:cs typeface="Arial"/>
                <a:sym typeface="Arial"/>
              </a:defRPr>
            </a:lvl1pPr>
            <a:lvl2pPr indent="0" lvl="1" marL="0" marR="0" algn="r">
              <a:spcBef>
                <a:spcPts val="0"/>
              </a:spcBef>
              <a:spcAft>
                <a:spcPts val="0"/>
              </a:spcAft>
              <a:buNone/>
              <a:defRPr b="0" i="0" sz="1000" u="none" cap="none" strike="noStrike">
                <a:solidFill>
                  <a:srgbClr val="FFFFFF"/>
                </a:solidFill>
                <a:latin typeface="Arial"/>
                <a:ea typeface="Arial"/>
                <a:cs typeface="Arial"/>
                <a:sym typeface="Arial"/>
              </a:defRPr>
            </a:lvl2pPr>
            <a:lvl3pPr indent="0" lvl="2" marL="0" marR="0" algn="r">
              <a:spcBef>
                <a:spcPts val="0"/>
              </a:spcBef>
              <a:spcAft>
                <a:spcPts val="0"/>
              </a:spcAft>
              <a:buNone/>
              <a:defRPr b="0" i="0" sz="1000" u="none" cap="none" strike="noStrike">
                <a:solidFill>
                  <a:srgbClr val="FFFFFF"/>
                </a:solidFill>
                <a:latin typeface="Arial"/>
                <a:ea typeface="Arial"/>
                <a:cs typeface="Arial"/>
                <a:sym typeface="Arial"/>
              </a:defRPr>
            </a:lvl3pPr>
            <a:lvl4pPr indent="0" lvl="3" marL="0" marR="0" algn="r">
              <a:spcBef>
                <a:spcPts val="0"/>
              </a:spcBef>
              <a:spcAft>
                <a:spcPts val="0"/>
              </a:spcAft>
              <a:buNone/>
              <a:defRPr b="0" i="0" sz="1000" u="none" cap="none" strike="noStrike">
                <a:solidFill>
                  <a:srgbClr val="FFFFFF"/>
                </a:solidFill>
                <a:latin typeface="Arial"/>
                <a:ea typeface="Arial"/>
                <a:cs typeface="Arial"/>
                <a:sym typeface="Arial"/>
              </a:defRPr>
            </a:lvl4pPr>
            <a:lvl5pPr indent="0" lvl="4" marL="0" marR="0" algn="r">
              <a:spcBef>
                <a:spcPts val="0"/>
              </a:spcBef>
              <a:spcAft>
                <a:spcPts val="0"/>
              </a:spcAft>
              <a:buNone/>
              <a:defRPr b="0" i="0" sz="1000" u="none" cap="none" strike="noStrike">
                <a:solidFill>
                  <a:srgbClr val="FFFFFF"/>
                </a:solidFill>
                <a:latin typeface="Arial"/>
                <a:ea typeface="Arial"/>
                <a:cs typeface="Arial"/>
                <a:sym typeface="Arial"/>
              </a:defRPr>
            </a:lvl5pPr>
            <a:lvl6pPr indent="0" lvl="5" marL="0" marR="0" algn="r">
              <a:spcBef>
                <a:spcPts val="0"/>
              </a:spcBef>
              <a:spcAft>
                <a:spcPts val="0"/>
              </a:spcAft>
              <a:buNone/>
              <a:defRPr b="0" i="0" sz="1000" u="none" cap="none" strike="noStrike">
                <a:solidFill>
                  <a:srgbClr val="FFFFFF"/>
                </a:solidFill>
                <a:latin typeface="Arial"/>
                <a:ea typeface="Arial"/>
                <a:cs typeface="Arial"/>
                <a:sym typeface="Arial"/>
              </a:defRPr>
            </a:lvl6pPr>
            <a:lvl7pPr indent="0" lvl="6" marL="0" marR="0" algn="r">
              <a:spcBef>
                <a:spcPts val="0"/>
              </a:spcBef>
              <a:spcAft>
                <a:spcPts val="0"/>
              </a:spcAft>
              <a:buNone/>
              <a:defRPr b="0" i="0" sz="1000" u="none" cap="none" strike="noStrike">
                <a:solidFill>
                  <a:srgbClr val="FFFFFF"/>
                </a:solidFill>
                <a:latin typeface="Arial"/>
                <a:ea typeface="Arial"/>
                <a:cs typeface="Arial"/>
                <a:sym typeface="Arial"/>
              </a:defRPr>
            </a:lvl7pPr>
            <a:lvl8pPr indent="0" lvl="7" marL="0" marR="0" algn="r">
              <a:spcBef>
                <a:spcPts val="0"/>
              </a:spcBef>
              <a:spcAft>
                <a:spcPts val="0"/>
              </a:spcAft>
              <a:buNone/>
              <a:defRPr b="0" i="0" sz="1000" u="none" cap="none" strike="noStrike">
                <a:solidFill>
                  <a:srgbClr val="FFFFFF"/>
                </a:solidFill>
                <a:latin typeface="Arial"/>
                <a:ea typeface="Arial"/>
                <a:cs typeface="Arial"/>
                <a:sym typeface="Arial"/>
              </a:defRPr>
            </a:lvl8pPr>
            <a:lvl9pPr indent="0" lvl="8" marL="0" marR="0" algn="r">
              <a:spcBef>
                <a:spcPts val="0"/>
              </a:spcBef>
              <a:spcAft>
                <a:spcPts val="0"/>
              </a:spcAft>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0" name="Shape 90"/>
        <p:cNvGrpSpPr/>
        <p:nvPr/>
      </p:nvGrpSpPr>
      <p:grpSpPr>
        <a:xfrm>
          <a:off x="0" y="0"/>
          <a:ext cx="0" cy="0"/>
          <a:chOff x="0" y="0"/>
          <a:chExt cx="0" cy="0"/>
        </a:xfrm>
      </p:grpSpPr>
      <p:sp>
        <p:nvSpPr>
          <p:cNvPr id="91" name="Google Shape;9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20"/>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6" name="Shape 96"/>
        <p:cNvGrpSpPr/>
        <p:nvPr/>
      </p:nvGrpSpPr>
      <p:grpSpPr>
        <a:xfrm>
          <a:off x="0" y="0"/>
          <a:ext cx="0" cy="0"/>
          <a:chOff x="0" y="0"/>
          <a:chExt cx="0" cy="0"/>
        </a:xfrm>
      </p:grpSpPr>
      <p:sp>
        <p:nvSpPr>
          <p:cNvPr id="97" name="Google Shape;97;p21"/>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1"/>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1" name="Shape 31"/>
        <p:cNvGrpSpPr/>
        <p:nvPr/>
      </p:nvGrpSpPr>
      <p:grpSpPr>
        <a:xfrm>
          <a:off x="0" y="0"/>
          <a:ext cx="0" cy="0"/>
          <a:chOff x="0" y="0"/>
          <a:chExt cx="0" cy="0"/>
        </a:xfrm>
      </p:grpSpPr>
      <p:sp>
        <p:nvSpPr>
          <p:cNvPr id="32" name="Google Shape;32;p12"/>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13"/>
          <p:cNvSpPr/>
          <p:nvPr/>
        </p:nvSpPr>
        <p:spPr>
          <a:xfrm>
            <a:off x="3636963" y="3005138"/>
            <a:ext cx="182562"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13"/>
          <p:cNvSpPr/>
          <p:nvPr/>
        </p:nvSpPr>
        <p:spPr>
          <a:xfrm>
            <a:off x="3449638" y="3005138"/>
            <a:ext cx="18415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0" name="Google Shape;40;p13"/>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2" name="Google Shape;42;p13"/>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lt1"/>
                </a:solidFill>
                <a:latin typeface="Arial"/>
                <a:ea typeface="Arial"/>
                <a:cs typeface="Arial"/>
                <a:sym typeface="Arial"/>
              </a:defRPr>
            </a:lvl1pPr>
            <a:lvl2pPr indent="0" lvl="1" marL="0" marR="0" algn="r">
              <a:spcBef>
                <a:spcPts val="0"/>
              </a:spcBef>
              <a:spcAft>
                <a:spcPts val="0"/>
              </a:spcAft>
              <a:buNone/>
              <a:defRPr b="0" sz="1000">
                <a:solidFill>
                  <a:schemeClr val="lt1"/>
                </a:solidFill>
                <a:latin typeface="Arial"/>
                <a:ea typeface="Arial"/>
                <a:cs typeface="Arial"/>
                <a:sym typeface="Arial"/>
              </a:defRPr>
            </a:lvl2pPr>
            <a:lvl3pPr indent="0" lvl="2" marL="0" marR="0" algn="r">
              <a:spcBef>
                <a:spcPts val="0"/>
              </a:spcBef>
              <a:spcAft>
                <a:spcPts val="0"/>
              </a:spcAft>
              <a:buNone/>
              <a:defRPr b="0" sz="1000">
                <a:solidFill>
                  <a:schemeClr val="lt1"/>
                </a:solidFill>
                <a:latin typeface="Arial"/>
                <a:ea typeface="Arial"/>
                <a:cs typeface="Arial"/>
                <a:sym typeface="Arial"/>
              </a:defRPr>
            </a:lvl3pPr>
            <a:lvl4pPr indent="0" lvl="3" marL="0" marR="0" algn="r">
              <a:spcBef>
                <a:spcPts val="0"/>
              </a:spcBef>
              <a:spcAft>
                <a:spcPts val="0"/>
              </a:spcAft>
              <a:buNone/>
              <a:defRPr b="0" sz="1000">
                <a:solidFill>
                  <a:schemeClr val="lt1"/>
                </a:solidFill>
                <a:latin typeface="Arial"/>
                <a:ea typeface="Arial"/>
                <a:cs typeface="Arial"/>
                <a:sym typeface="Arial"/>
              </a:defRPr>
            </a:lvl4pPr>
            <a:lvl5pPr indent="0" lvl="4" marL="0" marR="0" algn="r">
              <a:spcBef>
                <a:spcPts val="0"/>
              </a:spcBef>
              <a:spcAft>
                <a:spcPts val="0"/>
              </a:spcAft>
              <a:buNone/>
              <a:defRPr b="0" sz="1000">
                <a:solidFill>
                  <a:schemeClr val="lt1"/>
                </a:solidFill>
                <a:latin typeface="Arial"/>
                <a:ea typeface="Arial"/>
                <a:cs typeface="Arial"/>
                <a:sym typeface="Arial"/>
              </a:defRPr>
            </a:lvl5pPr>
            <a:lvl6pPr indent="0" lvl="5" marL="0" marR="0" algn="r">
              <a:spcBef>
                <a:spcPts val="0"/>
              </a:spcBef>
              <a:spcAft>
                <a:spcPts val="0"/>
              </a:spcAft>
              <a:buNone/>
              <a:defRPr b="0" sz="1000">
                <a:solidFill>
                  <a:schemeClr val="lt1"/>
                </a:solidFill>
                <a:latin typeface="Arial"/>
                <a:ea typeface="Arial"/>
                <a:cs typeface="Arial"/>
                <a:sym typeface="Arial"/>
              </a:defRPr>
            </a:lvl6pPr>
            <a:lvl7pPr indent="0" lvl="6" marL="0" marR="0" algn="r">
              <a:spcBef>
                <a:spcPts val="0"/>
              </a:spcBef>
              <a:spcAft>
                <a:spcPts val="0"/>
              </a:spcAft>
              <a:buNone/>
              <a:defRPr b="0" sz="1000">
                <a:solidFill>
                  <a:schemeClr val="lt1"/>
                </a:solidFill>
                <a:latin typeface="Arial"/>
                <a:ea typeface="Arial"/>
                <a:cs typeface="Arial"/>
                <a:sym typeface="Arial"/>
              </a:defRPr>
            </a:lvl7pPr>
            <a:lvl8pPr indent="0" lvl="7" marL="0" marR="0" algn="r">
              <a:spcBef>
                <a:spcPts val="0"/>
              </a:spcBef>
              <a:spcAft>
                <a:spcPts val="0"/>
              </a:spcAft>
              <a:buNone/>
              <a:defRPr b="0" sz="1000">
                <a:solidFill>
                  <a:schemeClr val="lt1"/>
                </a:solidFill>
                <a:latin typeface="Arial"/>
                <a:ea typeface="Arial"/>
                <a:cs typeface="Arial"/>
                <a:sym typeface="Arial"/>
              </a:defRPr>
            </a:lvl8pPr>
            <a:lvl9pPr indent="0" lvl="8" marL="0" marR="0" algn="r">
              <a:spcBef>
                <a:spcPts val="0"/>
              </a:spcBef>
              <a:spcAft>
                <a:spcPts val="0"/>
              </a:spcAft>
              <a:buNone/>
              <a:defRPr b="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Google Shape;46;p14"/>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14"/>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4"/>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lt1"/>
                </a:solidFill>
                <a:latin typeface="Arial"/>
                <a:ea typeface="Arial"/>
                <a:cs typeface="Arial"/>
                <a:sym typeface="Arial"/>
              </a:defRPr>
            </a:lvl1pPr>
            <a:lvl2pPr indent="0" lvl="1" marL="0" marR="0" algn="r">
              <a:spcBef>
                <a:spcPts val="0"/>
              </a:spcBef>
              <a:spcAft>
                <a:spcPts val="0"/>
              </a:spcAft>
              <a:buNone/>
              <a:defRPr b="0" sz="1000">
                <a:solidFill>
                  <a:schemeClr val="lt1"/>
                </a:solidFill>
                <a:latin typeface="Arial"/>
                <a:ea typeface="Arial"/>
                <a:cs typeface="Arial"/>
                <a:sym typeface="Arial"/>
              </a:defRPr>
            </a:lvl2pPr>
            <a:lvl3pPr indent="0" lvl="2" marL="0" marR="0" algn="r">
              <a:spcBef>
                <a:spcPts val="0"/>
              </a:spcBef>
              <a:spcAft>
                <a:spcPts val="0"/>
              </a:spcAft>
              <a:buNone/>
              <a:defRPr b="0" sz="1000">
                <a:solidFill>
                  <a:schemeClr val="lt1"/>
                </a:solidFill>
                <a:latin typeface="Arial"/>
                <a:ea typeface="Arial"/>
                <a:cs typeface="Arial"/>
                <a:sym typeface="Arial"/>
              </a:defRPr>
            </a:lvl3pPr>
            <a:lvl4pPr indent="0" lvl="3" marL="0" marR="0" algn="r">
              <a:spcBef>
                <a:spcPts val="0"/>
              </a:spcBef>
              <a:spcAft>
                <a:spcPts val="0"/>
              </a:spcAft>
              <a:buNone/>
              <a:defRPr b="0" sz="1000">
                <a:solidFill>
                  <a:schemeClr val="lt1"/>
                </a:solidFill>
                <a:latin typeface="Arial"/>
                <a:ea typeface="Arial"/>
                <a:cs typeface="Arial"/>
                <a:sym typeface="Arial"/>
              </a:defRPr>
            </a:lvl4pPr>
            <a:lvl5pPr indent="0" lvl="4" marL="0" marR="0" algn="r">
              <a:spcBef>
                <a:spcPts val="0"/>
              </a:spcBef>
              <a:spcAft>
                <a:spcPts val="0"/>
              </a:spcAft>
              <a:buNone/>
              <a:defRPr b="0" sz="1000">
                <a:solidFill>
                  <a:schemeClr val="lt1"/>
                </a:solidFill>
                <a:latin typeface="Arial"/>
                <a:ea typeface="Arial"/>
                <a:cs typeface="Arial"/>
                <a:sym typeface="Arial"/>
              </a:defRPr>
            </a:lvl5pPr>
            <a:lvl6pPr indent="0" lvl="5" marL="0" marR="0" algn="r">
              <a:spcBef>
                <a:spcPts val="0"/>
              </a:spcBef>
              <a:spcAft>
                <a:spcPts val="0"/>
              </a:spcAft>
              <a:buNone/>
              <a:defRPr b="0" sz="1000">
                <a:solidFill>
                  <a:schemeClr val="lt1"/>
                </a:solidFill>
                <a:latin typeface="Arial"/>
                <a:ea typeface="Arial"/>
                <a:cs typeface="Arial"/>
                <a:sym typeface="Arial"/>
              </a:defRPr>
            </a:lvl6pPr>
            <a:lvl7pPr indent="0" lvl="6" marL="0" marR="0" algn="r">
              <a:spcBef>
                <a:spcPts val="0"/>
              </a:spcBef>
              <a:spcAft>
                <a:spcPts val="0"/>
              </a:spcAft>
              <a:buNone/>
              <a:defRPr b="0" sz="1000">
                <a:solidFill>
                  <a:schemeClr val="lt1"/>
                </a:solidFill>
                <a:latin typeface="Arial"/>
                <a:ea typeface="Arial"/>
                <a:cs typeface="Arial"/>
                <a:sym typeface="Arial"/>
              </a:defRPr>
            </a:lvl7pPr>
            <a:lvl8pPr indent="0" lvl="7" marL="0" marR="0" algn="r">
              <a:spcBef>
                <a:spcPts val="0"/>
              </a:spcBef>
              <a:spcAft>
                <a:spcPts val="0"/>
              </a:spcAft>
              <a:buNone/>
              <a:defRPr b="0" sz="1000">
                <a:solidFill>
                  <a:schemeClr val="lt1"/>
                </a:solidFill>
                <a:latin typeface="Arial"/>
                <a:ea typeface="Arial"/>
                <a:cs typeface="Arial"/>
                <a:sym typeface="Arial"/>
              </a:defRPr>
            </a:lvl8pPr>
            <a:lvl9pPr indent="0" lvl="8" marL="0" marR="0" algn="r">
              <a:spcBef>
                <a:spcPts val="0"/>
              </a:spcBef>
              <a:spcAft>
                <a:spcPts val="0"/>
              </a:spcAft>
              <a:buNone/>
              <a:defRPr b="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bg>
      <p:bgPr>
        <a:blipFill rotWithShape="1">
          <a:blip r:embed="rId2">
            <a:alphaModFix/>
          </a:blip>
          <a:tile algn="tl" flip="none" tx="0" sx="50000" ty="0" sy="50000"/>
        </a:blipFill>
      </p:bgPr>
    </p:bg>
    <p:spTree>
      <p:nvGrpSpPr>
        <p:cNvPr id="52" name="Shape 52"/>
        <p:cNvGrpSpPr/>
        <p:nvPr/>
      </p:nvGrpSpPr>
      <p:grpSpPr>
        <a:xfrm>
          <a:off x="0" y="0"/>
          <a:ext cx="0" cy="0"/>
          <a:chOff x="0" y="0"/>
          <a:chExt cx="0" cy="0"/>
        </a:xfrm>
      </p:grpSpPr>
      <p:sp>
        <p:nvSpPr>
          <p:cNvPr id="53" name="Google Shape;53;p15"/>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15"/>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15"/>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15"/>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15"/>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lt1"/>
                </a:solidFill>
                <a:latin typeface="Arial"/>
                <a:ea typeface="Arial"/>
                <a:cs typeface="Arial"/>
                <a:sym typeface="Arial"/>
              </a:defRPr>
            </a:lvl1pPr>
            <a:lvl2pPr indent="0" lvl="1" marL="0" marR="0" algn="r">
              <a:spcBef>
                <a:spcPts val="0"/>
              </a:spcBef>
              <a:spcAft>
                <a:spcPts val="0"/>
              </a:spcAft>
              <a:buNone/>
              <a:defRPr b="0" sz="1000">
                <a:solidFill>
                  <a:schemeClr val="lt1"/>
                </a:solidFill>
                <a:latin typeface="Arial"/>
                <a:ea typeface="Arial"/>
                <a:cs typeface="Arial"/>
                <a:sym typeface="Arial"/>
              </a:defRPr>
            </a:lvl2pPr>
            <a:lvl3pPr indent="0" lvl="2" marL="0" marR="0" algn="r">
              <a:spcBef>
                <a:spcPts val="0"/>
              </a:spcBef>
              <a:spcAft>
                <a:spcPts val="0"/>
              </a:spcAft>
              <a:buNone/>
              <a:defRPr b="0" sz="1000">
                <a:solidFill>
                  <a:schemeClr val="lt1"/>
                </a:solidFill>
                <a:latin typeface="Arial"/>
                <a:ea typeface="Arial"/>
                <a:cs typeface="Arial"/>
                <a:sym typeface="Arial"/>
              </a:defRPr>
            </a:lvl3pPr>
            <a:lvl4pPr indent="0" lvl="3" marL="0" marR="0" algn="r">
              <a:spcBef>
                <a:spcPts val="0"/>
              </a:spcBef>
              <a:spcAft>
                <a:spcPts val="0"/>
              </a:spcAft>
              <a:buNone/>
              <a:defRPr b="0" sz="1000">
                <a:solidFill>
                  <a:schemeClr val="lt1"/>
                </a:solidFill>
                <a:latin typeface="Arial"/>
                <a:ea typeface="Arial"/>
                <a:cs typeface="Arial"/>
                <a:sym typeface="Arial"/>
              </a:defRPr>
            </a:lvl4pPr>
            <a:lvl5pPr indent="0" lvl="4" marL="0" marR="0" algn="r">
              <a:spcBef>
                <a:spcPts val="0"/>
              </a:spcBef>
              <a:spcAft>
                <a:spcPts val="0"/>
              </a:spcAft>
              <a:buNone/>
              <a:defRPr b="0" sz="1000">
                <a:solidFill>
                  <a:schemeClr val="lt1"/>
                </a:solidFill>
                <a:latin typeface="Arial"/>
                <a:ea typeface="Arial"/>
                <a:cs typeface="Arial"/>
                <a:sym typeface="Arial"/>
              </a:defRPr>
            </a:lvl5pPr>
            <a:lvl6pPr indent="0" lvl="5" marL="0" marR="0" algn="r">
              <a:spcBef>
                <a:spcPts val="0"/>
              </a:spcBef>
              <a:spcAft>
                <a:spcPts val="0"/>
              </a:spcAft>
              <a:buNone/>
              <a:defRPr b="0" sz="1000">
                <a:solidFill>
                  <a:schemeClr val="lt1"/>
                </a:solidFill>
                <a:latin typeface="Arial"/>
                <a:ea typeface="Arial"/>
                <a:cs typeface="Arial"/>
                <a:sym typeface="Arial"/>
              </a:defRPr>
            </a:lvl6pPr>
            <a:lvl7pPr indent="0" lvl="6" marL="0" marR="0" algn="r">
              <a:spcBef>
                <a:spcPts val="0"/>
              </a:spcBef>
              <a:spcAft>
                <a:spcPts val="0"/>
              </a:spcAft>
              <a:buNone/>
              <a:defRPr b="0" sz="1000">
                <a:solidFill>
                  <a:schemeClr val="lt1"/>
                </a:solidFill>
                <a:latin typeface="Arial"/>
                <a:ea typeface="Arial"/>
                <a:cs typeface="Arial"/>
                <a:sym typeface="Arial"/>
              </a:defRPr>
            </a:lvl7pPr>
            <a:lvl8pPr indent="0" lvl="7" marL="0" marR="0" algn="r">
              <a:spcBef>
                <a:spcPts val="0"/>
              </a:spcBef>
              <a:spcAft>
                <a:spcPts val="0"/>
              </a:spcAft>
              <a:buNone/>
              <a:defRPr b="0" sz="1000">
                <a:solidFill>
                  <a:schemeClr val="lt1"/>
                </a:solidFill>
                <a:latin typeface="Arial"/>
                <a:ea typeface="Arial"/>
                <a:cs typeface="Arial"/>
                <a:sym typeface="Arial"/>
              </a:defRPr>
            </a:lvl8pPr>
            <a:lvl9pPr indent="0" lvl="8" marL="0" marR="0" algn="r">
              <a:spcBef>
                <a:spcPts val="0"/>
              </a:spcBef>
              <a:spcAft>
                <a:spcPts val="0"/>
              </a:spcAft>
              <a:buNone/>
              <a:defRPr b="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6" name="Shape 66"/>
        <p:cNvGrpSpPr/>
        <p:nvPr/>
      </p:nvGrpSpPr>
      <p:grpSpPr>
        <a:xfrm>
          <a:off x="0" y="0"/>
          <a:ext cx="0" cy="0"/>
          <a:chOff x="0" y="0"/>
          <a:chExt cx="0" cy="0"/>
        </a:xfrm>
      </p:grpSpPr>
      <p:sp>
        <p:nvSpPr>
          <p:cNvPr id="67" name="Google Shape;67;p17"/>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18"/>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18"/>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18"/>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19"/>
          <p:cNvSpPr/>
          <p:nvPr/>
        </p:nvSpPr>
        <p:spPr>
          <a:xfrm>
            <a:off x="500063" y="5945188"/>
            <a:ext cx="4940300" cy="920750"/>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79" name="Google Shape;79;p19"/>
          <p:cNvSpPr/>
          <p:nvPr/>
        </p:nvSpPr>
        <p:spPr>
          <a:xfrm>
            <a:off x="485775" y="5938838"/>
            <a:ext cx="3690938"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19"/>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1" name="Google Shape;81;p19"/>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2" name="Google Shape;82;p19"/>
          <p:cNvSpPr/>
          <p:nvPr/>
        </p:nvSpPr>
        <p:spPr>
          <a:xfrm>
            <a:off x="8664575" y="4987925"/>
            <a:ext cx="182563"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9"/>
          <p:cNvSpPr/>
          <p:nvPr/>
        </p:nvSpPr>
        <p:spPr>
          <a:xfrm>
            <a:off x="8477250" y="4987925"/>
            <a:ext cx="182563"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19"/>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5" name="Google Shape;85;p19"/>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6" name="Google Shape;86;p19"/>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lt1"/>
                </a:solidFill>
                <a:latin typeface="Arial"/>
                <a:ea typeface="Arial"/>
                <a:cs typeface="Arial"/>
                <a:sym typeface="Arial"/>
              </a:defRPr>
            </a:lvl1pPr>
            <a:lvl2pPr indent="0" lvl="1" marL="0" marR="0" algn="r">
              <a:spcBef>
                <a:spcPts val="0"/>
              </a:spcBef>
              <a:spcAft>
                <a:spcPts val="0"/>
              </a:spcAft>
              <a:buNone/>
              <a:defRPr b="0" sz="1000">
                <a:solidFill>
                  <a:schemeClr val="lt1"/>
                </a:solidFill>
                <a:latin typeface="Arial"/>
                <a:ea typeface="Arial"/>
                <a:cs typeface="Arial"/>
                <a:sym typeface="Arial"/>
              </a:defRPr>
            </a:lvl2pPr>
            <a:lvl3pPr indent="0" lvl="2" marL="0" marR="0" algn="r">
              <a:spcBef>
                <a:spcPts val="0"/>
              </a:spcBef>
              <a:spcAft>
                <a:spcPts val="0"/>
              </a:spcAft>
              <a:buNone/>
              <a:defRPr b="0" sz="1000">
                <a:solidFill>
                  <a:schemeClr val="lt1"/>
                </a:solidFill>
                <a:latin typeface="Arial"/>
                <a:ea typeface="Arial"/>
                <a:cs typeface="Arial"/>
                <a:sym typeface="Arial"/>
              </a:defRPr>
            </a:lvl3pPr>
            <a:lvl4pPr indent="0" lvl="3" marL="0" marR="0" algn="r">
              <a:spcBef>
                <a:spcPts val="0"/>
              </a:spcBef>
              <a:spcAft>
                <a:spcPts val="0"/>
              </a:spcAft>
              <a:buNone/>
              <a:defRPr b="0" sz="1000">
                <a:solidFill>
                  <a:schemeClr val="lt1"/>
                </a:solidFill>
                <a:latin typeface="Arial"/>
                <a:ea typeface="Arial"/>
                <a:cs typeface="Arial"/>
                <a:sym typeface="Arial"/>
              </a:defRPr>
            </a:lvl4pPr>
            <a:lvl5pPr indent="0" lvl="4" marL="0" marR="0" algn="r">
              <a:spcBef>
                <a:spcPts val="0"/>
              </a:spcBef>
              <a:spcAft>
                <a:spcPts val="0"/>
              </a:spcAft>
              <a:buNone/>
              <a:defRPr b="0" sz="1000">
                <a:solidFill>
                  <a:schemeClr val="lt1"/>
                </a:solidFill>
                <a:latin typeface="Arial"/>
                <a:ea typeface="Arial"/>
                <a:cs typeface="Arial"/>
                <a:sym typeface="Arial"/>
              </a:defRPr>
            </a:lvl5pPr>
            <a:lvl6pPr indent="0" lvl="5" marL="0" marR="0" algn="r">
              <a:spcBef>
                <a:spcPts val="0"/>
              </a:spcBef>
              <a:spcAft>
                <a:spcPts val="0"/>
              </a:spcAft>
              <a:buNone/>
              <a:defRPr b="0" sz="1000">
                <a:solidFill>
                  <a:schemeClr val="lt1"/>
                </a:solidFill>
                <a:latin typeface="Arial"/>
                <a:ea typeface="Arial"/>
                <a:cs typeface="Arial"/>
                <a:sym typeface="Arial"/>
              </a:defRPr>
            </a:lvl6pPr>
            <a:lvl7pPr indent="0" lvl="6" marL="0" marR="0" algn="r">
              <a:spcBef>
                <a:spcPts val="0"/>
              </a:spcBef>
              <a:spcAft>
                <a:spcPts val="0"/>
              </a:spcAft>
              <a:buNone/>
              <a:defRPr b="0" sz="1000">
                <a:solidFill>
                  <a:schemeClr val="lt1"/>
                </a:solidFill>
                <a:latin typeface="Arial"/>
                <a:ea typeface="Arial"/>
                <a:cs typeface="Arial"/>
                <a:sym typeface="Arial"/>
              </a:defRPr>
            </a:lvl7pPr>
            <a:lvl8pPr indent="0" lvl="7" marL="0" marR="0" algn="r">
              <a:spcBef>
                <a:spcPts val="0"/>
              </a:spcBef>
              <a:spcAft>
                <a:spcPts val="0"/>
              </a:spcAft>
              <a:buNone/>
              <a:defRPr b="0" sz="1000">
                <a:solidFill>
                  <a:schemeClr val="lt1"/>
                </a:solidFill>
                <a:latin typeface="Arial"/>
                <a:ea typeface="Arial"/>
                <a:cs typeface="Arial"/>
                <a:sym typeface="Arial"/>
              </a:defRPr>
            </a:lvl8pPr>
            <a:lvl9pPr indent="0" lvl="8" marL="0" marR="0" algn="r">
              <a:spcBef>
                <a:spcPts val="0"/>
              </a:spcBef>
              <a:spcAft>
                <a:spcPts val="0"/>
              </a:spcAft>
              <a:buNone/>
              <a:defRPr b="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p:nvPr/>
        </p:nvSpPr>
        <p:spPr>
          <a:xfrm>
            <a:off x="500063" y="5945188"/>
            <a:ext cx="4940300" cy="920750"/>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 name="Google Shape;11;p10"/>
          <p:cNvSpPr/>
          <p:nvPr/>
        </p:nvSpPr>
        <p:spPr>
          <a:xfrm>
            <a:off x="485775" y="5938838"/>
            <a:ext cx="3690938"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0"/>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3" name="Google Shape;13;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5" name="Google Shape;15;p10"/>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0"/>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0"/>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0"/>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395536" y="1196752"/>
            <a:ext cx="8062664" cy="302433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s-ES" sz="6600"/>
              <a:t>Proyecto DAM</a:t>
            </a:r>
            <a:br>
              <a:rPr lang="es-ES" sz="6600"/>
            </a:br>
            <a:r>
              <a:rPr lang="es-ES" sz="6600"/>
              <a:t>2023/2024</a:t>
            </a:r>
            <a:br>
              <a:rPr lang="es-ES" sz="6600"/>
            </a:br>
            <a:r>
              <a:rPr lang="es-ES" sz="2500"/>
              <a:t> </a:t>
            </a:r>
            <a:br>
              <a:rPr lang="es-ES" sz="6600"/>
            </a:br>
            <a:r>
              <a:rPr lang="es-ES" sz="2500"/>
              <a:t>Planificación del proyecto</a:t>
            </a:r>
            <a:endParaRPr sz="6600"/>
          </a:p>
        </p:txBody>
      </p:sp>
      <p:sp>
        <p:nvSpPr>
          <p:cNvPr id="107" name="Google Shape;107;p1"/>
          <p:cNvSpPr/>
          <p:nvPr/>
        </p:nvSpPr>
        <p:spPr>
          <a:xfrm>
            <a:off x="3635375" y="5805488"/>
            <a:ext cx="5292725" cy="9223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s-ES" sz="1800" u="none" cap="none" strike="noStrike">
                <a:solidFill>
                  <a:schemeClr val="dk1"/>
                </a:solidFill>
                <a:latin typeface="Arial"/>
                <a:ea typeface="Arial"/>
                <a:cs typeface="Arial"/>
                <a:sym typeface="Arial"/>
              </a:rPr>
              <a:t>2º DAM </a:t>
            </a:r>
            <a:endParaRPr/>
          </a:p>
          <a:p>
            <a:pPr indent="0" lvl="0" marL="0" marR="0" rtl="0" algn="r">
              <a:spcBef>
                <a:spcPts val="0"/>
              </a:spcBef>
              <a:spcAft>
                <a:spcPts val="0"/>
              </a:spcAft>
              <a:buNone/>
            </a:pPr>
            <a:r>
              <a:rPr b="1" i="0" lang="es-ES" sz="1800" u="none" cap="none" strike="noStrike">
                <a:solidFill>
                  <a:schemeClr val="dk1"/>
                </a:solidFill>
                <a:latin typeface="Arial"/>
                <a:ea typeface="Arial"/>
                <a:cs typeface="Arial"/>
                <a:sym typeface="Arial"/>
              </a:rPr>
              <a:t>Plataforma anitzeko aplikazioak garatzea</a:t>
            </a:r>
            <a:endParaRPr/>
          </a:p>
          <a:p>
            <a:pPr indent="0" lvl="0" marL="0" marR="0" rtl="0" algn="r">
              <a:spcBef>
                <a:spcPts val="0"/>
              </a:spcBef>
              <a:spcAft>
                <a:spcPts val="0"/>
              </a:spcAft>
              <a:buNone/>
            </a:pPr>
            <a:r>
              <a:rPr b="1" i="0" lang="es-ES" sz="1800" u="none" cap="none" strike="noStrike">
                <a:solidFill>
                  <a:schemeClr val="dk1"/>
                </a:solidFill>
                <a:latin typeface="Arial"/>
                <a:ea typeface="Arial"/>
                <a:cs typeface="Arial"/>
                <a:sym typeface="Arial"/>
              </a:rPr>
              <a:t>Desarrollo de aplicaciones Multiplataforma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idx="1" type="body"/>
          </p:nvPr>
        </p:nvSpPr>
        <p:spPr>
          <a:xfrm>
            <a:off x="468313" y="1484313"/>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224"/>
              <a:buChar char="🞂"/>
            </a:pPr>
            <a:r>
              <a:rPr lang="es-ES" sz="1800"/>
              <a:t>En esta fase, se establece la </a:t>
            </a:r>
            <a:r>
              <a:rPr b="1" lang="es-ES" sz="1800"/>
              <a:t>secuenciación y la temporalización</a:t>
            </a:r>
            <a:r>
              <a:rPr lang="es-ES" sz="1800"/>
              <a:t> de las </a:t>
            </a:r>
            <a:r>
              <a:rPr b="1" lang="es-ES" sz="1800"/>
              <a:t>actividades concretas</a:t>
            </a:r>
            <a:r>
              <a:rPr lang="es-ES" sz="1800"/>
              <a:t> que se llevarán a cabo para cumplir los </a:t>
            </a:r>
            <a:r>
              <a:rPr b="1" lang="es-ES" sz="1800"/>
              <a:t>objetivos específicos</a:t>
            </a:r>
            <a:r>
              <a:rPr lang="es-ES" sz="1800"/>
              <a:t>,  formulados en la fase de diseño del proyecto.</a:t>
            </a:r>
            <a:endParaRPr/>
          </a:p>
          <a:p>
            <a:pPr indent="-255587" lvl="0" marL="365125" rtl="0" algn="just">
              <a:spcBef>
                <a:spcPts val="400"/>
              </a:spcBef>
              <a:spcAft>
                <a:spcPts val="0"/>
              </a:spcAft>
              <a:buSzPts val="1224"/>
              <a:buChar char="🞂"/>
            </a:pPr>
            <a:r>
              <a:rPr lang="es-ES" sz="1800"/>
              <a:t>También se debe indicar </a:t>
            </a:r>
            <a:r>
              <a:rPr b="1" lang="es-ES" sz="1800"/>
              <a:t>quien o quienes serán los responsables</a:t>
            </a:r>
            <a:r>
              <a:rPr lang="es-ES" sz="1800"/>
              <a:t> de llevar a cabo dichas actividades (reparto de tareas).</a:t>
            </a:r>
            <a:endParaRPr/>
          </a:p>
          <a:p>
            <a:pPr indent="-255587" lvl="0" marL="365125" rtl="0" algn="just">
              <a:spcBef>
                <a:spcPts val="400"/>
              </a:spcBef>
              <a:spcAft>
                <a:spcPts val="0"/>
              </a:spcAft>
              <a:buSzPts val="1224"/>
              <a:buChar char="🞂"/>
            </a:pPr>
            <a:r>
              <a:rPr lang="es-ES" sz="1800"/>
              <a:t>Para esta labor se pueden utilizar los famosos diagramas de Gantt o cronogramas 🡪 Permite visualizar de manera rápida cuando se debe comenzar y terminar una actividad, qué actividades deben estar en marcha y cuáles han terminado.</a:t>
            </a:r>
            <a:endParaRPr/>
          </a:p>
          <a:p>
            <a:pPr indent="-255587" lvl="0" marL="365125" rtl="0" algn="just">
              <a:spcBef>
                <a:spcPts val="400"/>
              </a:spcBef>
              <a:spcAft>
                <a:spcPts val="0"/>
              </a:spcAft>
              <a:buSzPts val="1360"/>
              <a:buChar char="🞂"/>
            </a:pPr>
            <a:r>
              <a:rPr b="1" lang="es-ES" sz="2000" u="sng"/>
              <a:t>Ejemplos</a:t>
            </a:r>
            <a:r>
              <a:rPr lang="es-ES" sz="1800"/>
              <a:t>:</a:t>
            </a:r>
            <a:endParaRPr/>
          </a:p>
          <a:p>
            <a:pPr indent="0" lvl="1" marL="457200" rtl="0" algn="just">
              <a:spcBef>
                <a:spcPts val="325"/>
              </a:spcBef>
              <a:spcAft>
                <a:spcPts val="0"/>
              </a:spcAft>
              <a:buSzPts val="1600"/>
              <a:buNone/>
            </a:pPr>
            <a:r>
              <a:rPr lang="es-ES" sz="1600"/>
              <a:t>7.1.2.3.- Cronograma</a:t>
            </a:r>
            <a:endParaRPr/>
          </a:p>
          <a:p>
            <a:pPr indent="-285750" lvl="1" marL="742950" rtl="0" algn="just">
              <a:spcBef>
                <a:spcPts val="325"/>
              </a:spcBef>
              <a:spcAft>
                <a:spcPts val="0"/>
              </a:spcAft>
              <a:buSzPts val="1800"/>
              <a:buChar char="◦"/>
            </a:pPr>
            <a:r>
              <a:rPr lang="es-ES" sz="1800">
                <a:solidFill>
                  <a:srgbClr val="00B0F0"/>
                </a:solidFill>
              </a:rPr>
              <a:t>https://blog.ganttpro.com/es/diagrama-de-gantt-ejemplo/</a:t>
            </a:r>
            <a:endParaRPr sz="1800">
              <a:solidFill>
                <a:srgbClr val="00B0F0"/>
              </a:solidFill>
            </a:endParaRPr>
          </a:p>
        </p:txBody>
      </p:sp>
      <p:sp>
        <p:nvSpPr>
          <p:cNvPr id="113" name="Google Shape;113;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Planificación del proyecto</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rmAutofit fontScale="85000" lnSpcReduction="20000"/>
          </a:bodyPr>
          <a:lstStyle/>
          <a:p>
            <a:pPr indent="-255587" lvl="0" marL="365125" rtl="0" algn="l">
              <a:spcBef>
                <a:spcPts val="0"/>
              </a:spcBef>
              <a:spcAft>
                <a:spcPts val="0"/>
              </a:spcAft>
              <a:buSzPct val="68000"/>
              <a:buNone/>
            </a:pPr>
            <a:r>
              <a:rPr i="1" lang="es-ES" sz="2400">
                <a:solidFill>
                  <a:srgbClr val="00B0F0"/>
                </a:solidFill>
              </a:rPr>
              <a:t>* Documento 00-Guia_elaboracion_proyectos_IVAC_KEI_para dudas.pdf</a:t>
            </a:r>
            <a:endParaRPr i="1" sz="2400">
              <a:solidFill>
                <a:srgbClr val="FF0000"/>
              </a:solidFill>
            </a:endParaRPr>
          </a:p>
          <a:p>
            <a:pPr indent="-255587" lvl="0" marL="365125" rtl="0" algn="l">
              <a:spcBef>
                <a:spcPts val="400"/>
              </a:spcBef>
              <a:spcAft>
                <a:spcPts val="0"/>
              </a:spcAft>
              <a:buSzPct val="68000"/>
              <a:buChar char="🞂"/>
            </a:pPr>
            <a:r>
              <a:rPr lang="es-ES" sz="2800"/>
              <a:t>Puntos que constituyen la memoria del proyecto:</a:t>
            </a:r>
            <a:endParaRPr/>
          </a:p>
          <a:p>
            <a:pPr indent="-228600" lvl="1" marL="620713" rtl="0" algn="l">
              <a:spcBef>
                <a:spcPts val="325"/>
              </a:spcBef>
              <a:spcAft>
                <a:spcPts val="0"/>
              </a:spcAft>
              <a:buSzPct val="100000"/>
              <a:buChar char="◦"/>
            </a:pPr>
            <a:r>
              <a:rPr lang="es-ES" sz="2400"/>
              <a:t>Descripción del proyecto</a:t>
            </a:r>
            <a:endParaRPr/>
          </a:p>
          <a:p>
            <a:pPr indent="-228600" lvl="1" marL="620713" rtl="0" algn="l">
              <a:spcBef>
                <a:spcPts val="325"/>
              </a:spcBef>
              <a:spcAft>
                <a:spcPts val="0"/>
              </a:spcAft>
              <a:buSzPct val="100000"/>
              <a:buChar char="◦"/>
            </a:pPr>
            <a:r>
              <a:rPr lang="es-ES" sz="2400"/>
              <a:t>Fuentes de información</a:t>
            </a:r>
            <a:endParaRPr/>
          </a:p>
          <a:p>
            <a:pPr indent="-228600" lvl="1" marL="620713" rtl="0" algn="l">
              <a:spcBef>
                <a:spcPts val="325"/>
              </a:spcBef>
              <a:spcAft>
                <a:spcPts val="0"/>
              </a:spcAft>
              <a:buSzPct val="100000"/>
              <a:buChar char="◦"/>
            </a:pPr>
            <a:r>
              <a:rPr lang="es-ES" sz="2400"/>
              <a:t>Justificación del proyecto</a:t>
            </a:r>
            <a:endParaRPr/>
          </a:p>
          <a:p>
            <a:pPr indent="-228600" lvl="1" marL="620713" rtl="0" algn="l">
              <a:spcBef>
                <a:spcPts val="325"/>
              </a:spcBef>
              <a:spcAft>
                <a:spcPts val="0"/>
              </a:spcAft>
              <a:buSzPct val="100000"/>
              <a:buChar char="◦"/>
            </a:pPr>
            <a:r>
              <a:rPr lang="es-ES" sz="2400"/>
              <a:t>Beneficiarios</a:t>
            </a:r>
            <a:endParaRPr/>
          </a:p>
          <a:p>
            <a:pPr indent="-228600" lvl="1" marL="620713" rtl="0" algn="l">
              <a:spcBef>
                <a:spcPts val="325"/>
              </a:spcBef>
              <a:spcAft>
                <a:spcPts val="0"/>
              </a:spcAft>
              <a:buSzPct val="100000"/>
              <a:buChar char="◦"/>
            </a:pPr>
            <a:r>
              <a:rPr lang="es-ES" sz="2400"/>
              <a:t>Localización</a:t>
            </a:r>
            <a:endParaRPr/>
          </a:p>
          <a:p>
            <a:pPr indent="-228600" lvl="1" marL="620713" rtl="0" algn="l">
              <a:spcBef>
                <a:spcPts val="325"/>
              </a:spcBef>
              <a:spcAft>
                <a:spcPts val="0"/>
              </a:spcAft>
              <a:buSzPct val="100000"/>
              <a:buChar char="◦"/>
            </a:pPr>
            <a:r>
              <a:rPr lang="es-ES" sz="2400"/>
              <a:t>Objetivos generales y específicos</a:t>
            </a:r>
            <a:endParaRPr/>
          </a:p>
          <a:p>
            <a:pPr indent="-228600" lvl="1" marL="620713" rtl="0" algn="l">
              <a:spcBef>
                <a:spcPts val="325"/>
              </a:spcBef>
              <a:spcAft>
                <a:spcPts val="0"/>
              </a:spcAft>
              <a:buSzPct val="100000"/>
              <a:buChar char="◦"/>
            </a:pPr>
            <a:r>
              <a:rPr lang="es-ES" sz="2400">
                <a:solidFill>
                  <a:srgbClr val="7C9FCF"/>
                </a:solidFill>
              </a:rPr>
              <a:t>Riesgos</a:t>
            </a:r>
            <a:endParaRPr/>
          </a:p>
          <a:p>
            <a:pPr indent="-228600" lvl="1" marL="620713" rtl="0" algn="l">
              <a:spcBef>
                <a:spcPts val="325"/>
              </a:spcBef>
              <a:spcAft>
                <a:spcPts val="0"/>
              </a:spcAft>
              <a:buSzPct val="100000"/>
              <a:buChar char="◦"/>
            </a:pPr>
            <a:r>
              <a:rPr lang="es-ES" sz="2400">
                <a:solidFill>
                  <a:srgbClr val="7C9FCF"/>
                </a:solidFill>
              </a:rPr>
              <a:t>Tareas y Cronograma</a:t>
            </a:r>
            <a:endParaRPr/>
          </a:p>
          <a:p>
            <a:pPr indent="-228600" lvl="1" marL="620713" rtl="0" algn="l">
              <a:spcBef>
                <a:spcPts val="325"/>
              </a:spcBef>
              <a:spcAft>
                <a:spcPts val="0"/>
              </a:spcAft>
              <a:buSzPct val="100000"/>
              <a:buChar char="◦"/>
            </a:pPr>
            <a:r>
              <a:rPr lang="es-ES" sz="2400">
                <a:solidFill>
                  <a:srgbClr val="7C9FCF"/>
                </a:solidFill>
              </a:rPr>
              <a:t>Recursos humanos</a:t>
            </a:r>
            <a:endParaRPr/>
          </a:p>
          <a:p>
            <a:pPr indent="-228600" lvl="1" marL="620713" rtl="0" algn="l">
              <a:spcBef>
                <a:spcPts val="325"/>
              </a:spcBef>
              <a:spcAft>
                <a:spcPts val="0"/>
              </a:spcAft>
              <a:buSzPct val="100000"/>
              <a:buChar char="◦"/>
            </a:pPr>
            <a:r>
              <a:rPr lang="es-ES" sz="2400">
                <a:solidFill>
                  <a:srgbClr val="7C9FCF"/>
                </a:solidFill>
              </a:rPr>
              <a:t>Recursos materiales</a:t>
            </a:r>
            <a:endParaRPr/>
          </a:p>
          <a:p>
            <a:pPr indent="-228600" lvl="1" marL="620713" rtl="0" algn="l">
              <a:spcBef>
                <a:spcPts val="325"/>
              </a:spcBef>
              <a:spcAft>
                <a:spcPts val="0"/>
              </a:spcAft>
              <a:buSzPct val="100000"/>
              <a:buChar char="◦"/>
            </a:pPr>
            <a:r>
              <a:rPr lang="es-ES" sz="2400">
                <a:solidFill>
                  <a:srgbClr val="7C9FCF"/>
                </a:solidFill>
              </a:rPr>
              <a:t>Presupuesto</a:t>
            </a:r>
            <a:endParaRPr/>
          </a:p>
          <a:p>
            <a:pPr indent="-228600" lvl="1" marL="620713" rtl="0" algn="l">
              <a:spcBef>
                <a:spcPts val="325"/>
              </a:spcBef>
              <a:spcAft>
                <a:spcPts val="0"/>
              </a:spcAft>
              <a:buSzPct val="100000"/>
              <a:buChar char="◦"/>
            </a:pPr>
            <a:r>
              <a:rPr lang="es-ES" sz="2400">
                <a:solidFill>
                  <a:srgbClr val="7C9FCF"/>
                </a:solidFill>
              </a:rPr>
              <a:t>Seguimiento</a:t>
            </a:r>
            <a:endParaRPr/>
          </a:p>
        </p:txBody>
      </p:sp>
      <p:sp>
        <p:nvSpPr>
          <p:cNvPr id="119" name="Google Shape;119;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
        <p:nvSpPr>
          <p:cNvPr id="120" name="Google Shape;120;p3"/>
          <p:cNvSpPr/>
          <p:nvPr/>
        </p:nvSpPr>
        <p:spPr>
          <a:xfrm>
            <a:off x="5364163" y="4365625"/>
            <a:ext cx="287337" cy="1584325"/>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1" name="Google Shape;121;p3"/>
          <p:cNvSpPr/>
          <p:nvPr/>
        </p:nvSpPr>
        <p:spPr>
          <a:xfrm>
            <a:off x="5364163" y="2636838"/>
            <a:ext cx="215900" cy="1584325"/>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2" name="Google Shape;122;p3"/>
          <p:cNvSpPr txBox="1"/>
          <p:nvPr/>
        </p:nvSpPr>
        <p:spPr>
          <a:xfrm>
            <a:off x="5724525" y="3213100"/>
            <a:ext cx="180022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400" u="none" cap="none" strike="noStrike">
                <a:solidFill>
                  <a:schemeClr val="dk1"/>
                </a:solidFill>
                <a:latin typeface="Arial"/>
                <a:ea typeface="Arial"/>
                <a:cs typeface="Arial"/>
                <a:sym typeface="Arial"/>
              </a:rPr>
              <a:t>DISEÑO</a:t>
            </a:r>
            <a:endParaRPr/>
          </a:p>
        </p:txBody>
      </p:sp>
      <p:sp>
        <p:nvSpPr>
          <p:cNvPr id="123" name="Google Shape;123;p3"/>
          <p:cNvSpPr txBox="1"/>
          <p:nvPr/>
        </p:nvSpPr>
        <p:spPr>
          <a:xfrm>
            <a:off x="5651500" y="4868863"/>
            <a:ext cx="34925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rgbClr val="00B0F0"/>
                </a:solidFill>
                <a:latin typeface="Arial"/>
                <a:ea typeface="Arial"/>
                <a:cs typeface="Arial"/>
                <a:sym typeface="Arial"/>
              </a:rPr>
              <a:t>PLANIFICACIÓN</a:t>
            </a:r>
            <a:endParaRPr b="1" sz="2000">
              <a:solidFill>
                <a:srgbClr val="00B0F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360"/>
              <a:buChar char="🞂"/>
            </a:pPr>
            <a:r>
              <a:rPr b="1" lang="es-ES" sz="2000"/>
              <a:t>Doc06. Análisis de riesgos</a:t>
            </a:r>
            <a:r>
              <a:rPr lang="es-ES" sz="1800"/>
              <a:t>: </a:t>
            </a:r>
            <a:r>
              <a:rPr lang="es-ES" sz="1600"/>
              <a:t>Pag33/65</a:t>
            </a:r>
            <a:endParaRPr/>
          </a:p>
          <a:p>
            <a:pPr indent="-228600" lvl="1" marL="620713" rtl="0" algn="just">
              <a:spcBef>
                <a:spcPts val="325"/>
              </a:spcBef>
              <a:spcAft>
                <a:spcPts val="0"/>
              </a:spcAft>
              <a:buSzPts val="1600"/>
              <a:buChar char="◦"/>
            </a:pPr>
            <a:r>
              <a:rPr lang="es-ES" sz="1600"/>
              <a:t>Riesgo es la posibilidad de pérdida, daño, deterioro, desventaja o destrucción al realizar las actividades programadas. </a:t>
            </a:r>
            <a:endParaRPr/>
          </a:p>
          <a:p>
            <a:pPr indent="-228600" lvl="1" marL="620713" rtl="0" algn="just">
              <a:spcBef>
                <a:spcPts val="325"/>
              </a:spcBef>
              <a:spcAft>
                <a:spcPts val="0"/>
              </a:spcAft>
              <a:buSzPts val="1600"/>
              <a:buChar char="◦"/>
            </a:pPr>
            <a:r>
              <a:rPr lang="es-ES" sz="1600"/>
              <a:t>Hay que analizarlos para poder establecer estrategias de anticipación y estar preparados para tomar medidas que minimicen el impacto de  estos. Ejemplos: el daño a la imagen de la empresa, impacto medioambiental, pérdida de clientes etc.</a:t>
            </a:r>
            <a:endParaRPr/>
          </a:p>
          <a:p>
            <a:pPr indent="-228600" lvl="1" marL="620713" rtl="0" algn="just">
              <a:spcBef>
                <a:spcPts val="325"/>
              </a:spcBef>
              <a:spcAft>
                <a:spcPts val="0"/>
              </a:spcAft>
              <a:buSzPts val="1600"/>
              <a:buChar char="◦"/>
            </a:pPr>
            <a:r>
              <a:rPr lang="es-ES" sz="1600"/>
              <a:t>En función de su naturaleza pueden ser:</a:t>
            </a:r>
            <a:endParaRPr/>
          </a:p>
          <a:p>
            <a:pPr indent="-228600" lvl="2" marL="858838" rtl="0" algn="just">
              <a:spcBef>
                <a:spcPts val="350"/>
              </a:spcBef>
              <a:spcAft>
                <a:spcPts val="0"/>
              </a:spcAft>
              <a:buSzPts val="1600"/>
              <a:buChar char="●"/>
            </a:pPr>
            <a:r>
              <a:rPr b="1" lang="es-ES" sz="1600"/>
              <a:t>Riesgos del proyecto </a:t>
            </a:r>
            <a:r>
              <a:rPr lang="es-ES" sz="1600"/>
              <a:t>🡪 relacionados con la planificación del proyecto: recursos y costes del proyecto.</a:t>
            </a:r>
            <a:endParaRPr/>
          </a:p>
          <a:p>
            <a:pPr indent="-228600" lvl="2" marL="858838" rtl="0" algn="just">
              <a:spcBef>
                <a:spcPts val="350"/>
              </a:spcBef>
              <a:spcAft>
                <a:spcPts val="0"/>
              </a:spcAft>
              <a:buSzPts val="1600"/>
              <a:buChar char="●"/>
            </a:pPr>
            <a:r>
              <a:rPr b="1" lang="es-ES" sz="1600"/>
              <a:t>Riesgos técnicos </a:t>
            </a:r>
            <a:r>
              <a:rPr lang="es-ES" sz="1600"/>
              <a:t>🡪 más relacionados con la calidad, especificación insuficiente de los pliegos de condiciones etc.</a:t>
            </a:r>
            <a:endParaRPr/>
          </a:p>
          <a:p>
            <a:pPr indent="-228600" lvl="2" marL="858838" rtl="0" algn="just">
              <a:spcBef>
                <a:spcPts val="350"/>
              </a:spcBef>
              <a:spcAft>
                <a:spcPts val="0"/>
              </a:spcAft>
              <a:buSzPts val="1600"/>
              <a:buChar char="●"/>
            </a:pPr>
            <a:r>
              <a:rPr b="1" lang="es-ES" sz="1600"/>
              <a:t>Riesgos del negocio </a:t>
            </a:r>
            <a:r>
              <a:rPr lang="es-ES" sz="1600"/>
              <a:t>🡪 amenazan al proyecto, producto o servicio, los más significativos son:</a:t>
            </a:r>
            <a:endParaRPr/>
          </a:p>
          <a:p>
            <a:pPr indent="-228600" lvl="3" marL="1143000" rtl="0" algn="just">
              <a:spcBef>
                <a:spcPts val="350"/>
              </a:spcBef>
              <a:spcAft>
                <a:spcPts val="0"/>
              </a:spcAft>
              <a:buSzPts val="1100"/>
              <a:buChar char="●"/>
            </a:pPr>
            <a:r>
              <a:rPr lang="es-ES" sz="1100"/>
              <a:t>Que el producto o servicio no tenga mercado o clientes potenciales.</a:t>
            </a:r>
            <a:endParaRPr/>
          </a:p>
          <a:p>
            <a:pPr indent="-228600" lvl="3" marL="1143000" rtl="0" algn="just">
              <a:spcBef>
                <a:spcPts val="350"/>
              </a:spcBef>
              <a:spcAft>
                <a:spcPts val="0"/>
              </a:spcAft>
              <a:buSzPts val="1100"/>
              <a:buChar char="●"/>
            </a:pPr>
            <a:r>
              <a:rPr lang="es-ES" sz="1100"/>
              <a:t>La pérdida de interés del cliente por el proyecto o abandono del mismo.</a:t>
            </a:r>
            <a:endParaRPr/>
          </a:p>
          <a:p>
            <a:pPr indent="-228600" lvl="3" marL="1143000" rtl="0" algn="just">
              <a:spcBef>
                <a:spcPts val="350"/>
              </a:spcBef>
              <a:spcAft>
                <a:spcPts val="0"/>
              </a:spcAft>
              <a:buSzPts val="1100"/>
              <a:buChar char="●"/>
            </a:pPr>
            <a:r>
              <a:rPr lang="es-ES" sz="1100"/>
              <a:t>Que el personal no esté lo suficientemente cualificado para abordar el proyecto.</a:t>
            </a:r>
            <a:endParaRPr/>
          </a:p>
        </p:txBody>
      </p:sp>
      <p:sp>
        <p:nvSpPr>
          <p:cNvPr id="129" name="Google Shape;12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360"/>
              <a:buChar char="🞂"/>
            </a:pPr>
            <a:r>
              <a:rPr b="1" lang="es-ES" sz="2000"/>
              <a:t>Gestión de riesgos</a:t>
            </a:r>
            <a:r>
              <a:rPr lang="es-ES" sz="2000"/>
              <a:t>: Pag33/65</a:t>
            </a:r>
            <a:endParaRPr/>
          </a:p>
          <a:p>
            <a:pPr indent="-228600" lvl="1" marL="620713" rtl="0" algn="just">
              <a:spcBef>
                <a:spcPts val="325"/>
              </a:spcBef>
              <a:spcAft>
                <a:spcPts val="0"/>
              </a:spcAft>
              <a:buSzPts val="1800"/>
              <a:buChar char="◦"/>
            </a:pPr>
            <a:r>
              <a:rPr lang="es-ES" sz="1800"/>
              <a:t>Consiste en identificarlos, establecer sus causas, la probabilidad de que sucedan, y después analizarlos y cuantificarlos para responder con una estrategia de prevención o corrección y poder controlarlos.</a:t>
            </a:r>
            <a:endParaRPr/>
          </a:p>
          <a:p>
            <a:pPr indent="-228600" lvl="1" marL="620713" rtl="0" algn="just">
              <a:spcBef>
                <a:spcPts val="325"/>
              </a:spcBef>
              <a:spcAft>
                <a:spcPts val="0"/>
              </a:spcAft>
              <a:buSzPts val="1800"/>
              <a:buChar char="◦"/>
            </a:pPr>
            <a:r>
              <a:rPr lang="es-ES" sz="1800"/>
              <a:t>Hay que identificarlos </a:t>
            </a:r>
            <a:r>
              <a:rPr b="1" lang="es-ES" sz="1800"/>
              <a:t>para cada actividad</a:t>
            </a:r>
            <a:r>
              <a:rPr lang="es-ES" sz="1800"/>
              <a:t> e indicar si es alto, medio o bajo.</a:t>
            </a:r>
            <a:endParaRPr/>
          </a:p>
          <a:p>
            <a:pPr indent="-228600" lvl="1" marL="620713" rtl="0" algn="just">
              <a:spcBef>
                <a:spcPts val="325"/>
              </a:spcBef>
              <a:spcAft>
                <a:spcPts val="0"/>
              </a:spcAft>
              <a:buSzPts val="1800"/>
              <a:buChar char="◦"/>
            </a:pPr>
            <a:r>
              <a:rPr b="1" lang="es-ES" sz="1800"/>
              <a:t>Las actividades</a:t>
            </a:r>
            <a:r>
              <a:rPr lang="es-ES" sz="1800"/>
              <a:t> que de aquí se deriven hay que </a:t>
            </a:r>
            <a:r>
              <a:rPr b="1" lang="es-ES" sz="1800"/>
              <a:t>tenerlas en cuenta en la planificación</a:t>
            </a:r>
            <a:r>
              <a:rPr lang="es-ES" sz="1800"/>
              <a:t> del proyecto. Algunas se ejecutarán (en caso de que se de el riesgo) y otras no.</a:t>
            </a:r>
            <a:endParaRPr/>
          </a:p>
          <a:p>
            <a:pPr indent="-228600" lvl="1" marL="620713" rtl="0" algn="just">
              <a:spcBef>
                <a:spcPts val="325"/>
              </a:spcBef>
              <a:spcAft>
                <a:spcPts val="0"/>
              </a:spcAft>
              <a:buSzPts val="1800"/>
              <a:buChar char="◦"/>
            </a:pPr>
            <a:r>
              <a:rPr lang="es-ES" sz="1800"/>
              <a:t>Los riesgos son variables a lo largo del proyecto, mientras transcurre el mismo pueden surgir nuevos o desaparecer otros que habían sido identificados.</a:t>
            </a:r>
            <a:endParaRPr/>
          </a:p>
          <a:p>
            <a:pPr indent="-228600" lvl="1" marL="620713" rtl="0" algn="just">
              <a:spcBef>
                <a:spcPts val="325"/>
              </a:spcBef>
              <a:spcAft>
                <a:spcPts val="0"/>
              </a:spcAft>
              <a:buSzPts val="1800"/>
              <a:buChar char="◦"/>
            </a:pPr>
            <a:r>
              <a:rPr lang="es-ES" sz="1800"/>
              <a:t>Su </a:t>
            </a:r>
            <a:r>
              <a:rPr b="1" lang="es-ES" sz="1800"/>
              <a:t>gestión debe ser continua</a:t>
            </a:r>
            <a:r>
              <a:rPr lang="es-ES" sz="1800"/>
              <a:t>: hay que tenerlos en cuenta al principio, durante y al final del proyecto</a:t>
            </a:r>
            <a:r>
              <a:rPr lang="es-ES" sz="1100"/>
              <a:t>.</a:t>
            </a:r>
            <a:endParaRPr/>
          </a:p>
        </p:txBody>
      </p:sp>
      <p:sp>
        <p:nvSpPr>
          <p:cNvPr id="135" name="Google Shape;135;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idx="1" type="body"/>
          </p:nvPr>
        </p:nvSpPr>
        <p:spPr>
          <a:xfrm>
            <a:off x="457200" y="1481138"/>
            <a:ext cx="8435975"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360"/>
              <a:buChar char="🞂"/>
            </a:pPr>
            <a:r>
              <a:rPr b="1" lang="es-ES" sz="2000"/>
              <a:t>Doc07. Tareas y Cronograma</a:t>
            </a:r>
            <a:r>
              <a:rPr lang="es-ES" sz="2400"/>
              <a:t>: </a:t>
            </a:r>
            <a:r>
              <a:rPr lang="es-ES" sz="1600"/>
              <a:t>Pag40/65</a:t>
            </a:r>
            <a:endParaRPr/>
          </a:p>
          <a:p>
            <a:pPr indent="-228600" lvl="1" marL="620713" rtl="0" algn="just">
              <a:spcBef>
                <a:spcPts val="325"/>
              </a:spcBef>
              <a:spcAft>
                <a:spcPts val="0"/>
              </a:spcAft>
              <a:buSzPts val="1800"/>
              <a:buChar char="◦"/>
            </a:pPr>
            <a:r>
              <a:rPr lang="es-ES" sz="1800"/>
              <a:t>Una de las tareas más complejas a la hora de definir un proyecto es establecer el tiempo de las tareas. </a:t>
            </a:r>
            <a:endParaRPr/>
          </a:p>
          <a:p>
            <a:pPr indent="-228600" lvl="1" marL="620713" rtl="0" algn="just">
              <a:spcBef>
                <a:spcPts val="325"/>
              </a:spcBef>
              <a:spcAft>
                <a:spcPts val="0"/>
              </a:spcAft>
              <a:buSzPts val="1800"/>
              <a:buChar char="◦"/>
            </a:pPr>
            <a:r>
              <a:rPr lang="es-ES" sz="1800"/>
              <a:t>Nunca se tiene la certeza de la duración exacta de la actividad 🡪 al tiempo de cada actividad se le denomina tiempo estimado.</a:t>
            </a:r>
            <a:endParaRPr/>
          </a:p>
          <a:p>
            <a:pPr indent="-228600" lvl="1" marL="620713" rtl="0" algn="just">
              <a:spcBef>
                <a:spcPts val="325"/>
              </a:spcBef>
              <a:spcAft>
                <a:spcPts val="0"/>
              </a:spcAft>
              <a:buSzPts val="1800"/>
              <a:buChar char="◦"/>
            </a:pPr>
            <a:r>
              <a:rPr lang="es-ES" sz="1800"/>
              <a:t>Se puede consultar la documentación de un proyecto anterior parecido o preguntar directamente a las personas implicadas en ese proyecto. Si no pudiéramos acudir a dichas fuentes, se deberá realizar una estimación y esa primera experiencia servirá para el futuro.</a:t>
            </a:r>
            <a:endParaRPr/>
          </a:p>
          <a:p>
            <a:pPr indent="-228600" lvl="1" marL="620713" rtl="0" algn="l">
              <a:spcBef>
                <a:spcPts val="325"/>
              </a:spcBef>
              <a:spcAft>
                <a:spcPts val="0"/>
              </a:spcAft>
              <a:buSzPts val="1800"/>
              <a:buChar char="◦"/>
            </a:pPr>
            <a:r>
              <a:rPr b="1" lang="es-ES" sz="1800" u="sng"/>
              <a:t>Ejemplos de cronograma</a:t>
            </a:r>
            <a:r>
              <a:rPr lang="es-ES" sz="1800"/>
              <a:t>: Documento:</a:t>
            </a:r>
            <a:r>
              <a:rPr i="1" lang="es-ES" sz="1800">
                <a:solidFill>
                  <a:srgbClr val="00B0F0"/>
                </a:solidFill>
              </a:rPr>
              <a:t>99-EjemplosGantt.docx</a:t>
            </a:r>
            <a:r>
              <a:rPr i="1" lang="es-ES" sz="1800"/>
              <a:t>.</a:t>
            </a:r>
            <a:endParaRPr/>
          </a:p>
          <a:p>
            <a:pPr indent="-228600" lvl="1" marL="620713" rtl="0" algn="just">
              <a:spcBef>
                <a:spcPts val="325"/>
              </a:spcBef>
              <a:spcAft>
                <a:spcPts val="0"/>
              </a:spcAft>
              <a:buSzPts val="1800"/>
              <a:buChar char="◦"/>
            </a:pPr>
            <a:r>
              <a:rPr b="1" lang="es-ES" sz="1800" u="sng"/>
              <a:t>Software</a:t>
            </a:r>
            <a:r>
              <a:rPr lang="es-ES" sz="1800"/>
              <a:t>: GanttProject (hecho en Java, multiplataforma), OpenProj, TaskJuggler, Planner, Microsoft Project etc. Documento</a:t>
            </a:r>
            <a:endParaRPr i="1" sz="1800">
              <a:solidFill>
                <a:srgbClr val="00B0F0"/>
              </a:solidFill>
            </a:endParaRPr>
          </a:p>
          <a:p>
            <a:pPr indent="-101600" lvl="1" marL="620713" rtl="0" algn="just">
              <a:spcBef>
                <a:spcPts val="325"/>
              </a:spcBef>
              <a:spcAft>
                <a:spcPts val="0"/>
              </a:spcAft>
              <a:buSzPts val="2000"/>
              <a:buNone/>
            </a:pPr>
            <a:r>
              <a:t/>
            </a:r>
            <a:endParaRPr sz="2000"/>
          </a:p>
        </p:txBody>
      </p:sp>
      <p:sp>
        <p:nvSpPr>
          <p:cNvPr id="141" name="Google Shape;1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idx="1" type="body"/>
          </p:nvPr>
        </p:nvSpPr>
        <p:spPr>
          <a:xfrm>
            <a:off x="457200" y="1341438"/>
            <a:ext cx="8229600" cy="4972050"/>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360"/>
              <a:buChar char="🞂"/>
            </a:pPr>
            <a:r>
              <a:rPr b="1" lang="es-ES" sz="2000"/>
              <a:t>Doc08. Recursos materiales</a:t>
            </a:r>
            <a:r>
              <a:rPr lang="es-ES" sz="2400"/>
              <a:t>: </a:t>
            </a:r>
            <a:r>
              <a:rPr lang="es-ES" sz="1600"/>
              <a:t>Pag46/65</a:t>
            </a:r>
            <a:endParaRPr/>
          </a:p>
          <a:p>
            <a:pPr indent="-228600" lvl="1" marL="620713" rtl="0" algn="just">
              <a:spcBef>
                <a:spcPts val="325"/>
              </a:spcBef>
              <a:spcAft>
                <a:spcPts val="0"/>
              </a:spcAft>
              <a:buSzPts val="1800"/>
              <a:buChar char="◦"/>
            </a:pPr>
            <a:r>
              <a:rPr lang="es-ES" sz="1800"/>
              <a:t>Para cada actividad establecida en la planificación hay que estimar los siguientes elementos:</a:t>
            </a:r>
            <a:endParaRPr/>
          </a:p>
          <a:p>
            <a:pPr indent="-228600" lvl="2" marL="858838" rtl="0" algn="just">
              <a:spcBef>
                <a:spcPts val="350"/>
              </a:spcBef>
              <a:spcAft>
                <a:spcPts val="0"/>
              </a:spcAft>
              <a:buSzPts val="1600"/>
              <a:buChar char="●"/>
            </a:pPr>
            <a:r>
              <a:rPr b="1" lang="es-ES" sz="1600"/>
              <a:t>Medios de producción</a:t>
            </a:r>
            <a:r>
              <a:rPr lang="es-ES" sz="1600"/>
              <a:t>: materias primas, maquinaria, herramientas, instalaciones, equipos informáticos, suministros (agua, luz, gas etc.).</a:t>
            </a:r>
            <a:endParaRPr/>
          </a:p>
          <a:p>
            <a:pPr indent="-228600" lvl="2" marL="858838" rtl="0" algn="just">
              <a:spcBef>
                <a:spcPts val="350"/>
              </a:spcBef>
              <a:spcAft>
                <a:spcPts val="0"/>
              </a:spcAft>
              <a:buSzPts val="1600"/>
              <a:buChar char="●"/>
            </a:pPr>
            <a:r>
              <a:rPr b="1" lang="es-ES" sz="1600"/>
              <a:t>Perfiles competenciales</a:t>
            </a:r>
            <a:r>
              <a:rPr lang="es-ES" sz="1600"/>
              <a:t>: el tipo de recursos humanos necesarios (ingenieros, enfermeros, asistentes sociales, educadores etc.) y las competencias que deben tener las personas que participan en el proyecto.</a:t>
            </a:r>
            <a:endParaRPr/>
          </a:p>
          <a:p>
            <a:pPr indent="-228600" lvl="1" marL="620713" rtl="0" algn="just">
              <a:spcBef>
                <a:spcPts val="325"/>
              </a:spcBef>
              <a:spcAft>
                <a:spcPts val="0"/>
              </a:spcAft>
              <a:buSzPts val="1800"/>
              <a:buChar char="◦"/>
            </a:pPr>
            <a:r>
              <a:rPr lang="es-ES" sz="1800"/>
              <a:t>También es muy importante definir las funciones que desempeñarán estas personas durante el desarrollo del proyecto.</a:t>
            </a:r>
            <a:endParaRPr/>
          </a:p>
          <a:p>
            <a:pPr indent="-228600" lvl="1" marL="620713" rtl="0" algn="just">
              <a:spcBef>
                <a:spcPts val="325"/>
              </a:spcBef>
              <a:spcAft>
                <a:spcPts val="0"/>
              </a:spcAft>
              <a:buSzPts val="1800"/>
              <a:buChar char="◦"/>
            </a:pPr>
            <a:r>
              <a:rPr lang="es-ES" sz="1800"/>
              <a:t>La asignación de recursos materiales se hará de acuerdo con las necesidades reales, de tal manera que los costes se minimicen.</a:t>
            </a:r>
            <a:endParaRPr/>
          </a:p>
          <a:p>
            <a:pPr indent="-228600" lvl="1" marL="620713" rtl="0" algn="just">
              <a:spcBef>
                <a:spcPts val="325"/>
              </a:spcBef>
              <a:spcAft>
                <a:spcPts val="0"/>
              </a:spcAft>
              <a:buSzPts val="1800"/>
              <a:buChar char="◦"/>
            </a:pPr>
            <a:r>
              <a:rPr lang="es-ES" sz="1800"/>
              <a:t>Debe tenerse en cuenta que algunas actividades simultáneas pudieran tener que retrasarse, si no se dispusiera de los recursos suficientes para simultanearlas. En tal caso, el proyecto se alargará en el tiempo.</a:t>
            </a:r>
            <a:endParaRPr/>
          </a:p>
          <a:p>
            <a:pPr indent="-114300" lvl="1" marL="620713" rtl="0" algn="just">
              <a:spcBef>
                <a:spcPts val="325"/>
              </a:spcBef>
              <a:spcAft>
                <a:spcPts val="0"/>
              </a:spcAft>
              <a:buSzPts val="1800"/>
              <a:buNone/>
            </a:pPr>
            <a:r>
              <a:t/>
            </a:r>
            <a:endParaRPr sz="1800"/>
          </a:p>
        </p:txBody>
      </p:sp>
      <p:sp>
        <p:nvSpPr>
          <p:cNvPr id="147" name="Google Shape;14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l">
              <a:spcBef>
                <a:spcPts val="0"/>
              </a:spcBef>
              <a:spcAft>
                <a:spcPts val="0"/>
              </a:spcAft>
              <a:buSzPts val="1360"/>
              <a:buChar char="🞂"/>
            </a:pPr>
            <a:r>
              <a:rPr b="1" lang="es-ES" sz="2000"/>
              <a:t>Doc09. Presupuesto</a:t>
            </a:r>
            <a:r>
              <a:rPr lang="es-ES" sz="2400"/>
              <a:t>: </a:t>
            </a:r>
            <a:r>
              <a:rPr lang="es-ES" sz="1600"/>
              <a:t>Pag48/65</a:t>
            </a:r>
            <a:endParaRPr/>
          </a:p>
          <a:p>
            <a:pPr indent="-228600" lvl="1" marL="620713" rtl="0" algn="just">
              <a:spcBef>
                <a:spcPts val="325"/>
              </a:spcBef>
              <a:spcAft>
                <a:spcPts val="0"/>
              </a:spcAft>
              <a:buSzPts val="2000"/>
              <a:buChar char="◦"/>
            </a:pPr>
            <a:r>
              <a:rPr lang="es-ES" sz="2000"/>
              <a:t>Si se han elaborado bien las actividades y asignado los recursos a cada actividad, realizar el presupuesto es relativamente fácil.</a:t>
            </a:r>
            <a:endParaRPr/>
          </a:p>
          <a:p>
            <a:pPr indent="-228600" lvl="1" marL="620713" rtl="0" algn="just">
              <a:spcBef>
                <a:spcPts val="325"/>
              </a:spcBef>
              <a:spcAft>
                <a:spcPts val="0"/>
              </a:spcAft>
              <a:buSzPts val="2000"/>
              <a:buChar char="◦"/>
            </a:pPr>
            <a:r>
              <a:rPr lang="es-ES" sz="2000"/>
              <a:t>Para calcularlo se tienen en cuenta diferentes conceptos:</a:t>
            </a:r>
            <a:endParaRPr/>
          </a:p>
          <a:p>
            <a:pPr indent="-228600" lvl="2" marL="858838" rtl="0" algn="just">
              <a:spcBef>
                <a:spcPts val="350"/>
              </a:spcBef>
              <a:spcAft>
                <a:spcPts val="0"/>
              </a:spcAft>
              <a:buSzPts val="1800"/>
              <a:buChar char="●"/>
            </a:pPr>
            <a:r>
              <a:rPr lang="es-ES" sz="1800"/>
              <a:t>Materiales que se utilizan.</a:t>
            </a:r>
            <a:endParaRPr/>
          </a:p>
          <a:p>
            <a:pPr indent="-228600" lvl="2" marL="858838" rtl="0" algn="just">
              <a:spcBef>
                <a:spcPts val="350"/>
              </a:spcBef>
              <a:spcAft>
                <a:spcPts val="0"/>
              </a:spcAft>
              <a:buSzPts val="1800"/>
              <a:buChar char="●"/>
            </a:pPr>
            <a:r>
              <a:rPr lang="es-ES" sz="1800"/>
              <a:t>Coste horario de las personas que participan, incluyendo el gestor, las secretarias, los comerciales etc.</a:t>
            </a:r>
            <a:endParaRPr/>
          </a:p>
          <a:p>
            <a:pPr indent="-228600" lvl="2" marL="858838" rtl="0" algn="just">
              <a:spcBef>
                <a:spcPts val="350"/>
              </a:spcBef>
              <a:spcAft>
                <a:spcPts val="0"/>
              </a:spcAft>
              <a:buSzPts val="1800"/>
              <a:buChar char="●"/>
            </a:pPr>
            <a:r>
              <a:rPr lang="es-ES" sz="1800"/>
              <a:t>Alquiler o compra de maquinaria, herramientas, furgonetas etc.</a:t>
            </a:r>
            <a:endParaRPr/>
          </a:p>
          <a:p>
            <a:pPr indent="-228600" lvl="2" marL="858838" rtl="0" algn="just">
              <a:spcBef>
                <a:spcPts val="350"/>
              </a:spcBef>
              <a:spcAft>
                <a:spcPts val="0"/>
              </a:spcAft>
              <a:buSzPts val="1800"/>
              <a:buChar char="●"/>
            </a:pPr>
            <a:r>
              <a:rPr lang="es-ES" sz="1800"/>
              <a:t>Alquiler o compra de locales etc.</a:t>
            </a:r>
            <a:endParaRPr/>
          </a:p>
          <a:p>
            <a:pPr indent="-228600" lvl="2" marL="858838" rtl="0" algn="just">
              <a:spcBef>
                <a:spcPts val="350"/>
              </a:spcBef>
              <a:spcAft>
                <a:spcPts val="0"/>
              </a:spcAft>
              <a:buSzPts val="1800"/>
              <a:buChar char="●"/>
            </a:pPr>
            <a:r>
              <a:rPr lang="es-ES" sz="1800"/>
              <a:t>Suministros: agua, luz, gas etc.</a:t>
            </a:r>
            <a:endParaRPr/>
          </a:p>
          <a:p>
            <a:pPr indent="-228600" lvl="2" marL="858838" rtl="0" algn="just">
              <a:spcBef>
                <a:spcPts val="350"/>
              </a:spcBef>
              <a:spcAft>
                <a:spcPts val="0"/>
              </a:spcAft>
              <a:buSzPts val="1800"/>
              <a:buChar char="●"/>
            </a:pPr>
            <a:r>
              <a:rPr lang="es-ES" sz="1800"/>
              <a:t>Gastos de publicidad. Impuestos</a:t>
            </a:r>
            <a:endParaRPr sz="1800"/>
          </a:p>
          <a:p>
            <a:pPr indent="-228600" lvl="2" marL="858838" rtl="0" algn="just">
              <a:spcBef>
                <a:spcPts val="350"/>
              </a:spcBef>
              <a:spcAft>
                <a:spcPts val="0"/>
              </a:spcAft>
              <a:buSzPts val="1800"/>
              <a:buChar char="●"/>
            </a:pPr>
            <a:r>
              <a:rPr lang="es-ES" sz="1800"/>
              <a:t>Seguros.</a:t>
            </a:r>
            <a:endParaRPr/>
          </a:p>
          <a:p>
            <a:pPr indent="-114300" lvl="2" marL="858838" rtl="0" algn="just">
              <a:spcBef>
                <a:spcPts val="350"/>
              </a:spcBef>
              <a:spcAft>
                <a:spcPts val="0"/>
              </a:spcAft>
              <a:buSzPts val="1800"/>
              <a:buNone/>
            </a:pPr>
            <a:r>
              <a:t/>
            </a:r>
            <a:endParaRPr sz="1800"/>
          </a:p>
        </p:txBody>
      </p:sp>
      <p:sp>
        <p:nvSpPr>
          <p:cNvPr id="153" name="Google Shape;15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360"/>
              <a:buChar char="🞂"/>
            </a:pPr>
            <a:r>
              <a:rPr b="1" lang="es-ES" sz="2000"/>
              <a:t>Doc10. Seguimiento</a:t>
            </a:r>
            <a:r>
              <a:rPr lang="es-ES" sz="2400"/>
              <a:t>: </a:t>
            </a:r>
            <a:r>
              <a:rPr lang="es-ES" sz="1800"/>
              <a:t>Pag51/65</a:t>
            </a:r>
            <a:endParaRPr/>
          </a:p>
          <a:p>
            <a:pPr indent="-228600" lvl="1" marL="620713" rtl="0" algn="just">
              <a:spcBef>
                <a:spcPts val="325"/>
              </a:spcBef>
              <a:spcAft>
                <a:spcPts val="0"/>
              </a:spcAft>
              <a:buSzPts val="2400"/>
              <a:buChar char="◦"/>
            </a:pPr>
            <a:r>
              <a:rPr lang="es-ES" sz="2400"/>
              <a:t>Al efectuar el seguimiento del proyecto durante su desarrollo, estará realizándose una evaluación constante.</a:t>
            </a:r>
            <a:endParaRPr/>
          </a:p>
          <a:p>
            <a:pPr indent="-228600" lvl="1" marL="620713" rtl="0" algn="just">
              <a:spcBef>
                <a:spcPts val="325"/>
              </a:spcBef>
              <a:spcAft>
                <a:spcPts val="0"/>
              </a:spcAft>
              <a:buSzPts val="2400"/>
              <a:buChar char="◦"/>
            </a:pPr>
            <a:r>
              <a:rPr lang="es-ES" sz="2400"/>
              <a:t>Actividades relacionadas con el seguimiento:</a:t>
            </a:r>
            <a:endParaRPr/>
          </a:p>
          <a:p>
            <a:pPr indent="-228600" lvl="2" marL="858838" rtl="0" algn="just">
              <a:spcBef>
                <a:spcPts val="350"/>
              </a:spcBef>
              <a:spcAft>
                <a:spcPts val="0"/>
              </a:spcAft>
              <a:buSzPts val="2000"/>
              <a:buChar char="●"/>
            </a:pPr>
            <a:r>
              <a:rPr lang="es-ES" sz="2000"/>
              <a:t>Reuniones de seguimiento.</a:t>
            </a:r>
            <a:endParaRPr/>
          </a:p>
          <a:p>
            <a:pPr indent="-228600" lvl="2" marL="858838" rtl="0" algn="just">
              <a:spcBef>
                <a:spcPts val="350"/>
              </a:spcBef>
              <a:spcAft>
                <a:spcPts val="0"/>
              </a:spcAft>
              <a:buSzPts val="2000"/>
              <a:buChar char="●"/>
            </a:pPr>
            <a:r>
              <a:rPr lang="es-ES" sz="2000"/>
              <a:t>Hitos o puntos de control.</a:t>
            </a:r>
            <a:endParaRPr/>
          </a:p>
          <a:p>
            <a:pPr indent="-228600" lvl="2" marL="858838" rtl="0" algn="just">
              <a:spcBef>
                <a:spcPts val="350"/>
              </a:spcBef>
              <a:spcAft>
                <a:spcPts val="0"/>
              </a:spcAft>
              <a:buSzPts val="2000"/>
              <a:buChar char="●"/>
            </a:pPr>
            <a:r>
              <a:rPr lang="es-ES" sz="2000"/>
              <a:t>Reuniones técnicas internas del equipo con el cliente o con el proveedor.</a:t>
            </a:r>
            <a:endParaRPr/>
          </a:p>
        </p:txBody>
      </p:sp>
      <p:sp>
        <p:nvSpPr>
          <p:cNvPr id="159" name="Google Shape;15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urrencia">
  <a:themeElement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ItziarUrkidi</dc:creator>
</cp:coreProperties>
</file>