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7104063"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600" y="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9750" cy="512763"/>
          </a:xfrm>
          <a:prstGeom prst="rect">
            <a:avLst/>
          </a:prstGeom>
          <a:noFill/>
          <a:ln>
            <a:noFill/>
          </a:ln>
        </p:spPr>
        <p:txBody>
          <a:bodyPr spcFirstLastPara="1" wrap="square" lIns="86850" tIns="43425" rIns="86850" bIns="43425" anchor="t" anchorCtr="0">
            <a:noAutofit/>
          </a:bodyPr>
          <a:lstStyle>
            <a:lvl1pPr marR="0" lvl="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2725" y="0"/>
            <a:ext cx="3079750" cy="512763"/>
          </a:xfrm>
          <a:prstGeom prst="rect">
            <a:avLst/>
          </a:prstGeom>
          <a:noFill/>
          <a:ln>
            <a:noFill/>
          </a:ln>
        </p:spPr>
        <p:txBody>
          <a:bodyPr spcFirstLastPara="1" wrap="square" lIns="86850" tIns="43425" rIns="86850" bIns="43425" anchor="t" anchorCtr="0">
            <a:noAutofit/>
          </a:bodyPr>
          <a:lstStyle>
            <a:lvl1pPr marR="0" lvl="0" algn="r" rtl="0">
              <a:spcBef>
                <a:spcPts val="0"/>
              </a:spcBef>
              <a:spcAft>
                <a:spcPts val="0"/>
              </a:spcAft>
              <a:buSzPts val="1400"/>
              <a:buNone/>
              <a:defRPr sz="11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613" y="4860925"/>
            <a:ext cx="5684837" cy="4606925"/>
          </a:xfrm>
          <a:prstGeom prst="rect">
            <a:avLst/>
          </a:prstGeom>
          <a:noFill/>
          <a:ln>
            <a:noFill/>
          </a:ln>
        </p:spPr>
        <p:txBody>
          <a:bodyPr spcFirstLastPara="1" wrap="square" lIns="86850" tIns="43425" rIns="86850" bIns="434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0263"/>
            <a:ext cx="3079750" cy="512762"/>
          </a:xfrm>
          <a:prstGeom prst="rect">
            <a:avLst/>
          </a:prstGeom>
          <a:noFill/>
          <a:ln>
            <a:noFill/>
          </a:ln>
        </p:spPr>
        <p:txBody>
          <a:bodyPr spcFirstLastPara="1" wrap="square" lIns="86850" tIns="43425" rIns="86850" bIns="43425" anchor="b" anchorCtr="0">
            <a:noAutofit/>
          </a:bodyPr>
          <a:lstStyle>
            <a:lvl1pPr marR="0" lvl="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2725" y="9720263"/>
            <a:ext cx="3079750" cy="512762"/>
          </a:xfrm>
          <a:prstGeom prst="rect">
            <a:avLst/>
          </a:prstGeom>
          <a:noFill/>
          <a:ln>
            <a:noFill/>
          </a:ln>
        </p:spPr>
        <p:txBody>
          <a:bodyPr spcFirstLastPara="1" wrap="square" lIns="86850" tIns="43425" rIns="86850" bIns="43425" anchor="b" anchorCtr="0">
            <a:noAutofit/>
          </a:bodyPr>
          <a:lstStyle/>
          <a:p>
            <a:pPr marL="0" marR="0" lvl="0" indent="0" algn="r" rtl="0">
              <a:spcBef>
                <a:spcPts val="0"/>
              </a:spcBef>
              <a:spcAft>
                <a:spcPts val="0"/>
              </a:spcAft>
              <a:buNone/>
            </a:pPr>
            <a:fld id="{00000000-1234-1234-1234-123412341234}" type="slidenum">
              <a:rPr lang="es-ES" sz="1100" b="0" i="0" u="none" strike="noStrike" cap="none">
                <a:solidFill>
                  <a:schemeClr val="dk1"/>
                </a:solidFill>
                <a:latin typeface="Calibri"/>
                <a:ea typeface="Calibri"/>
                <a:cs typeface="Calibri"/>
                <a:sym typeface="Calibri"/>
              </a:rPr>
              <a:t>‹Nº›</a:t>
            </a:fld>
            <a:endParaRPr sz="11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709613" y="4860925"/>
            <a:ext cx="5684837" cy="4606925"/>
          </a:xfrm>
          <a:prstGeom prst="rect">
            <a:avLst/>
          </a:prstGeom>
        </p:spPr>
        <p:txBody>
          <a:bodyPr spcFirstLastPara="1" wrap="square" lIns="86850" tIns="43425" rIns="86850" bIns="43425" anchor="t" anchorCtr="0">
            <a:noAutofit/>
          </a:bodyPr>
          <a:lstStyle/>
          <a:p>
            <a:pPr marL="0" lvl="0" indent="0" algn="l" rtl="0">
              <a:spcBef>
                <a:spcPts val="360"/>
              </a:spcBef>
              <a:spcAft>
                <a:spcPts val="0"/>
              </a:spcAft>
              <a:buNone/>
            </a:pPr>
            <a:endParaRPr/>
          </a:p>
        </p:txBody>
      </p:sp>
      <p:sp>
        <p:nvSpPr>
          <p:cNvPr id="104" name="Google Shape;104;p1:notes"/>
          <p:cNvSpPr>
            <a:spLocks noGrp="1" noRot="1" noChangeAspect="1"/>
          </p:cNvSpPr>
          <p:nvPr>
            <p:ph type="sldImg" idx="2"/>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709613" y="4860925"/>
            <a:ext cx="5684837" cy="4606925"/>
          </a:xfrm>
          <a:prstGeom prst="rect">
            <a:avLst/>
          </a:prstGeom>
        </p:spPr>
        <p:txBody>
          <a:bodyPr spcFirstLastPara="1" wrap="square" lIns="86850" tIns="43425" rIns="86850" bIns="43425" anchor="t" anchorCtr="0">
            <a:noAutofit/>
          </a:bodyPr>
          <a:lstStyle/>
          <a:p>
            <a:pPr marL="0" lvl="0" indent="0" algn="l" rtl="0">
              <a:spcBef>
                <a:spcPts val="360"/>
              </a:spcBef>
              <a:spcAft>
                <a:spcPts val="0"/>
              </a:spcAft>
              <a:buNone/>
            </a:pPr>
            <a:endParaRPr/>
          </a:p>
        </p:txBody>
      </p:sp>
      <p:sp>
        <p:nvSpPr>
          <p:cNvPr id="162" name="Google Shape;162;p10:notes"/>
          <p:cNvSpPr>
            <a:spLocks noGrp="1" noRot="1" noChangeAspect="1"/>
          </p:cNvSpPr>
          <p:nvPr>
            <p:ph type="sldImg" idx="2"/>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709613" y="4860925"/>
            <a:ext cx="5684837" cy="4606925"/>
          </a:xfrm>
          <a:prstGeom prst="rect">
            <a:avLst/>
          </a:prstGeom>
        </p:spPr>
        <p:txBody>
          <a:bodyPr spcFirstLastPara="1" wrap="square" lIns="86850" tIns="43425" rIns="86850" bIns="43425" anchor="t" anchorCtr="0">
            <a:noAutofit/>
          </a:bodyPr>
          <a:lstStyle/>
          <a:p>
            <a:pPr marL="0" lvl="0" indent="0" algn="l" rtl="0">
              <a:spcBef>
                <a:spcPts val="360"/>
              </a:spcBef>
              <a:spcAft>
                <a:spcPts val="0"/>
              </a:spcAft>
              <a:buNone/>
            </a:pPr>
            <a:endParaRPr/>
          </a:p>
        </p:txBody>
      </p:sp>
      <p:sp>
        <p:nvSpPr>
          <p:cNvPr id="168" name="Google Shape;168;p11:notes"/>
          <p:cNvSpPr>
            <a:spLocks noGrp="1" noRot="1" noChangeAspect="1"/>
          </p:cNvSpPr>
          <p:nvPr>
            <p:ph type="sldImg" idx="2"/>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709613" y="4860925"/>
            <a:ext cx="5684837" cy="4606925"/>
          </a:xfrm>
          <a:prstGeom prst="rect">
            <a:avLst/>
          </a:prstGeom>
        </p:spPr>
        <p:txBody>
          <a:bodyPr spcFirstLastPara="1" wrap="square" lIns="86850" tIns="43425" rIns="86850" bIns="43425" anchor="t" anchorCtr="0">
            <a:noAutofit/>
          </a:bodyPr>
          <a:lstStyle/>
          <a:p>
            <a:pPr marL="0" lvl="0" indent="0" algn="l" rtl="0">
              <a:spcBef>
                <a:spcPts val="360"/>
              </a:spcBef>
              <a:spcAft>
                <a:spcPts val="0"/>
              </a:spcAft>
              <a:buNone/>
            </a:pPr>
            <a:endParaRPr/>
          </a:p>
        </p:txBody>
      </p:sp>
      <p:sp>
        <p:nvSpPr>
          <p:cNvPr id="110" name="Google Shape;110;p2:notes"/>
          <p:cNvSpPr>
            <a:spLocks noGrp="1" noRot="1" noChangeAspect="1"/>
          </p:cNvSpPr>
          <p:nvPr>
            <p:ph type="sldImg" idx="2"/>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709613" y="4860925"/>
            <a:ext cx="5684837" cy="4606925"/>
          </a:xfrm>
          <a:prstGeom prst="rect">
            <a:avLst/>
          </a:prstGeom>
        </p:spPr>
        <p:txBody>
          <a:bodyPr spcFirstLastPara="1" wrap="square" lIns="86850" tIns="43425" rIns="86850" bIns="43425" anchor="t" anchorCtr="0">
            <a:noAutofit/>
          </a:bodyPr>
          <a:lstStyle/>
          <a:p>
            <a:pPr marL="0" lvl="0" indent="0" algn="l" rtl="0">
              <a:spcBef>
                <a:spcPts val="360"/>
              </a:spcBef>
              <a:spcAft>
                <a:spcPts val="0"/>
              </a:spcAft>
              <a:buNone/>
            </a:pPr>
            <a:endParaRPr/>
          </a:p>
        </p:txBody>
      </p:sp>
      <p:sp>
        <p:nvSpPr>
          <p:cNvPr id="116" name="Google Shape;116;p3:notes"/>
          <p:cNvSpPr>
            <a:spLocks noGrp="1" noRot="1" noChangeAspect="1"/>
          </p:cNvSpPr>
          <p:nvPr>
            <p:ph type="sldImg" idx="2"/>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709613" y="4860925"/>
            <a:ext cx="5684837" cy="4606925"/>
          </a:xfrm>
          <a:prstGeom prst="rect">
            <a:avLst/>
          </a:prstGeom>
        </p:spPr>
        <p:txBody>
          <a:bodyPr spcFirstLastPara="1" wrap="square" lIns="86850" tIns="43425" rIns="86850" bIns="43425" anchor="t" anchorCtr="0">
            <a:noAutofit/>
          </a:bodyPr>
          <a:lstStyle/>
          <a:p>
            <a:pPr marL="0" lvl="0" indent="0" algn="l" rtl="0">
              <a:spcBef>
                <a:spcPts val="360"/>
              </a:spcBef>
              <a:spcAft>
                <a:spcPts val="0"/>
              </a:spcAft>
              <a:buNone/>
            </a:pPr>
            <a:endParaRPr/>
          </a:p>
        </p:txBody>
      </p:sp>
      <p:sp>
        <p:nvSpPr>
          <p:cNvPr id="126" name="Google Shape;126;p4:notes"/>
          <p:cNvSpPr>
            <a:spLocks noGrp="1" noRot="1" noChangeAspect="1"/>
          </p:cNvSpPr>
          <p:nvPr>
            <p:ph type="sldImg" idx="2"/>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709613" y="4860925"/>
            <a:ext cx="5684837" cy="4606925"/>
          </a:xfrm>
          <a:prstGeom prst="rect">
            <a:avLst/>
          </a:prstGeom>
        </p:spPr>
        <p:txBody>
          <a:bodyPr spcFirstLastPara="1" wrap="square" lIns="86850" tIns="43425" rIns="86850" bIns="43425" anchor="t" anchorCtr="0">
            <a:noAutofit/>
          </a:bodyPr>
          <a:lstStyle/>
          <a:p>
            <a:pPr marL="0" lvl="0" indent="0" algn="l" rtl="0">
              <a:spcBef>
                <a:spcPts val="360"/>
              </a:spcBef>
              <a:spcAft>
                <a:spcPts val="0"/>
              </a:spcAft>
              <a:buNone/>
            </a:pPr>
            <a:endParaRPr/>
          </a:p>
        </p:txBody>
      </p:sp>
      <p:sp>
        <p:nvSpPr>
          <p:cNvPr id="132" name="Google Shape;132;p5:notes"/>
          <p:cNvSpPr>
            <a:spLocks noGrp="1" noRot="1" noChangeAspect="1"/>
          </p:cNvSpPr>
          <p:nvPr>
            <p:ph type="sldImg" idx="2"/>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709613" y="4860925"/>
            <a:ext cx="5684837" cy="4606925"/>
          </a:xfrm>
          <a:prstGeom prst="rect">
            <a:avLst/>
          </a:prstGeom>
        </p:spPr>
        <p:txBody>
          <a:bodyPr spcFirstLastPara="1" wrap="square" lIns="86850" tIns="43425" rIns="86850" bIns="43425" anchor="t" anchorCtr="0">
            <a:noAutofit/>
          </a:bodyPr>
          <a:lstStyle/>
          <a:p>
            <a:pPr marL="0" lvl="0" indent="0" algn="l" rtl="0">
              <a:spcBef>
                <a:spcPts val="360"/>
              </a:spcBef>
              <a:spcAft>
                <a:spcPts val="0"/>
              </a:spcAft>
              <a:buNone/>
            </a:pPr>
            <a:endParaRPr/>
          </a:p>
        </p:txBody>
      </p:sp>
      <p:sp>
        <p:nvSpPr>
          <p:cNvPr id="138" name="Google Shape;138;p6:notes"/>
          <p:cNvSpPr>
            <a:spLocks noGrp="1" noRot="1" noChangeAspect="1"/>
          </p:cNvSpPr>
          <p:nvPr>
            <p:ph type="sldImg" idx="2"/>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709613" y="4860925"/>
            <a:ext cx="5684837" cy="4606925"/>
          </a:xfrm>
          <a:prstGeom prst="rect">
            <a:avLst/>
          </a:prstGeom>
        </p:spPr>
        <p:txBody>
          <a:bodyPr spcFirstLastPara="1" wrap="square" lIns="86850" tIns="43425" rIns="86850" bIns="43425" anchor="t" anchorCtr="0">
            <a:noAutofit/>
          </a:bodyPr>
          <a:lstStyle/>
          <a:p>
            <a:pPr marL="0" lvl="0" indent="0" algn="l" rtl="0">
              <a:spcBef>
                <a:spcPts val="360"/>
              </a:spcBef>
              <a:spcAft>
                <a:spcPts val="0"/>
              </a:spcAft>
              <a:buNone/>
            </a:pPr>
            <a:endParaRPr/>
          </a:p>
        </p:txBody>
      </p:sp>
      <p:sp>
        <p:nvSpPr>
          <p:cNvPr id="144" name="Google Shape;144;p7:notes"/>
          <p:cNvSpPr>
            <a:spLocks noGrp="1" noRot="1" noChangeAspect="1"/>
          </p:cNvSpPr>
          <p:nvPr>
            <p:ph type="sldImg" idx="2"/>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709613" y="4860925"/>
            <a:ext cx="5684837" cy="4606925"/>
          </a:xfrm>
          <a:prstGeom prst="rect">
            <a:avLst/>
          </a:prstGeom>
        </p:spPr>
        <p:txBody>
          <a:bodyPr spcFirstLastPara="1" wrap="square" lIns="86850" tIns="43425" rIns="86850" bIns="43425" anchor="t" anchorCtr="0">
            <a:noAutofit/>
          </a:bodyPr>
          <a:lstStyle/>
          <a:p>
            <a:pPr marL="0" lvl="0" indent="0" algn="l" rtl="0">
              <a:spcBef>
                <a:spcPts val="360"/>
              </a:spcBef>
              <a:spcAft>
                <a:spcPts val="0"/>
              </a:spcAft>
              <a:buNone/>
            </a:pPr>
            <a:endParaRPr/>
          </a:p>
        </p:txBody>
      </p:sp>
      <p:sp>
        <p:nvSpPr>
          <p:cNvPr id="150" name="Google Shape;150;p8:notes"/>
          <p:cNvSpPr>
            <a:spLocks noGrp="1" noRot="1" noChangeAspect="1"/>
          </p:cNvSpPr>
          <p:nvPr>
            <p:ph type="sldImg" idx="2"/>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709613" y="4860925"/>
            <a:ext cx="5684837" cy="4606925"/>
          </a:xfrm>
          <a:prstGeom prst="rect">
            <a:avLst/>
          </a:prstGeom>
        </p:spPr>
        <p:txBody>
          <a:bodyPr spcFirstLastPara="1" wrap="square" lIns="86850" tIns="43425" rIns="86850" bIns="43425" anchor="t" anchorCtr="0">
            <a:noAutofit/>
          </a:bodyPr>
          <a:lstStyle/>
          <a:p>
            <a:pPr marL="0" lvl="0" indent="0" algn="l" rtl="0">
              <a:spcBef>
                <a:spcPts val="360"/>
              </a:spcBef>
              <a:spcAft>
                <a:spcPts val="0"/>
              </a:spcAft>
              <a:buNone/>
            </a:pPr>
            <a:endParaRPr/>
          </a:p>
        </p:txBody>
      </p:sp>
      <p:sp>
        <p:nvSpPr>
          <p:cNvPr id="156" name="Google Shape;156;p9:notes"/>
          <p:cNvSpPr>
            <a:spLocks noGrp="1" noRot="1" noChangeAspect="1"/>
          </p:cNvSpPr>
          <p:nvPr>
            <p:ph type="sldImg" idx="2"/>
          </p:nvPr>
        </p:nvSpPr>
        <p:spPr>
          <a:xfrm>
            <a:off x="993775" y="766763"/>
            <a:ext cx="5116513" cy="3838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19"/>
        <p:cNvGrpSpPr/>
        <p:nvPr/>
      </p:nvGrpSpPr>
      <p:grpSpPr>
        <a:xfrm>
          <a:off x="0" y="0"/>
          <a:ext cx="0" cy="0"/>
          <a:chOff x="0" y="0"/>
          <a:chExt cx="0" cy="0"/>
        </a:xfrm>
      </p:grpSpPr>
      <p:sp>
        <p:nvSpPr>
          <p:cNvPr id="20" name="Google Shape;20;p2"/>
          <p:cNvSpPr/>
          <p:nvPr/>
        </p:nvSpPr>
        <p:spPr>
          <a:xfrm>
            <a:off x="0" y="4664075"/>
            <a:ext cx="9150350"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1" name="Google Shape;21;p2"/>
          <p:cNvGrpSpPr/>
          <p:nvPr/>
        </p:nvGrpSpPr>
        <p:grpSpPr>
          <a:xfrm>
            <a:off x="-3175" y="4953000"/>
            <a:ext cx="9147175" cy="1911350"/>
            <a:chOff x="-3765" y="4832896"/>
            <a:chExt cx="9147765" cy="2032192"/>
          </a:xfrm>
        </p:grpSpPr>
        <p:sp>
          <p:nvSpPr>
            <p:cNvPr id="22" name="Google Shape;22;p2"/>
            <p:cNvSpPr/>
            <p:nvPr/>
          </p:nvSpPr>
          <p:spPr>
            <a:xfrm>
              <a:off x="1687032" y="4832896"/>
              <a:ext cx="7456968" cy="51817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3" name="Google Shape;23;p2"/>
            <p:cNvSpPr/>
            <p:nvPr/>
          </p:nvSpPr>
          <p:spPr>
            <a:xfrm>
              <a:off x="35926" y="5135025"/>
              <a:ext cx="9108074" cy="838869"/>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 name="Google Shape;24;p2"/>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25" name="Google Shape;25;p2"/>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26" name="Google Shape;26;p2"/>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SzPts val="1400"/>
              <a:buNone/>
              <a:defRPr sz="48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685800" y="3611607"/>
            <a:ext cx="7772400" cy="1199704"/>
          </a:xfrm>
          <a:prstGeom prst="rect">
            <a:avLst/>
          </a:prstGeom>
          <a:noFill/>
          <a:ln>
            <a:noFill/>
          </a:ln>
        </p:spPr>
        <p:txBody>
          <a:bodyPr spcFirstLastPara="1" wrap="square" lIns="45700" tIns="45700" rIns="45700" bIns="45700" anchor="t" anchorCtr="0">
            <a:noAutofit/>
          </a:bodyPr>
          <a:lstStyle>
            <a:lvl1pPr marR="64008" lvl="0" algn="r">
              <a:spcBef>
                <a:spcPts val="400"/>
              </a:spcBef>
              <a:spcAft>
                <a:spcPts val="0"/>
              </a:spcAft>
              <a:buSzPts val="1836"/>
              <a:buNone/>
              <a:defRPr>
                <a:solidFill>
                  <a:schemeClr val="dk2"/>
                </a:solidFill>
              </a:defRPr>
            </a:lvl1pPr>
            <a:lvl2pPr lvl="1" algn="ctr">
              <a:spcBef>
                <a:spcPts val="325"/>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sp>
        <p:nvSpPr>
          <p:cNvPr id="28" name="Google Shape;28;p2"/>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i="0" u="none" strike="noStrike" cap="none">
                <a:solidFill>
                  <a:srgbClr val="FFFFFF"/>
                </a:solidFill>
                <a:latin typeface="Arial"/>
                <a:ea typeface="Arial"/>
                <a:cs typeface="Arial"/>
                <a:sym typeface="Arial"/>
              </a:defRPr>
            </a:lvl1pPr>
            <a:lvl2pPr marL="0" marR="0" lvl="1" indent="0" algn="r">
              <a:spcBef>
                <a:spcPts val="0"/>
              </a:spcBef>
              <a:spcAft>
                <a:spcPts val="0"/>
              </a:spcAft>
              <a:buNone/>
              <a:defRPr sz="1000" b="0" i="0" u="none" strike="noStrike" cap="none">
                <a:solidFill>
                  <a:srgbClr val="FFFFFF"/>
                </a:solidFill>
                <a:latin typeface="Arial"/>
                <a:ea typeface="Arial"/>
                <a:cs typeface="Arial"/>
                <a:sym typeface="Arial"/>
              </a:defRPr>
            </a:lvl2pPr>
            <a:lvl3pPr marL="0" marR="0" lvl="2" indent="0" algn="r">
              <a:spcBef>
                <a:spcPts val="0"/>
              </a:spcBef>
              <a:spcAft>
                <a:spcPts val="0"/>
              </a:spcAft>
              <a:buNone/>
              <a:defRPr sz="1000" b="0" i="0" u="none" strike="noStrike" cap="none">
                <a:solidFill>
                  <a:srgbClr val="FFFFFF"/>
                </a:solidFill>
                <a:latin typeface="Arial"/>
                <a:ea typeface="Arial"/>
                <a:cs typeface="Arial"/>
                <a:sym typeface="Arial"/>
              </a:defRPr>
            </a:lvl3pPr>
            <a:lvl4pPr marL="0" marR="0" lvl="3" indent="0" algn="r">
              <a:spcBef>
                <a:spcPts val="0"/>
              </a:spcBef>
              <a:spcAft>
                <a:spcPts val="0"/>
              </a:spcAft>
              <a:buNone/>
              <a:defRPr sz="1000" b="0" i="0" u="none" strike="noStrike" cap="none">
                <a:solidFill>
                  <a:srgbClr val="FFFFFF"/>
                </a:solidFill>
                <a:latin typeface="Arial"/>
                <a:ea typeface="Arial"/>
                <a:cs typeface="Arial"/>
                <a:sym typeface="Arial"/>
              </a:defRPr>
            </a:lvl4pPr>
            <a:lvl5pPr marL="0" marR="0" lvl="4" indent="0" algn="r">
              <a:spcBef>
                <a:spcPts val="0"/>
              </a:spcBef>
              <a:spcAft>
                <a:spcPts val="0"/>
              </a:spcAft>
              <a:buNone/>
              <a:defRPr sz="1000" b="0" i="0" u="none" strike="noStrike" cap="none">
                <a:solidFill>
                  <a:srgbClr val="FFFFFF"/>
                </a:solidFill>
                <a:latin typeface="Arial"/>
                <a:ea typeface="Arial"/>
                <a:cs typeface="Arial"/>
                <a:sym typeface="Arial"/>
              </a:defRPr>
            </a:lvl5pPr>
            <a:lvl6pPr marL="0" marR="0" lvl="5" indent="0" algn="r">
              <a:spcBef>
                <a:spcPts val="0"/>
              </a:spcBef>
              <a:spcAft>
                <a:spcPts val="0"/>
              </a:spcAft>
              <a:buNone/>
              <a:defRPr sz="1000" b="0" i="0" u="none" strike="noStrike" cap="none">
                <a:solidFill>
                  <a:srgbClr val="FFFFFF"/>
                </a:solidFill>
                <a:latin typeface="Arial"/>
                <a:ea typeface="Arial"/>
                <a:cs typeface="Arial"/>
                <a:sym typeface="Arial"/>
              </a:defRPr>
            </a:lvl6pPr>
            <a:lvl7pPr marL="0" marR="0" lvl="6" indent="0" algn="r">
              <a:spcBef>
                <a:spcPts val="0"/>
              </a:spcBef>
              <a:spcAft>
                <a:spcPts val="0"/>
              </a:spcAft>
              <a:buNone/>
              <a:defRPr sz="1000" b="0" i="0" u="none" strike="noStrike" cap="none">
                <a:solidFill>
                  <a:srgbClr val="FFFFFF"/>
                </a:solidFill>
                <a:latin typeface="Arial"/>
                <a:ea typeface="Arial"/>
                <a:cs typeface="Arial"/>
                <a:sym typeface="Arial"/>
              </a:defRPr>
            </a:lvl7pPr>
            <a:lvl8pPr marL="0" marR="0" lvl="7" indent="0" algn="r">
              <a:spcBef>
                <a:spcPts val="0"/>
              </a:spcBef>
              <a:spcAft>
                <a:spcPts val="0"/>
              </a:spcAft>
              <a:buNone/>
              <a:defRPr sz="1000" b="0" i="0" u="none" strike="noStrike" cap="none">
                <a:solidFill>
                  <a:srgbClr val="FFFFFF"/>
                </a:solidFill>
                <a:latin typeface="Arial"/>
                <a:ea typeface="Arial"/>
                <a:cs typeface="Arial"/>
                <a:sym typeface="Arial"/>
              </a:defRPr>
            </a:lvl8pPr>
            <a:lvl9pPr marL="0" marR="0" lvl="8" indent="0" algn="r">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rot="5400000">
            <a:off x="2378965" y="-440435"/>
            <a:ext cx="4386071" cy="8229600"/>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5"/>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3" name="Google Shape;93;p11"/>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a:solidFill>
                  <a:schemeClr val="dk1"/>
                </a:solidFill>
                <a:latin typeface="Arial"/>
                <a:ea typeface="Arial"/>
                <a:cs typeface="Arial"/>
                <a:sym typeface="Arial"/>
              </a:defRPr>
            </a:lvl1pPr>
            <a:lvl2pPr marL="0" marR="0" lvl="1" indent="0" algn="r">
              <a:spcBef>
                <a:spcPts val="0"/>
              </a:spcBef>
              <a:spcAft>
                <a:spcPts val="0"/>
              </a:spcAft>
              <a:buNone/>
              <a:defRPr sz="1000" b="0">
                <a:solidFill>
                  <a:schemeClr val="dk1"/>
                </a:solidFill>
                <a:latin typeface="Arial"/>
                <a:ea typeface="Arial"/>
                <a:cs typeface="Arial"/>
                <a:sym typeface="Arial"/>
              </a:defRPr>
            </a:lvl2pPr>
            <a:lvl3pPr marL="0" marR="0" lvl="2" indent="0" algn="r">
              <a:spcBef>
                <a:spcPts val="0"/>
              </a:spcBef>
              <a:spcAft>
                <a:spcPts val="0"/>
              </a:spcAft>
              <a:buNone/>
              <a:defRPr sz="1000" b="0">
                <a:solidFill>
                  <a:schemeClr val="dk1"/>
                </a:solidFill>
                <a:latin typeface="Arial"/>
                <a:ea typeface="Arial"/>
                <a:cs typeface="Arial"/>
                <a:sym typeface="Arial"/>
              </a:defRPr>
            </a:lvl3pPr>
            <a:lvl4pPr marL="0" marR="0" lvl="3" indent="0" algn="r">
              <a:spcBef>
                <a:spcPts val="0"/>
              </a:spcBef>
              <a:spcAft>
                <a:spcPts val="0"/>
              </a:spcAft>
              <a:buNone/>
              <a:defRPr sz="1000" b="0">
                <a:solidFill>
                  <a:schemeClr val="dk1"/>
                </a:solidFill>
                <a:latin typeface="Arial"/>
                <a:ea typeface="Arial"/>
                <a:cs typeface="Arial"/>
                <a:sym typeface="Arial"/>
              </a:defRPr>
            </a:lvl4pPr>
            <a:lvl5pPr marL="0" marR="0" lvl="4" indent="0" algn="r">
              <a:spcBef>
                <a:spcPts val="0"/>
              </a:spcBef>
              <a:spcAft>
                <a:spcPts val="0"/>
              </a:spcAft>
              <a:buNone/>
              <a:defRPr sz="1000" b="0">
                <a:solidFill>
                  <a:schemeClr val="dk1"/>
                </a:solidFill>
                <a:latin typeface="Arial"/>
                <a:ea typeface="Arial"/>
                <a:cs typeface="Arial"/>
                <a:sym typeface="Arial"/>
              </a:defRPr>
            </a:lvl5pPr>
            <a:lvl6pPr marL="0" marR="0" lvl="5" indent="0" algn="r">
              <a:spcBef>
                <a:spcPts val="0"/>
              </a:spcBef>
              <a:spcAft>
                <a:spcPts val="0"/>
              </a:spcAft>
              <a:buNone/>
              <a:defRPr sz="1000" b="0">
                <a:solidFill>
                  <a:schemeClr val="dk1"/>
                </a:solidFill>
                <a:latin typeface="Arial"/>
                <a:ea typeface="Arial"/>
                <a:cs typeface="Arial"/>
                <a:sym typeface="Arial"/>
              </a:defRPr>
            </a:lvl6pPr>
            <a:lvl7pPr marL="0" marR="0" lvl="6" indent="0" algn="r">
              <a:spcBef>
                <a:spcPts val="0"/>
              </a:spcBef>
              <a:spcAft>
                <a:spcPts val="0"/>
              </a:spcAft>
              <a:buNone/>
              <a:defRPr sz="1000" b="0">
                <a:solidFill>
                  <a:schemeClr val="dk1"/>
                </a:solidFill>
                <a:latin typeface="Arial"/>
                <a:ea typeface="Arial"/>
                <a:cs typeface="Arial"/>
                <a:sym typeface="Arial"/>
              </a:defRPr>
            </a:lvl7pPr>
            <a:lvl8pPr marL="0" marR="0" lvl="7" indent="0" algn="r">
              <a:spcBef>
                <a:spcPts val="0"/>
              </a:spcBef>
              <a:spcAft>
                <a:spcPts val="0"/>
              </a:spcAft>
              <a:buNone/>
              <a:defRPr sz="1000" b="0">
                <a:solidFill>
                  <a:schemeClr val="dk1"/>
                </a:solidFill>
                <a:latin typeface="Arial"/>
                <a:ea typeface="Arial"/>
                <a:cs typeface="Arial"/>
                <a:sym typeface="Arial"/>
              </a:defRPr>
            </a:lvl8pPr>
            <a:lvl9pPr marL="0" marR="0" lvl="8" indent="0" algn="r">
              <a:spcBef>
                <a:spcPts val="0"/>
              </a:spcBef>
              <a:spcAft>
                <a:spcPts val="0"/>
              </a:spcAft>
              <a:buNone/>
              <a:defRPr sz="1000" b="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rot="5400000">
            <a:off x="4936367" y="2182286"/>
            <a:ext cx="5592761" cy="177747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823120" y="-91279"/>
            <a:ext cx="5592760" cy="6324600"/>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5"/>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9" name="Google Shape;99;p12"/>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a:solidFill>
                  <a:schemeClr val="dk1"/>
                </a:solidFill>
                <a:latin typeface="Arial"/>
                <a:ea typeface="Arial"/>
                <a:cs typeface="Arial"/>
                <a:sym typeface="Arial"/>
              </a:defRPr>
            </a:lvl1pPr>
            <a:lvl2pPr marL="0" marR="0" lvl="1" indent="0" algn="r">
              <a:spcBef>
                <a:spcPts val="0"/>
              </a:spcBef>
              <a:spcAft>
                <a:spcPts val="0"/>
              </a:spcAft>
              <a:buNone/>
              <a:defRPr sz="1000" b="0">
                <a:solidFill>
                  <a:schemeClr val="dk1"/>
                </a:solidFill>
                <a:latin typeface="Arial"/>
                <a:ea typeface="Arial"/>
                <a:cs typeface="Arial"/>
                <a:sym typeface="Arial"/>
              </a:defRPr>
            </a:lvl2pPr>
            <a:lvl3pPr marL="0" marR="0" lvl="2" indent="0" algn="r">
              <a:spcBef>
                <a:spcPts val="0"/>
              </a:spcBef>
              <a:spcAft>
                <a:spcPts val="0"/>
              </a:spcAft>
              <a:buNone/>
              <a:defRPr sz="1000" b="0">
                <a:solidFill>
                  <a:schemeClr val="dk1"/>
                </a:solidFill>
                <a:latin typeface="Arial"/>
                <a:ea typeface="Arial"/>
                <a:cs typeface="Arial"/>
                <a:sym typeface="Arial"/>
              </a:defRPr>
            </a:lvl3pPr>
            <a:lvl4pPr marL="0" marR="0" lvl="3" indent="0" algn="r">
              <a:spcBef>
                <a:spcPts val="0"/>
              </a:spcBef>
              <a:spcAft>
                <a:spcPts val="0"/>
              </a:spcAft>
              <a:buNone/>
              <a:defRPr sz="1000" b="0">
                <a:solidFill>
                  <a:schemeClr val="dk1"/>
                </a:solidFill>
                <a:latin typeface="Arial"/>
                <a:ea typeface="Arial"/>
                <a:cs typeface="Arial"/>
                <a:sym typeface="Arial"/>
              </a:defRPr>
            </a:lvl4pPr>
            <a:lvl5pPr marL="0" marR="0" lvl="4" indent="0" algn="r">
              <a:spcBef>
                <a:spcPts val="0"/>
              </a:spcBef>
              <a:spcAft>
                <a:spcPts val="0"/>
              </a:spcAft>
              <a:buNone/>
              <a:defRPr sz="1000" b="0">
                <a:solidFill>
                  <a:schemeClr val="dk1"/>
                </a:solidFill>
                <a:latin typeface="Arial"/>
                <a:ea typeface="Arial"/>
                <a:cs typeface="Arial"/>
                <a:sym typeface="Arial"/>
              </a:defRPr>
            </a:lvl5pPr>
            <a:lvl6pPr marL="0" marR="0" lvl="5" indent="0" algn="r">
              <a:spcBef>
                <a:spcPts val="0"/>
              </a:spcBef>
              <a:spcAft>
                <a:spcPts val="0"/>
              </a:spcAft>
              <a:buNone/>
              <a:defRPr sz="1000" b="0">
                <a:solidFill>
                  <a:schemeClr val="dk1"/>
                </a:solidFill>
                <a:latin typeface="Arial"/>
                <a:ea typeface="Arial"/>
                <a:cs typeface="Arial"/>
                <a:sym typeface="Arial"/>
              </a:defRPr>
            </a:lvl6pPr>
            <a:lvl7pPr marL="0" marR="0" lvl="6" indent="0" algn="r">
              <a:spcBef>
                <a:spcPts val="0"/>
              </a:spcBef>
              <a:spcAft>
                <a:spcPts val="0"/>
              </a:spcAft>
              <a:buNone/>
              <a:defRPr sz="1000" b="0">
                <a:solidFill>
                  <a:schemeClr val="dk1"/>
                </a:solidFill>
                <a:latin typeface="Arial"/>
                <a:ea typeface="Arial"/>
                <a:cs typeface="Arial"/>
                <a:sym typeface="Arial"/>
              </a:defRPr>
            </a:lvl7pPr>
            <a:lvl8pPr marL="0" marR="0" lvl="7" indent="0" algn="r">
              <a:spcBef>
                <a:spcPts val="0"/>
              </a:spcBef>
              <a:spcAft>
                <a:spcPts val="0"/>
              </a:spcAft>
              <a:buNone/>
              <a:defRPr sz="1000" b="0">
                <a:solidFill>
                  <a:schemeClr val="dk1"/>
                </a:solidFill>
                <a:latin typeface="Arial"/>
                <a:ea typeface="Arial"/>
                <a:cs typeface="Arial"/>
                <a:sym typeface="Arial"/>
              </a:defRPr>
            </a:lvl8pPr>
            <a:lvl9pPr marL="0" marR="0" lvl="8" indent="0" algn="r">
              <a:spcBef>
                <a:spcPts val="0"/>
              </a:spcBef>
              <a:spcAft>
                <a:spcPts val="0"/>
              </a:spcAft>
              <a:buNone/>
              <a:defRPr sz="1000" b="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1"/>
        <p:cNvGrpSpPr/>
        <p:nvPr/>
      </p:nvGrpSpPr>
      <p:grpSpPr>
        <a:xfrm>
          <a:off x="0" y="0"/>
          <a:ext cx="0" cy="0"/>
          <a:chOff x="0" y="0"/>
          <a:chExt cx="0" cy="0"/>
        </a:xfrm>
      </p:grpSpPr>
      <p:sp>
        <p:nvSpPr>
          <p:cNvPr id="32" name="Google Shape;32;p3"/>
          <p:cNvSpPr txBox="1">
            <a:spLocks noGrp="1"/>
          </p:cNvSpPr>
          <p:nvPr>
            <p:ph type="body" idx="1"/>
          </p:nvPr>
        </p:nvSpPr>
        <p:spPr>
          <a:xfrm>
            <a:off x="457200" y="1481138"/>
            <a:ext cx="8229600" cy="4525962"/>
          </a:xfrm>
          <a:prstGeom prst="rect">
            <a:avLst/>
          </a:prstGeom>
          <a:noFill/>
          <a:ln>
            <a:noFill/>
          </a:ln>
        </p:spPr>
        <p:txBody>
          <a:bodyPr spcFirstLastPara="1" wrap="square" lIns="91425" tIns="45700" rIns="91425" bIns="45700" anchor="t" anchorCtr="0">
            <a:noAutofit/>
          </a:bodyPr>
          <a:lstStyle>
            <a:lvl1pPr marL="457200" lvl="0" indent="-306324" algn="l">
              <a:spcBef>
                <a:spcPts val="400"/>
              </a:spcBef>
              <a:spcAft>
                <a:spcPts val="0"/>
              </a:spcAft>
              <a:buSzPts val="1224"/>
              <a:buChar char="🞂"/>
              <a:defRPr/>
            </a:lvl1pPr>
            <a:lvl2pPr marL="914400" lvl="1" indent="-342900" algn="l">
              <a:spcBef>
                <a:spcPts val="325"/>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33" name="Google Shape;33;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0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0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0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0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0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0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0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37"/>
        <p:cNvGrpSpPr/>
        <p:nvPr/>
      </p:nvGrpSpPr>
      <p:grpSpPr>
        <a:xfrm>
          <a:off x="0" y="0"/>
          <a:ext cx="0" cy="0"/>
          <a:chOff x="0" y="0"/>
          <a:chExt cx="0" cy="0"/>
        </a:xfrm>
      </p:grpSpPr>
      <p:sp>
        <p:nvSpPr>
          <p:cNvPr id="38" name="Google Shape;38;p4"/>
          <p:cNvSpPr/>
          <p:nvPr/>
        </p:nvSpPr>
        <p:spPr>
          <a:xfrm>
            <a:off x="3636963" y="3005138"/>
            <a:ext cx="182562"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39" name="Google Shape;39;p4"/>
          <p:cNvSpPr/>
          <p:nvPr/>
        </p:nvSpPr>
        <p:spPr>
          <a:xfrm>
            <a:off x="3449638" y="3005138"/>
            <a:ext cx="18415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40" name="Google Shape;40;p4"/>
          <p:cNvSpPr txBox="1">
            <a:spLocks noGrp="1"/>
          </p:cNvSpPr>
          <p:nvPr>
            <p:ph type="title"/>
          </p:nvPr>
        </p:nvSpPr>
        <p:spPr>
          <a:xfrm>
            <a:off x="722376" y="1059712"/>
            <a:ext cx="7772400" cy="182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2"/>
              </a:buClr>
              <a:buSzPts val="4800"/>
              <a:buFont typeface="Lucida Sans"/>
              <a:buNone/>
              <a:defRPr sz="48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body" idx="1"/>
          </p:nvPr>
        </p:nvSpPr>
        <p:spPr>
          <a:xfrm>
            <a:off x="3922713" y="2931712"/>
            <a:ext cx="4572000" cy="1454888"/>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1564"/>
              <a:buNone/>
              <a:defRPr sz="2300">
                <a:solidFill>
                  <a:schemeClr val="lt1"/>
                </a:solidFill>
              </a:defRPr>
            </a:lvl1pPr>
            <a:lvl2pPr marL="914400" lvl="1" indent="-228600" algn="l">
              <a:spcBef>
                <a:spcPts val="325"/>
              </a:spcBef>
              <a:spcAft>
                <a:spcPts val="0"/>
              </a:spcAft>
              <a:buSzPts val="1800"/>
              <a:buNone/>
              <a:defRPr sz="1800">
                <a:solidFill>
                  <a:schemeClr val="lt1"/>
                </a:solidFill>
              </a:defRPr>
            </a:lvl2pPr>
            <a:lvl3pPr marL="1371600" lvl="2" indent="-228600" algn="l">
              <a:spcBef>
                <a:spcPts val="350"/>
              </a:spcBef>
              <a:spcAft>
                <a:spcPts val="0"/>
              </a:spcAft>
              <a:buSzPts val="1600"/>
              <a:buNone/>
              <a:defRPr sz="1600">
                <a:solidFill>
                  <a:schemeClr val="lt1"/>
                </a:solidFill>
              </a:defRPr>
            </a:lvl3pPr>
            <a:lvl4pPr marL="1828800" lvl="3" indent="-228600" algn="l">
              <a:spcBef>
                <a:spcPts val="350"/>
              </a:spcBef>
              <a:spcAft>
                <a:spcPts val="0"/>
              </a:spcAft>
              <a:buSzPts val="1400"/>
              <a:buNone/>
              <a:defRPr sz="1400">
                <a:solidFill>
                  <a:schemeClr val="lt1"/>
                </a:solidFill>
              </a:defRPr>
            </a:lvl4pPr>
            <a:lvl5pPr marL="2286000" lvl="4" indent="-228600" algn="l">
              <a:spcBef>
                <a:spcPts val="350"/>
              </a:spcBef>
              <a:spcAft>
                <a:spcPts val="0"/>
              </a:spcAft>
              <a:buSzPts val="1400"/>
              <a:buNone/>
              <a:defRPr sz="1400">
                <a:solidFill>
                  <a:schemeClr val="lt1"/>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2" name="Google Shape;42;p4"/>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a:solidFill>
                  <a:schemeClr val="lt1"/>
                </a:solidFill>
                <a:latin typeface="Arial"/>
                <a:ea typeface="Arial"/>
                <a:cs typeface="Arial"/>
                <a:sym typeface="Arial"/>
              </a:defRPr>
            </a:lvl1pPr>
            <a:lvl2pPr marL="0" marR="0" lvl="1" indent="0" algn="r">
              <a:spcBef>
                <a:spcPts val="0"/>
              </a:spcBef>
              <a:spcAft>
                <a:spcPts val="0"/>
              </a:spcAft>
              <a:buNone/>
              <a:defRPr sz="1000" b="0">
                <a:solidFill>
                  <a:schemeClr val="lt1"/>
                </a:solidFill>
                <a:latin typeface="Arial"/>
                <a:ea typeface="Arial"/>
                <a:cs typeface="Arial"/>
                <a:sym typeface="Arial"/>
              </a:defRPr>
            </a:lvl2pPr>
            <a:lvl3pPr marL="0" marR="0" lvl="2" indent="0" algn="r">
              <a:spcBef>
                <a:spcPts val="0"/>
              </a:spcBef>
              <a:spcAft>
                <a:spcPts val="0"/>
              </a:spcAft>
              <a:buNone/>
              <a:defRPr sz="1000" b="0">
                <a:solidFill>
                  <a:schemeClr val="lt1"/>
                </a:solidFill>
                <a:latin typeface="Arial"/>
                <a:ea typeface="Arial"/>
                <a:cs typeface="Arial"/>
                <a:sym typeface="Arial"/>
              </a:defRPr>
            </a:lvl3pPr>
            <a:lvl4pPr marL="0" marR="0" lvl="3" indent="0" algn="r">
              <a:spcBef>
                <a:spcPts val="0"/>
              </a:spcBef>
              <a:spcAft>
                <a:spcPts val="0"/>
              </a:spcAft>
              <a:buNone/>
              <a:defRPr sz="1000" b="0">
                <a:solidFill>
                  <a:schemeClr val="lt1"/>
                </a:solidFill>
                <a:latin typeface="Arial"/>
                <a:ea typeface="Arial"/>
                <a:cs typeface="Arial"/>
                <a:sym typeface="Arial"/>
              </a:defRPr>
            </a:lvl4pPr>
            <a:lvl5pPr marL="0" marR="0" lvl="4" indent="0" algn="r">
              <a:spcBef>
                <a:spcPts val="0"/>
              </a:spcBef>
              <a:spcAft>
                <a:spcPts val="0"/>
              </a:spcAft>
              <a:buNone/>
              <a:defRPr sz="1000" b="0">
                <a:solidFill>
                  <a:schemeClr val="lt1"/>
                </a:solidFill>
                <a:latin typeface="Arial"/>
                <a:ea typeface="Arial"/>
                <a:cs typeface="Arial"/>
                <a:sym typeface="Arial"/>
              </a:defRPr>
            </a:lvl5pPr>
            <a:lvl6pPr marL="0" marR="0" lvl="5" indent="0" algn="r">
              <a:spcBef>
                <a:spcPts val="0"/>
              </a:spcBef>
              <a:spcAft>
                <a:spcPts val="0"/>
              </a:spcAft>
              <a:buNone/>
              <a:defRPr sz="1000" b="0">
                <a:solidFill>
                  <a:schemeClr val="lt1"/>
                </a:solidFill>
                <a:latin typeface="Arial"/>
                <a:ea typeface="Arial"/>
                <a:cs typeface="Arial"/>
                <a:sym typeface="Arial"/>
              </a:defRPr>
            </a:lvl6pPr>
            <a:lvl7pPr marL="0" marR="0" lvl="6" indent="0" algn="r">
              <a:spcBef>
                <a:spcPts val="0"/>
              </a:spcBef>
              <a:spcAft>
                <a:spcPts val="0"/>
              </a:spcAft>
              <a:buNone/>
              <a:defRPr sz="1000" b="0">
                <a:solidFill>
                  <a:schemeClr val="lt1"/>
                </a:solidFill>
                <a:latin typeface="Arial"/>
                <a:ea typeface="Arial"/>
                <a:cs typeface="Arial"/>
                <a:sym typeface="Arial"/>
              </a:defRPr>
            </a:lvl7pPr>
            <a:lvl8pPr marL="0" marR="0" lvl="7" indent="0" algn="r">
              <a:spcBef>
                <a:spcPts val="0"/>
              </a:spcBef>
              <a:spcAft>
                <a:spcPts val="0"/>
              </a:spcAft>
              <a:buNone/>
              <a:defRPr sz="1000" b="0">
                <a:solidFill>
                  <a:schemeClr val="lt1"/>
                </a:solidFill>
                <a:latin typeface="Arial"/>
                <a:ea typeface="Arial"/>
                <a:cs typeface="Arial"/>
                <a:sym typeface="Arial"/>
              </a:defRPr>
            </a:lvl8pPr>
            <a:lvl9pPr marL="0" marR="0" lvl="8" indent="0" algn="r">
              <a:spcBef>
                <a:spcPts val="0"/>
              </a:spcBef>
              <a:spcAft>
                <a:spcPts val="0"/>
              </a:spcAft>
              <a:buNone/>
              <a:defRPr sz="10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45"/>
        <p:cNvGrpSpPr/>
        <p:nvPr/>
      </p:nvGrpSpPr>
      <p:grpSpPr>
        <a:xfrm>
          <a:off x="0" y="0"/>
          <a:ext cx="0" cy="0"/>
          <a:chOff x="0" y="0"/>
          <a:chExt cx="0" cy="0"/>
        </a:xfrm>
      </p:grpSpPr>
      <p:sp>
        <p:nvSpPr>
          <p:cNvPr id="46" name="Google Shape;46;p5"/>
          <p:cNvSpPr txBox="1">
            <a:spLocks noGrp="1"/>
          </p:cNvSpPr>
          <p:nvPr>
            <p:ph type="body" idx="1"/>
          </p:nvPr>
        </p:nvSpPr>
        <p:spPr>
          <a:xfrm>
            <a:off x="457200" y="1481328"/>
            <a:ext cx="4038600" cy="4525963"/>
          </a:xfrm>
          <a:prstGeom prst="rect">
            <a:avLst/>
          </a:prstGeom>
          <a:noFill/>
          <a:ln>
            <a:noFill/>
          </a:ln>
        </p:spPr>
        <p:txBody>
          <a:bodyPr spcFirstLastPara="1" wrap="square" lIns="91425" tIns="45700" rIns="91425" bIns="45700" anchor="t" anchorCtr="0">
            <a:noAutofit/>
          </a:bodyPr>
          <a:lstStyle>
            <a:lvl1pPr marL="457200" lvl="0" indent="-349504" algn="l">
              <a:spcBef>
                <a:spcPts val="400"/>
              </a:spcBef>
              <a:spcAft>
                <a:spcPts val="0"/>
              </a:spcAft>
              <a:buSzPts val="1904"/>
              <a:buChar char="🞂"/>
              <a:defRPr sz="2800"/>
            </a:lvl1pPr>
            <a:lvl2pPr marL="914400" lvl="1" indent="-381000" algn="l">
              <a:spcBef>
                <a:spcPts val="325"/>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7" name="Google Shape;47;p5"/>
          <p:cNvSpPr txBox="1">
            <a:spLocks noGrp="1"/>
          </p:cNvSpPr>
          <p:nvPr>
            <p:ph type="body" idx="2"/>
          </p:nvPr>
        </p:nvSpPr>
        <p:spPr>
          <a:xfrm>
            <a:off x="4648200" y="1481328"/>
            <a:ext cx="4038600" cy="4525963"/>
          </a:xfrm>
          <a:prstGeom prst="rect">
            <a:avLst/>
          </a:prstGeom>
          <a:noFill/>
          <a:ln>
            <a:noFill/>
          </a:ln>
        </p:spPr>
        <p:txBody>
          <a:bodyPr spcFirstLastPara="1" wrap="square" lIns="91425" tIns="45700" rIns="91425" bIns="45700" anchor="t" anchorCtr="0">
            <a:noAutofit/>
          </a:bodyPr>
          <a:lstStyle>
            <a:lvl1pPr marL="457200" lvl="0" indent="-349504" algn="l">
              <a:spcBef>
                <a:spcPts val="400"/>
              </a:spcBef>
              <a:spcAft>
                <a:spcPts val="0"/>
              </a:spcAft>
              <a:buSzPts val="1904"/>
              <a:buChar char="🞂"/>
              <a:defRPr sz="2800"/>
            </a:lvl1pPr>
            <a:lvl2pPr marL="914400" lvl="1" indent="-381000" algn="l">
              <a:spcBef>
                <a:spcPts val="325"/>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8" name="Google Shape;48;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a:solidFill>
                  <a:schemeClr val="lt1"/>
                </a:solidFill>
                <a:latin typeface="Arial"/>
                <a:ea typeface="Arial"/>
                <a:cs typeface="Arial"/>
                <a:sym typeface="Arial"/>
              </a:defRPr>
            </a:lvl1pPr>
            <a:lvl2pPr marL="0" marR="0" lvl="1" indent="0" algn="r">
              <a:spcBef>
                <a:spcPts val="0"/>
              </a:spcBef>
              <a:spcAft>
                <a:spcPts val="0"/>
              </a:spcAft>
              <a:buNone/>
              <a:defRPr sz="1000" b="0">
                <a:solidFill>
                  <a:schemeClr val="lt1"/>
                </a:solidFill>
                <a:latin typeface="Arial"/>
                <a:ea typeface="Arial"/>
                <a:cs typeface="Arial"/>
                <a:sym typeface="Arial"/>
              </a:defRPr>
            </a:lvl2pPr>
            <a:lvl3pPr marL="0" marR="0" lvl="2" indent="0" algn="r">
              <a:spcBef>
                <a:spcPts val="0"/>
              </a:spcBef>
              <a:spcAft>
                <a:spcPts val="0"/>
              </a:spcAft>
              <a:buNone/>
              <a:defRPr sz="1000" b="0">
                <a:solidFill>
                  <a:schemeClr val="lt1"/>
                </a:solidFill>
                <a:latin typeface="Arial"/>
                <a:ea typeface="Arial"/>
                <a:cs typeface="Arial"/>
                <a:sym typeface="Arial"/>
              </a:defRPr>
            </a:lvl3pPr>
            <a:lvl4pPr marL="0" marR="0" lvl="3" indent="0" algn="r">
              <a:spcBef>
                <a:spcPts val="0"/>
              </a:spcBef>
              <a:spcAft>
                <a:spcPts val="0"/>
              </a:spcAft>
              <a:buNone/>
              <a:defRPr sz="1000" b="0">
                <a:solidFill>
                  <a:schemeClr val="lt1"/>
                </a:solidFill>
                <a:latin typeface="Arial"/>
                <a:ea typeface="Arial"/>
                <a:cs typeface="Arial"/>
                <a:sym typeface="Arial"/>
              </a:defRPr>
            </a:lvl4pPr>
            <a:lvl5pPr marL="0" marR="0" lvl="4" indent="0" algn="r">
              <a:spcBef>
                <a:spcPts val="0"/>
              </a:spcBef>
              <a:spcAft>
                <a:spcPts val="0"/>
              </a:spcAft>
              <a:buNone/>
              <a:defRPr sz="1000" b="0">
                <a:solidFill>
                  <a:schemeClr val="lt1"/>
                </a:solidFill>
                <a:latin typeface="Arial"/>
                <a:ea typeface="Arial"/>
                <a:cs typeface="Arial"/>
                <a:sym typeface="Arial"/>
              </a:defRPr>
            </a:lvl5pPr>
            <a:lvl6pPr marL="0" marR="0" lvl="5" indent="0" algn="r">
              <a:spcBef>
                <a:spcPts val="0"/>
              </a:spcBef>
              <a:spcAft>
                <a:spcPts val="0"/>
              </a:spcAft>
              <a:buNone/>
              <a:defRPr sz="1000" b="0">
                <a:solidFill>
                  <a:schemeClr val="lt1"/>
                </a:solidFill>
                <a:latin typeface="Arial"/>
                <a:ea typeface="Arial"/>
                <a:cs typeface="Arial"/>
                <a:sym typeface="Arial"/>
              </a:defRPr>
            </a:lvl6pPr>
            <a:lvl7pPr marL="0" marR="0" lvl="6" indent="0" algn="r">
              <a:spcBef>
                <a:spcPts val="0"/>
              </a:spcBef>
              <a:spcAft>
                <a:spcPts val="0"/>
              </a:spcAft>
              <a:buNone/>
              <a:defRPr sz="1000" b="0">
                <a:solidFill>
                  <a:schemeClr val="lt1"/>
                </a:solidFill>
                <a:latin typeface="Arial"/>
                <a:ea typeface="Arial"/>
                <a:cs typeface="Arial"/>
                <a:sym typeface="Arial"/>
              </a:defRPr>
            </a:lvl7pPr>
            <a:lvl8pPr marL="0" marR="0" lvl="7" indent="0" algn="r">
              <a:spcBef>
                <a:spcPts val="0"/>
              </a:spcBef>
              <a:spcAft>
                <a:spcPts val="0"/>
              </a:spcAft>
              <a:buNone/>
              <a:defRPr sz="1000" b="0">
                <a:solidFill>
                  <a:schemeClr val="lt1"/>
                </a:solidFill>
                <a:latin typeface="Arial"/>
                <a:ea typeface="Arial"/>
                <a:cs typeface="Arial"/>
                <a:sym typeface="Arial"/>
              </a:defRPr>
            </a:lvl8pPr>
            <a:lvl9pPr marL="0" marR="0" lvl="8" indent="0" algn="r">
              <a:spcBef>
                <a:spcPts val="0"/>
              </a:spcBef>
              <a:spcAft>
                <a:spcPts val="0"/>
              </a:spcAft>
              <a:buNone/>
              <a:defRPr sz="10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ación" type="twoTxTwoObj">
  <p:cSld name="TWO_OBJECTS_WITH_TEXT">
    <p:bg>
      <p:bgPr>
        <a:blipFill rotWithShape="1">
          <a:blip r:embed="rId2">
            <a:alphaModFix/>
          </a:blip>
          <a:tile tx="0" ty="0" sx="50000" sy="50000" flip="none" algn="tl"/>
        </a:blipFill>
        <a:effectLst/>
      </p:bgPr>
    </p:bg>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457200" y="273050"/>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5"/>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5" name="Google Shape;55;p6"/>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5"/>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6" name="Google Shape;56;p6"/>
          <p:cNvSpPr txBox="1">
            <a:spLocks noGrp="1"/>
          </p:cNvSpPr>
          <p:nvPr>
            <p:ph type="body" idx="3"/>
          </p:nvPr>
        </p:nvSpPr>
        <p:spPr>
          <a:xfrm>
            <a:off x="457200" y="1444294"/>
            <a:ext cx="4040188" cy="3941763"/>
          </a:xfrm>
          <a:prstGeom prst="rect">
            <a:avLst/>
          </a:prstGeom>
          <a:noFill/>
          <a:ln>
            <a:noFill/>
          </a:ln>
        </p:spPr>
        <p:txBody>
          <a:bodyPr spcFirstLastPara="1" wrap="square" lIns="91425" tIns="45700" rIns="91425" bIns="45700" anchor="t" anchorCtr="0">
            <a:noAutofit/>
          </a:bodyPr>
          <a:lstStyle>
            <a:lvl1pPr marL="457200" lvl="0" indent="-332232" algn="l">
              <a:spcBef>
                <a:spcPts val="400"/>
              </a:spcBef>
              <a:spcAft>
                <a:spcPts val="0"/>
              </a:spcAft>
              <a:buSzPts val="1632"/>
              <a:buChar char="🞂"/>
              <a:defRPr sz="2400"/>
            </a:lvl1pPr>
            <a:lvl2pPr marL="914400" lvl="1" indent="-355600" algn="l">
              <a:spcBef>
                <a:spcPts val="325"/>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7" name="Google Shape;57;p6"/>
          <p:cNvSpPr txBox="1">
            <a:spLocks noGrp="1"/>
          </p:cNvSpPr>
          <p:nvPr>
            <p:ph type="body" idx="4"/>
          </p:nvPr>
        </p:nvSpPr>
        <p:spPr>
          <a:xfrm>
            <a:off x="4645025" y="1444294"/>
            <a:ext cx="4041775" cy="3941763"/>
          </a:xfrm>
          <a:prstGeom prst="rect">
            <a:avLst/>
          </a:prstGeom>
          <a:noFill/>
          <a:ln>
            <a:noFill/>
          </a:ln>
        </p:spPr>
        <p:txBody>
          <a:bodyPr spcFirstLastPara="1" wrap="square" lIns="91425" tIns="45700" rIns="91425" bIns="45700" anchor="t" anchorCtr="0">
            <a:noAutofit/>
          </a:bodyPr>
          <a:lstStyle>
            <a:lvl1pPr marL="457200" lvl="0" indent="-332232" algn="l">
              <a:spcBef>
                <a:spcPts val="0"/>
              </a:spcBef>
              <a:spcAft>
                <a:spcPts val="0"/>
              </a:spcAft>
              <a:buSzPts val="1632"/>
              <a:buChar char="🞂"/>
              <a:defRPr sz="2400"/>
            </a:lvl1pPr>
            <a:lvl2pPr marL="914400" lvl="1" indent="-355600" algn="l">
              <a:spcBef>
                <a:spcPts val="325"/>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8" name="Google Shape;58;p6"/>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6"/>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a:solidFill>
                  <a:schemeClr val="dk1"/>
                </a:solidFill>
                <a:latin typeface="Arial"/>
                <a:ea typeface="Arial"/>
                <a:cs typeface="Arial"/>
                <a:sym typeface="Arial"/>
              </a:defRPr>
            </a:lvl1pPr>
            <a:lvl2pPr marL="0" marR="0" lvl="1" indent="0" algn="r">
              <a:spcBef>
                <a:spcPts val="0"/>
              </a:spcBef>
              <a:spcAft>
                <a:spcPts val="0"/>
              </a:spcAft>
              <a:buNone/>
              <a:defRPr sz="1000" b="0">
                <a:solidFill>
                  <a:schemeClr val="dk1"/>
                </a:solidFill>
                <a:latin typeface="Arial"/>
                <a:ea typeface="Arial"/>
                <a:cs typeface="Arial"/>
                <a:sym typeface="Arial"/>
              </a:defRPr>
            </a:lvl2pPr>
            <a:lvl3pPr marL="0" marR="0" lvl="2" indent="0" algn="r">
              <a:spcBef>
                <a:spcPts val="0"/>
              </a:spcBef>
              <a:spcAft>
                <a:spcPts val="0"/>
              </a:spcAft>
              <a:buNone/>
              <a:defRPr sz="1000" b="0">
                <a:solidFill>
                  <a:schemeClr val="dk1"/>
                </a:solidFill>
                <a:latin typeface="Arial"/>
                <a:ea typeface="Arial"/>
                <a:cs typeface="Arial"/>
                <a:sym typeface="Arial"/>
              </a:defRPr>
            </a:lvl3pPr>
            <a:lvl4pPr marL="0" marR="0" lvl="3" indent="0" algn="r">
              <a:spcBef>
                <a:spcPts val="0"/>
              </a:spcBef>
              <a:spcAft>
                <a:spcPts val="0"/>
              </a:spcAft>
              <a:buNone/>
              <a:defRPr sz="1000" b="0">
                <a:solidFill>
                  <a:schemeClr val="dk1"/>
                </a:solidFill>
                <a:latin typeface="Arial"/>
                <a:ea typeface="Arial"/>
                <a:cs typeface="Arial"/>
                <a:sym typeface="Arial"/>
              </a:defRPr>
            </a:lvl4pPr>
            <a:lvl5pPr marL="0" marR="0" lvl="4" indent="0" algn="r">
              <a:spcBef>
                <a:spcPts val="0"/>
              </a:spcBef>
              <a:spcAft>
                <a:spcPts val="0"/>
              </a:spcAft>
              <a:buNone/>
              <a:defRPr sz="1000" b="0">
                <a:solidFill>
                  <a:schemeClr val="dk1"/>
                </a:solidFill>
                <a:latin typeface="Arial"/>
                <a:ea typeface="Arial"/>
                <a:cs typeface="Arial"/>
                <a:sym typeface="Arial"/>
              </a:defRPr>
            </a:lvl5pPr>
            <a:lvl6pPr marL="0" marR="0" lvl="5" indent="0" algn="r">
              <a:spcBef>
                <a:spcPts val="0"/>
              </a:spcBef>
              <a:spcAft>
                <a:spcPts val="0"/>
              </a:spcAft>
              <a:buNone/>
              <a:defRPr sz="1000" b="0">
                <a:solidFill>
                  <a:schemeClr val="dk1"/>
                </a:solidFill>
                <a:latin typeface="Arial"/>
                <a:ea typeface="Arial"/>
                <a:cs typeface="Arial"/>
                <a:sym typeface="Arial"/>
              </a:defRPr>
            </a:lvl6pPr>
            <a:lvl7pPr marL="0" marR="0" lvl="6" indent="0" algn="r">
              <a:spcBef>
                <a:spcPts val="0"/>
              </a:spcBef>
              <a:spcAft>
                <a:spcPts val="0"/>
              </a:spcAft>
              <a:buNone/>
              <a:defRPr sz="1000" b="0">
                <a:solidFill>
                  <a:schemeClr val="dk1"/>
                </a:solidFill>
                <a:latin typeface="Arial"/>
                <a:ea typeface="Arial"/>
                <a:cs typeface="Arial"/>
                <a:sym typeface="Arial"/>
              </a:defRPr>
            </a:lvl7pPr>
            <a:lvl8pPr marL="0" marR="0" lvl="7" indent="0" algn="r">
              <a:spcBef>
                <a:spcPts val="0"/>
              </a:spcBef>
              <a:spcAft>
                <a:spcPts val="0"/>
              </a:spcAft>
              <a:buNone/>
              <a:defRPr sz="1000" b="0">
                <a:solidFill>
                  <a:schemeClr val="dk1"/>
                </a:solidFill>
                <a:latin typeface="Arial"/>
                <a:ea typeface="Arial"/>
                <a:cs typeface="Arial"/>
                <a:sym typeface="Arial"/>
              </a:defRPr>
            </a:lvl8pPr>
            <a:lvl9pPr marL="0" marR="0" lvl="8" indent="0" algn="r">
              <a:spcBef>
                <a:spcPts val="0"/>
              </a:spcBef>
              <a:spcAft>
                <a:spcPts val="0"/>
              </a:spcAft>
              <a:buNone/>
              <a:defRPr sz="1000" b="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a:solidFill>
                  <a:schemeClr val="lt1"/>
                </a:solidFill>
                <a:latin typeface="Arial"/>
                <a:ea typeface="Arial"/>
                <a:cs typeface="Arial"/>
                <a:sym typeface="Arial"/>
              </a:defRPr>
            </a:lvl1pPr>
            <a:lvl2pPr marL="0" marR="0" lvl="1" indent="0" algn="r">
              <a:spcBef>
                <a:spcPts val="0"/>
              </a:spcBef>
              <a:spcAft>
                <a:spcPts val="0"/>
              </a:spcAft>
              <a:buNone/>
              <a:defRPr sz="1000" b="0">
                <a:solidFill>
                  <a:schemeClr val="lt1"/>
                </a:solidFill>
                <a:latin typeface="Arial"/>
                <a:ea typeface="Arial"/>
                <a:cs typeface="Arial"/>
                <a:sym typeface="Arial"/>
              </a:defRPr>
            </a:lvl2pPr>
            <a:lvl3pPr marL="0" marR="0" lvl="2" indent="0" algn="r">
              <a:spcBef>
                <a:spcPts val="0"/>
              </a:spcBef>
              <a:spcAft>
                <a:spcPts val="0"/>
              </a:spcAft>
              <a:buNone/>
              <a:defRPr sz="1000" b="0">
                <a:solidFill>
                  <a:schemeClr val="lt1"/>
                </a:solidFill>
                <a:latin typeface="Arial"/>
                <a:ea typeface="Arial"/>
                <a:cs typeface="Arial"/>
                <a:sym typeface="Arial"/>
              </a:defRPr>
            </a:lvl3pPr>
            <a:lvl4pPr marL="0" marR="0" lvl="3" indent="0" algn="r">
              <a:spcBef>
                <a:spcPts val="0"/>
              </a:spcBef>
              <a:spcAft>
                <a:spcPts val="0"/>
              </a:spcAft>
              <a:buNone/>
              <a:defRPr sz="1000" b="0">
                <a:solidFill>
                  <a:schemeClr val="lt1"/>
                </a:solidFill>
                <a:latin typeface="Arial"/>
                <a:ea typeface="Arial"/>
                <a:cs typeface="Arial"/>
                <a:sym typeface="Arial"/>
              </a:defRPr>
            </a:lvl4pPr>
            <a:lvl5pPr marL="0" marR="0" lvl="4" indent="0" algn="r">
              <a:spcBef>
                <a:spcPts val="0"/>
              </a:spcBef>
              <a:spcAft>
                <a:spcPts val="0"/>
              </a:spcAft>
              <a:buNone/>
              <a:defRPr sz="1000" b="0">
                <a:solidFill>
                  <a:schemeClr val="lt1"/>
                </a:solidFill>
                <a:latin typeface="Arial"/>
                <a:ea typeface="Arial"/>
                <a:cs typeface="Arial"/>
                <a:sym typeface="Arial"/>
              </a:defRPr>
            </a:lvl5pPr>
            <a:lvl6pPr marL="0" marR="0" lvl="5" indent="0" algn="r">
              <a:spcBef>
                <a:spcPts val="0"/>
              </a:spcBef>
              <a:spcAft>
                <a:spcPts val="0"/>
              </a:spcAft>
              <a:buNone/>
              <a:defRPr sz="1000" b="0">
                <a:solidFill>
                  <a:schemeClr val="lt1"/>
                </a:solidFill>
                <a:latin typeface="Arial"/>
                <a:ea typeface="Arial"/>
                <a:cs typeface="Arial"/>
                <a:sym typeface="Arial"/>
              </a:defRPr>
            </a:lvl6pPr>
            <a:lvl7pPr marL="0" marR="0" lvl="6" indent="0" algn="r">
              <a:spcBef>
                <a:spcPts val="0"/>
              </a:spcBef>
              <a:spcAft>
                <a:spcPts val="0"/>
              </a:spcAft>
              <a:buNone/>
              <a:defRPr sz="1000" b="0">
                <a:solidFill>
                  <a:schemeClr val="lt1"/>
                </a:solidFill>
                <a:latin typeface="Arial"/>
                <a:ea typeface="Arial"/>
                <a:cs typeface="Arial"/>
                <a:sym typeface="Arial"/>
              </a:defRPr>
            </a:lvl7pPr>
            <a:lvl8pPr marL="0" marR="0" lvl="7" indent="0" algn="r">
              <a:spcBef>
                <a:spcPts val="0"/>
              </a:spcBef>
              <a:spcAft>
                <a:spcPts val="0"/>
              </a:spcAft>
              <a:buNone/>
              <a:defRPr sz="1000" b="0">
                <a:solidFill>
                  <a:schemeClr val="lt1"/>
                </a:solidFill>
                <a:latin typeface="Arial"/>
                <a:ea typeface="Arial"/>
                <a:cs typeface="Arial"/>
                <a:sym typeface="Arial"/>
              </a:defRPr>
            </a:lvl8pPr>
            <a:lvl9pPr marL="0" marR="0" lvl="8" indent="0" algn="r">
              <a:spcBef>
                <a:spcPts val="0"/>
              </a:spcBef>
              <a:spcAft>
                <a:spcPts val="0"/>
              </a:spcAft>
              <a:buNone/>
              <a:defRPr sz="10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6"/>
        <p:cNvGrpSpPr/>
        <p:nvPr/>
      </p:nvGrpSpPr>
      <p:grpSpPr>
        <a:xfrm>
          <a:off x="0" y="0"/>
          <a:ext cx="0" cy="0"/>
          <a:chOff x="0" y="0"/>
          <a:chExt cx="0" cy="0"/>
        </a:xfrm>
      </p:grpSpPr>
      <p:sp>
        <p:nvSpPr>
          <p:cNvPr id="67" name="Google Shape;67;p8"/>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a:solidFill>
                  <a:schemeClr val="dk1"/>
                </a:solidFill>
                <a:latin typeface="Arial"/>
                <a:ea typeface="Arial"/>
                <a:cs typeface="Arial"/>
                <a:sym typeface="Arial"/>
              </a:defRPr>
            </a:lvl1pPr>
            <a:lvl2pPr marL="0" marR="0" lvl="1" indent="0" algn="r">
              <a:spcBef>
                <a:spcPts val="0"/>
              </a:spcBef>
              <a:spcAft>
                <a:spcPts val="0"/>
              </a:spcAft>
              <a:buNone/>
              <a:defRPr sz="1000" b="0">
                <a:solidFill>
                  <a:schemeClr val="dk1"/>
                </a:solidFill>
                <a:latin typeface="Arial"/>
                <a:ea typeface="Arial"/>
                <a:cs typeface="Arial"/>
                <a:sym typeface="Arial"/>
              </a:defRPr>
            </a:lvl2pPr>
            <a:lvl3pPr marL="0" marR="0" lvl="2" indent="0" algn="r">
              <a:spcBef>
                <a:spcPts val="0"/>
              </a:spcBef>
              <a:spcAft>
                <a:spcPts val="0"/>
              </a:spcAft>
              <a:buNone/>
              <a:defRPr sz="1000" b="0">
                <a:solidFill>
                  <a:schemeClr val="dk1"/>
                </a:solidFill>
                <a:latin typeface="Arial"/>
                <a:ea typeface="Arial"/>
                <a:cs typeface="Arial"/>
                <a:sym typeface="Arial"/>
              </a:defRPr>
            </a:lvl3pPr>
            <a:lvl4pPr marL="0" marR="0" lvl="3" indent="0" algn="r">
              <a:spcBef>
                <a:spcPts val="0"/>
              </a:spcBef>
              <a:spcAft>
                <a:spcPts val="0"/>
              </a:spcAft>
              <a:buNone/>
              <a:defRPr sz="1000" b="0">
                <a:solidFill>
                  <a:schemeClr val="dk1"/>
                </a:solidFill>
                <a:latin typeface="Arial"/>
                <a:ea typeface="Arial"/>
                <a:cs typeface="Arial"/>
                <a:sym typeface="Arial"/>
              </a:defRPr>
            </a:lvl4pPr>
            <a:lvl5pPr marL="0" marR="0" lvl="4" indent="0" algn="r">
              <a:spcBef>
                <a:spcPts val="0"/>
              </a:spcBef>
              <a:spcAft>
                <a:spcPts val="0"/>
              </a:spcAft>
              <a:buNone/>
              <a:defRPr sz="1000" b="0">
                <a:solidFill>
                  <a:schemeClr val="dk1"/>
                </a:solidFill>
                <a:latin typeface="Arial"/>
                <a:ea typeface="Arial"/>
                <a:cs typeface="Arial"/>
                <a:sym typeface="Arial"/>
              </a:defRPr>
            </a:lvl5pPr>
            <a:lvl6pPr marL="0" marR="0" lvl="5" indent="0" algn="r">
              <a:spcBef>
                <a:spcPts val="0"/>
              </a:spcBef>
              <a:spcAft>
                <a:spcPts val="0"/>
              </a:spcAft>
              <a:buNone/>
              <a:defRPr sz="1000" b="0">
                <a:solidFill>
                  <a:schemeClr val="dk1"/>
                </a:solidFill>
                <a:latin typeface="Arial"/>
                <a:ea typeface="Arial"/>
                <a:cs typeface="Arial"/>
                <a:sym typeface="Arial"/>
              </a:defRPr>
            </a:lvl6pPr>
            <a:lvl7pPr marL="0" marR="0" lvl="6" indent="0" algn="r">
              <a:spcBef>
                <a:spcPts val="0"/>
              </a:spcBef>
              <a:spcAft>
                <a:spcPts val="0"/>
              </a:spcAft>
              <a:buNone/>
              <a:defRPr sz="1000" b="0">
                <a:solidFill>
                  <a:schemeClr val="dk1"/>
                </a:solidFill>
                <a:latin typeface="Arial"/>
                <a:ea typeface="Arial"/>
                <a:cs typeface="Arial"/>
                <a:sym typeface="Arial"/>
              </a:defRPr>
            </a:lvl7pPr>
            <a:lvl8pPr marL="0" marR="0" lvl="7" indent="0" algn="r">
              <a:spcBef>
                <a:spcPts val="0"/>
              </a:spcBef>
              <a:spcAft>
                <a:spcPts val="0"/>
              </a:spcAft>
              <a:buNone/>
              <a:defRPr sz="1000" b="0">
                <a:solidFill>
                  <a:schemeClr val="dk1"/>
                </a:solidFill>
                <a:latin typeface="Arial"/>
                <a:ea typeface="Arial"/>
                <a:cs typeface="Arial"/>
                <a:sym typeface="Arial"/>
              </a:defRPr>
            </a:lvl8pPr>
            <a:lvl9pPr marL="0" marR="0" lvl="8" indent="0" algn="r">
              <a:spcBef>
                <a:spcPts val="0"/>
              </a:spcBef>
              <a:spcAft>
                <a:spcPts val="0"/>
              </a:spcAft>
              <a:buNone/>
              <a:defRPr sz="1000" b="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OBJECT_WITH_CAPTION_TEXT">
    <p:bg>
      <p:bgPr>
        <a:blipFill rotWithShape="1">
          <a:blip r:embed="rId2">
            <a:alphaModFix/>
          </a:blip>
          <a:tile tx="0" ty="0" sx="50000" sy="50000" flip="none" algn="tl"/>
        </a:blipFill>
        <a:effectLst/>
      </p:bgPr>
    </p:bg>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914400" y="4876800"/>
            <a:ext cx="7481776"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4419600" y="5355102"/>
            <a:ext cx="3974592" cy="914400"/>
          </a:xfrm>
          <a:prstGeom prst="rect">
            <a:avLst/>
          </a:prstGeom>
          <a:noFill/>
          <a:ln>
            <a:noFill/>
          </a:ln>
        </p:spPr>
        <p:txBody>
          <a:bodyPr spcFirstLastPara="1" wrap="square" lIns="91425" tIns="45700" rIns="91425" bIns="45700" anchor="t" anchorCtr="0">
            <a:noAutofit/>
          </a:bodyPr>
          <a:lstStyle>
            <a:lvl1pPr marL="457200" lvl="0" indent="-228600" algn="r">
              <a:spcBef>
                <a:spcPts val="400"/>
              </a:spcBef>
              <a:spcAft>
                <a:spcPts val="0"/>
              </a:spcAft>
              <a:buSzPts val="1088"/>
              <a:buNone/>
              <a:defRPr sz="1600"/>
            </a:lvl1pPr>
            <a:lvl2pPr marL="914400" lvl="1" indent="-228600" algn="l">
              <a:spcBef>
                <a:spcPts val="325"/>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3" name="Google Shape;73;p9"/>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Autofit/>
          </a:bodyPr>
          <a:lstStyle>
            <a:lvl1pPr marL="457200" lvl="0" indent="-366776" algn="l">
              <a:spcBef>
                <a:spcPts val="400"/>
              </a:spcBef>
              <a:spcAft>
                <a:spcPts val="0"/>
              </a:spcAft>
              <a:buSzPts val="2176"/>
              <a:buChar char="🞂"/>
              <a:defRPr sz="3200"/>
            </a:lvl1pPr>
            <a:lvl2pPr marL="914400" lvl="1" indent="-406400" algn="l">
              <a:spcBef>
                <a:spcPts val="325"/>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4" name="Google Shape;74;p9"/>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a:solidFill>
                  <a:schemeClr val="dk1"/>
                </a:solidFill>
                <a:latin typeface="Arial"/>
                <a:ea typeface="Arial"/>
                <a:cs typeface="Arial"/>
                <a:sym typeface="Arial"/>
              </a:defRPr>
            </a:lvl1pPr>
            <a:lvl2pPr marL="0" marR="0" lvl="1" indent="0" algn="r">
              <a:spcBef>
                <a:spcPts val="0"/>
              </a:spcBef>
              <a:spcAft>
                <a:spcPts val="0"/>
              </a:spcAft>
              <a:buNone/>
              <a:defRPr sz="1000" b="0">
                <a:solidFill>
                  <a:schemeClr val="dk1"/>
                </a:solidFill>
                <a:latin typeface="Arial"/>
                <a:ea typeface="Arial"/>
                <a:cs typeface="Arial"/>
                <a:sym typeface="Arial"/>
              </a:defRPr>
            </a:lvl2pPr>
            <a:lvl3pPr marL="0" marR="0" lvl="2" indent="0" algn="r">
              <a:spcBef>
                <a:spcPts val="0"/>
              </a:spcBef>
              <a:spcAft>
                <a:spcPts val="0"/>
              </a:spcAft>
              <a:buNone/>
              <a:defRPr sz="1000" b="0">
                <a:solidFill>
                  <a:schemeClr val="dk1"/>
                </a:solidFill>
                <a:latin typeface="Arial"/>
                <a:ea typeface="Arial"/>
                <a:cs typeface="Arial"/>
                <a:sym typeface="Arial"/>
              </a:defRPr>
            </a:lvl3pPr>
            <a:lvl4pPr marL="0" marR="0" lvl="3" indent="0" algn="r">
              <a:spcBef>
                <a:spcPts val="0"/>
              </a:spcBef>
              <a:spcAft>
                <a:spcPts val="0"/>
              </a:spcAft>
              <a:buNone/>
              <a:defRPr sz="1000" b="0">
                <a:solidFill>
                  <a:schemeClr val="dk1"/>
                </a:solidFill>
                <a:latin typeface="Arial"/>
                <a:ea typeface="Arial"/>
                <a:cs typeface="Arial"/>
                <a:sym typeface="Arial"/>
              </a:defRPr>
            </a:lvl4pPr>
            <a:lvl5pPr marL="0" marR="0" lvl="4" indent="0" algn="r">
              <a:spcBef>
                <a:spcPts val="0"/>
              </a:spcBef>
              <a:spcAft>
                <a:spcPts val="0"/>
              </a:spcAft>
              <a:buNone/>
              <a:defRPr sz="1000" b="0">
                <a:solidFill>
                  <a:schemeClr val="dk1"/>
                </a:solidFill>
                <a:latin typeface="Arial"/>
                <a:ea typeface="Arial"/>
                <a:cs typeface="Arial"/>
                <a:sym typeface="Arial"/>
              </a:defRPr>
            </a:lvl5pPr>
            <a:lvl6pPr marL="0" marR="0" lvl="5" indent="0" algn="r">
              <a:spcBef>
                <a:spcPts val="0"/>
              </a:spcBef>
              <a:spcAft>
                <a:spcPts val="0"/>
              </a:spcAft>
              <a:buNone/>
              <a:defRPr sz="1000" b="0">
                <a:solidFill>
                  <a:schemeClr val="dk1"/>
                </a:solidFill>
                <a:latin typeface="Arial"/>
                <a:ea typeface="Arial"/>
                <a:cs typeface="Arial"/>
                <a:sym typeface="Arial"/>
              </a:defRPr>
            </a:lvl6pPr>
            <a:lvl7pPr marL="0" marR="0" lvl="6" indent="0" algn="r">
              <a:spcBef>
                <a:spcPts val="0"/>
              </a:spcBef>
              <a:spcAft>
                <a:spcPts val="0"/>
              </a:spcAft>
              <a:buNone/>
              <a:defRPr sz="1000" b="0">
                <a:solidFill>
                  <a:schemeClr val="dk1"/>
                </a:solidFill>
                <a:latin typeface="Arial"/>
                <a:ea typeface="Arial"/>
                <a:cs typeface="Arial"/>
                <a:sym typeface="Arial"/>
              </a:defRPr>
            </a:lvl7pPr>
            <a:lvl8pPr marL="0" marR="0" lvl="7" indent="0" algn="r">
              <a:spcBef>
                <a:spcPts val="0"/>
              </a:spcBef>
              <a:spcAft>
                <a:spcPts val="0"/>
              </a:spcAft>
              <a:buNone/>
              <a:defRPr sz="1000" b="0">
                <a:solidFill>
                  <a:schemeClr val="dk1"/>
                </a:solidFill>
                <a:latin typeface="Arial"/>
                <a:ea typeface="Arial"/>
                <a:cs typeface="Arial"/>
                <a:sym typeface="Arial"/>
              </a:defRPr>
            </a:lvl8pPr>
            <a:lvl9pPr marL="0" marR="0" lvl="8" indent="0" algn="r">
              <a:spcBef>
                <a:spcPts val="0"/>
              </a:spcBef>
              <a:spcAft>
                <a:spcPts val="0"/>
              </a:spcAft>
              <a:buNone/>
              <a:defRPr sz="1000" b="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PICTURE_WITH_CAPTION_TEXT">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77"/>
        <p:cNvGrpSpPr/>
        <p:nvPr/>
      </p:nvGrpSpPr>
      <p:grpSpPr>
        <a:xfrm>
          <a:off x="0" y="0"/>
          <a:ext cx="0" cy="0"/>
          <a:chOff x="0" y="0"/>
          <a:chExt cx="0" cy="0"/>
        </a:xfrm>
      </p:grpSpPr>
      <p:sp>
        <p:nvSpPr>
          <p:cNvPr id="78" name="Google Shape;78;p10"/>
          <p:cNvSpPr/>
          <p:nvPr/>
        </p:nvSpPr>
        <p:spPr>
          <a:xfrm>
            <a:off x="500063" y="5945188"/>
            <a:ext cx="4940300" cy="920750"/>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0"/>
          <p:cNvSpPr/>
          <p:nvPr/>
        </p:nvSpPr>
        <p:spPr>
          <a:xfrm>
            <a:off x="485775" y="5938838"/>
            <a:ext cx="3690938"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80" name="Google Shape;80;p10"/>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81" name="Google Shape;81;p10"/>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82" name="Google Shape;82;p10"/>
          <p:cNvSpPr/>
          <p:nvPr/>
        </p:nvSpPr>
        <p:spPr>
          <a:xfrm>
            <a:off x="8664575" y="4987925"/>
            <a:ext cx="182563"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83" name="Google Shape;83;p10"/>
          <p:cNvSpPr/>
          <p:nvPr/>
        </p:nvSpPr>
        <p:spPr>
          <a:xfrm>
            <a:off x="8477250" y="4987925"/>
            <a:ext cx="182563"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84" name="Google Shape;84;p10"/>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Autofit/>
          </a:bodyPr>
          <a:lstStyle>
            <a:lvl1pPr marL="457200" marR="18288" lvl="0" indent="-228600" algn="r">
              <a:spcBef>
                <a:spcPts val="400"/>
              </a:spcBef>
              <a:spcAft>
                <a:spcPts val="0"/>
              </a:spcAft>
              <a:buSzPts val="952"/>
              <a:buNone/>
              <a:defRPr sz="1400"/>
            </a:lvl1pPr>
            <a:lvl2pPr marL="914400" lvl="1" indent="-304800" algn="l">
              <a:spcBef>
                <a:spcPts val="325"/>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85" name="Google Shape;85;p10"/>
          <p:cNvSpPr>
            <a:spLocks noGrp="1"/>
          </p:cNvSpPr>
          <p:nvPr>
            <p:ph type="pic" idx="2"/>
          </p:nvPr>
        </p:nvSpPr>
        <p:spPr>
          <a:xfrm>
            <a:off x="228600" y="189968"/>
            <a:ext cx="8686800" cy="4389120"/>
          </a:xfrm>
          <a:prstGeom prst="rect">
            <a:avLst/>
          </a:prstGeom>
          <a:solidFill>
            <a:schemeClr val="dk2"/>
          </a:solidFill>
          <a:ln w="9525" cap="flat" cmpd="sng">
            <a:solidFill>
              <a:schemeClr val="dk1"/>
            </a:solidFill>
            <a:prstDash val="solid"/>
            <a:round/>
            <a:headEnd type="none" w="sm" len="sm"/>
            <a:tailEnd type="none" w="sm" len="sm"/>
          </a:ln>
        </p:spPr>
      </p:sp>
      <p:sp>
        <p:nvSpPr>
          <p:cNvPr id="86" name="Google Shape;86;p10"/>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lvl1pPr marR="0" lvl="0" algn="r">
              <a:spcBef>
                <a:spcPts val="0"/>
              </a:spcBef>
              <a:spcAft>
                <a:spcPts val="0"/>
              </a:spcAft>
              <a:buClr>
                <a:schemeClr val="accent1"/>
              </a:buClr>
              <a:buSzPts val="3000"/>
              <a:buFont typeface="Lucida Sans"/>
              <a:buNone/>
              <a:defRPr sz="30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0"/>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000" b="0">
                <a:solidFill>
                  <a:schemeClr val="lt1"/>
                </a:solidFill>
                <a:latin typeface="Arial"/>
                <a:ea typeface="Arial"/>
                <a:cs typeface="Arial"/>
                <a:sym typeface="Arial"/>
              </a:defRPr>
            </a:lvl1pPr>
            <a:lvl2pPr marL="0" marR="0" lvl="1" indent="0" algn="r">
              <a:spcBef>
                <a:spcPts val="0"/>
              </a:spcBef>
              <a:spcAft>
                <a:spcPts val="0"/>
              </a:spcAft>
              <a:buNone/>
              <a:defRPr sz="1000" b="0">
                <a:solidFill>
                  <a:schemeClr val="lt1"/>
                </a:solidFill>
                <a:latin typeface="Arial"/>
                <a:ea typeface="Arial"/>
                <a:cs typeface="Arial"/>
                <a:sym typeface="Arial"/>
              </a:defRPr>
            </a:lvl2pPr>
            <a:lvl3pPr marL="0" marR="0" lvl="2" indent="0" algn="r">
              <a:spcBef>
                <a:spcPts val="0"/>
              </a:spcBef>
              <a:spcAft>
                <a:spcPts val="0"/>
              </a:spcAft>
              <a:buNone/>
              <a:defRPr sz="1000" b="0">
                <a:solidFill>
                  <a:schemeClr val="lt1"/>
                </a:solidFill>
                <a:latin typeface="Arial"/>
                <a:ea typeface="Arial"/>
                <a:cs typeface="Arial"/>
                <a:sym typeface="Arial"/>
              </a:defRPr>
            </a:lvl3pPr>
            <a:lvl4pPr marL="0" marR="0" lvl="3" indent="0" algn="r">
              <a:spcBef>
                <a:spcPts val="0"/>
              </a:spcBef>
              <a:spcAft>
                <a:spcPts val="0"/>
              </a:spcAft>
              <a:buNone/>
              <a:defRPr sz="1000" b="0">
                <a:solidFill>
                  <a:schemeClr val="lt1"/>
                </a:solidFill>
                <a:latin typeface="Arial"/>
                <a:ea typeface="Arial"/>
                <a:cs typeface="Arial"/>
                <a:sym typeface="Arial"/>
              </a:defRPr>
            </a:lvl4pPr>
            <a:lvl5pPr marL="0" marR="0" lvl="4" indent="0" algn="r">
              <a:spcBef>
                <a:spcPts val="0"/>
              </a:spcBef>
              <a:spcAft>
                <a:spcPts val="0"/>
              </a:spcAft>
              <a:buNone/>
              <a:defRPr sz="1000" b="0">
                <a:solidFill>
                  <a:schemeClr val="lt1"/>
                </a:solidFill>
                <a:latin typeface="Arial"/>
                <a:ea typeface="Arial"/>
                <a:cs typeface="Arial"/>
                <a:sym typeface="Arial"/>
              </a:defRPr>
            </a:lvl5pPr>
            <a:lvl6pPr marL="0" marR="0" lvl="5" indent="0" algn="r">
              <a:spcBef>
                <a:spcPts val="0"/>
              </a:spcBef>
              <a:spcAft>
                <a:spcPts val="0"/>
              </a:spcAft>
              <a:buNone/>
              <a:defRPr sz="1000" b="0">
                <a:solidFill>
                  <a:schemeClr val="lt1"/>
                </a:solidFill>
                <a:latin typeface="Arial"/>
                <a:ea typeface="Arial"/>
                <a:cs typeface="Arial"/>
                <a:sym typeface="Arial"/>
              </a:defRPr>
            </a:lvl6pPr>
            <a:lvl7pPr marL="0" marR="0" lvl="6" indent="0" algn="r">
              <a:spcBef>
                <a:spcPts val="0"/>
              </a:spcBef>
              <a:spcAft>
                <a:spcPts val="0"/>
              </a:spcAft>
              <a:buNone/>
              <a:defRPr sz="1000" b="0">
                <a:solidFill>
                  <a:schemeClr val="lt1"/>
                </a:solidFill>
                <a:latin typeface="Arial"/>
                <a:ea typeface="Arial"/>
                <a:cs typeface="Arial"/>
                <a:sym typeface="Arial"/>
              </a:defRPr>
            </a:lvl7pPr>
            <a:lvl8pPr marL="0" marR="0" lvl="7" indent="0" algn="r">
              <a:spcBef>
                <a:spcPts val="0"/>
              </a:spcBef>
              <a:spcAft>
                <a:spcPts val="0"/>
              </a:spcAft>
              <a:buNone/>
              <a:defRPr sz="1000" b="0">
                <a:solidFill>
                  <a:schemeClr val="lt1"/>
                </a:solidFill>
                <a:latin typeface="Arial"/>
                <a:ea typeface="Arial"/>
                <a:cs typeface="Arial"/>
                <a:sym typeface="Arial"/>
              </a:defRPr>
            </a:lvl8pPr>
            <a:lvl9pPr marL="0" marR="0" lvl="8" indent="0" algn="r">
              <a:spcBef>
                <a:spcPts val="0"/>
              </a:spcBef>
              <a:spcAft>
                <a:spcPts val="0"/>
              </a:spcAft>
              <a:buNone/>
              <a:defRPr sz="10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500063" y="5945188"/>
            <a:ext cx="4940300" cy="920750"/>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 name="Google Shape;11;p1"/>
          <p:cNvSpPr/>
          <p:nvPr/>
        </p:nvSpPr>
        <p:spPr>
          <a:xfrm>
            <a:off x="485775" y="5938838"/>
            <a:ext cx="3690938"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 name="Google Shape;12;p1"/>
          <p:cNvSpPr/>
          <p:nvPr/>
        </p:nvSpPr>
        <p:spPr>
          <a:xfrm>
            <a:off x="-6042" y="5791253"/>
            <a:ext cx="3402314" cy="1080868"/>
          </a:xfrm>
          <a:prstGeom prst="rtTriangle">
            <a:avLst/>
          </a:prstGeom>
          <a:blipFill rotWithShape="1">
            <a:blip r:embed="rId13">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3" name="Google Shape;13;p1"/>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4" name="Google Shape;14;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1pPr>
            <a:lvl2pPr marR="0" lvl="1"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2pPr>
            <a:lvl3pPr marR="0" lvl="2"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3pPr>
            <a:lvl4pPr marR="0" lvl="3"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4pPr>
            <a:lvl5pPr marR="0" lvl="4"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5pPr>
            <a:lvl6pPr marR="0" lvl="5"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6pPr>
            <a:lvl7pPr marR="0" lvl="6"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7pPr>
            <a:lvl8pPr marR="0" lvl="7"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8pPr>
            <a:lvl9pPr marR="0" lvl="8"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9pPr>
          </a:lstStyle>
          <a:p>
            <a:endParaRPr/>
          </a:p>
        </p:txBody>
      </p:sp>
      <p:sp>
        <p:nvSpPr>
          <p:cNvPr id="15" name="Google Shape;15;p1"/>
          <p:cNvSpPr txBox="1">
            <a:spLocks noGrp="1"/>
          </p:cNvSpPr>
          <p:nvPr>
            <p:ph type="body" idx="1"/>
          </p:nvPr>
        </p:nvSpPr>
        <p:spPr>
          <a:xfrm>
            <a:off x="457200" y="1481138"/>
            <a:ext cx="8229600" cy="4525962"/>
          </a:xfrm>
          <a:prstGeom prst="rect">
            <a:avLst/>
          </a:prstGeom>
          <a:noFill/>
          <a:ln>
            <a:noFill/>
          </a:ln>
        </p:spPr>
        <p:txBody>
          <a:bodyPr spcFirstLastPara="1" wrap="square" lIns="91425" tIns="45700" rIns="91425" bIns="45700" anchor="t" anchorCtr="0">
            <a:no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5"/>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6" name="Google Shape;16;p1"/>
          <p:cNvSpPr txBox="1">
            <a:spLocks noGrp="1"/>
          </p:cNvSpPr>
          <p:nvPr>
            <p:ph type="dt" idx="10"/>
          </p:nvPr>
        </p:nvSpPr>
        <p:spPr>
          <a:xfrm>
            <a:off x="6727825" y="6408738"/>
            <a:ext cx="1919288" cy="3651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ftr" idx="11"/>
          </p:nvPr>
        </p:nvSpPr>
        <p:spPr>
          <a:xfrm>
            <a:off x="4379913" y="6408738"/>
            <a:ext cx="2351087"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8" name="Google Shape;18;p1"/>
          <p:cNvSpPr txBox="1">
            <a:spLocks noGrp="1"/>
          </p:cNvSpPr>
          <p:nvPr>
            <p:ph type="sldNum" idx="12"/>
          </p:nvPr>
        </p:nvSpPr>
        <p:spPr>
          <a:xfrm>
            <a:off x="8647113" y="6408738"/>
            <a:ext cx="366712"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0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0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0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0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0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0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0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0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latin typeface="Lucida Sans"/>
              <a:ea typeface="Lucida Sans"/>
              <a:cs typeface="Lucida Sans"/>
              <a:sym typeface="Lucida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ctrTitle"/>
          </p:nvPr>
        </p:nvSpPr>
        <p:spPr>
          <a:xfrm>
            <a:off x="395536" y="1196752"/>
            <a:ext cx="8062664" cy="3024336"/>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s-ES" sz="6600" dirty="0"/>
              <a:t>Proyecto DAM</a:t>
            </a:r>
            <a:br>
              <a:rPr lang="es-ES" sz="6600"/>
            </a:br>
            <a:r>
              <a:rPr lang="es-ES" sz="6600"/>
              <a:t>2024/2025</a:t>
            </a:r>
            <a:br>
              <a:rPr lang="es-ES" sz="6600" dirty="0"/>
            </a:br>
            <a:r>
              <a:rPr lang="es-ES" sz="2500" dirty="0"/>
              <a:t> </a:t>
            </a:r>
            <a:br>
              <a:rPr lang="es-ES" sz="6600" dirty="0"/>
            </a:br>
            <a:r>
              <a:rPr lang="es-ES" sz="2500" dirty="0"/>
              <a:t>Diseño del proyecto</a:t>
            </a:r>
            <a:endParaRPr sz="6600" dirty="0"/>
          </a:p>
        </p:txBody>
      </p:sp>
      <p:sp>
        <p:nvSpPr>
          <p:cNvPr id="107" name="Google Shape;107;p13"/>
          <p:cNvSpPr/>
          <p:nvPr/>
        </p:nvSpPr>
        <p:spPr>
          <a:xfrm>
            <a:off x="3635896" y="5805264"/>
            <a:ext cx="5292080" cy="92333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ES" sz="1800" b="1" i="0" u="none" strike="noStrike" cap="none">
                <a:solidFill>
                  <a:schemeClr val="dk1"/>
                </a:solidFill>
                <a:latin typeface="Arial"/>
                <a:ea typeface="Arial"/>
                <a:cs typeface="Arial"/>
                <a:sym typeface="Arial"/>
              </a:rPr>
              <a:t>2º DAM </a:t>
            </a:r>
            <a:endParaRPr/>
          </a:p>
          <a:p>
            <a:pPr marL="0" marR="0" lvl="0" indent="0" algn="r" rtl="0">
              <a:spcBef>
                <a:spcPts val="0"/>
              </a:spcBef>
              <a:spcAft>
                <a:spcPts val="0"/>
              </a:spcAft>
              <a:buNone/>
            </a:pPr>
            <a:r>
              <a:rPr lang="es-ES" sz="1800" b="1" i="0" u="none" strike="noStrike" cap="none">
                <a:solidFill>
                  <a:schemeClr val="dk1"/>
                </a:solidFill>
                <a:latin typeface="Arial"/>
                <a:ea typeface="Arial"/>
                <a:cs typeface="Arial"/>
                <a:sym typeface="Arial"/>
              </a:rPr>
              <a:t>Plataforma anitzeko aplikazioak garatzea</a:t>
            </a:r>
            <a:endParaRPr sz="1800" b="1" i="0" u="none" strike="noStrike" cap="none">
              <a:solidFill>
                <a:schemeClr val="dk1"/>
              </a:solidFill>
              <a:latin typeface="Arial"/>
              <a:ea typeface="Arial"/>
              <a:cs typeface="Arial"/>
              <a:sym typeface="Arial"/>
            </a:endParaRPr>
          </a:p>
          <a:p>
            <a:pPr marL="0" marR="0" lvl="0" indent="0" algn="r" rtl="0">
              <a:spcBef>
                <a:spcPts val="0"/>
              </a:spcBef>
              <a:spcAft>
                <a:spcPts val="0"/>
              </a:spcAft>
              <a:buNone/>
            </a:pPr>
            <a:r>
              <a:rPr lang="es-ES" sz="1800" b="1" i="0" u="none" strike="noStrike" cap="none">
                <a:solidFill>
                  <a:schemeClr val="dk1"/>
                </a:solidFill>
                <a:latin typeface="Arial"/>
                <a:ea typeface="Arial"/>
                <a:cs typeface="Arial"/>
                <a:sym typeface="Arial"/>
              </a:rPr>
              <a:t>Desarrollo de aplicaciones Multiplataforma</a:t>
            </a: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body" idx="1"/>
          </p:nvPr>
        </p:nvSpPr>
        <p:spPr>
          <a:xfrm>
            <a:off x="457200" y="1412776"/>
            <a:ext cx="8229600" cy="4525962"/>
          </a:xfrm>
          <a:prstGeom prst="rect">
            <a:avLst/>
          </a:prstGeom>
          <a:noFill/>
          <a:ln>
            <a:noFill/>
          </a:ln>
        </p:spPr>
        <p:txBody>
          <a:bodyPr spcFirstLastPara="1" wrap="square" lIns="91425" tIns="45700" rIns="91425" bIns="45700" anchor="t" anchorCtr="0">
            <a:noAutofit/>
          </a:bodyPr>
          <a:lstStyle/>
          <a:p>
            <a:pPr marL="365125" lvl="0" indent="-255587" algn="just" rtl="0">
              <a:spcBef>
                <a:spcPts val="0"/>
              </a:spcBef>
              <a:spcAft>
                <a:spcPts val="0"/>
              </a:spcAft>
              <a:buSzPts val="1360"/>
              <a:buChar char="🞂"/>
            </a:pPr>
            <a:r>
              <a:rPr lang="es-ES" sz="2000" b="1" u="sng"/>
              <a:t>Objetivos específicos: Pag 31/65</a:t>
            </a:r>
            <a:endParaRPr/>
          </a:p>
          <a:p>
            <a:pPr marL="620713" lvl="1" indent="-228600" algn="just" rtl="0">
              <a:spcBef>
                <a:spcPts val="325"/>
              </a:spcBef>
              <a:spcAft>
                <a:spcPts val="0"/>
              </a:spcAft>
              <a:buSzPts val="1800"/>
              <a:buChar char="◦"/>
            </a:pPr>
            <a:r>
              <a:rPr lang="es-ES" sz="1800"/>
              <a:t>Son mucho más concretos y permiten conseguir el/los objetivo/s general/e 🡪 concretan y matizan los objetivos generales. </a:t>
            </a:r>
            <a:endParaRPr/>
          </a:p>
          <a:p>
            <a:pPr marL="620713" lvl="1" indent="-228600" algn="just" rtl="0">
              <a:spcBef>
                <a:spcPts val="325"/>
              </a:spcBef>
              <a:spcAft>
                <a:spcPts val="0"/>
              </a:spcAft>
              <a:buSzPts val="1800"/>
              <a:buChar char="◦"/>
            </a:pPr>
            <a:r>
              <a:rPr lang="es-ES" sz="1800"/>
              <a:t>Cada objetivo específico deberá estar necesariamente relacionado con un objetivo general.</a:t>
            </a:r>
            <a:endParaRPr/>
          </a:p>
          <a:p>
            <a:pPr marL="620713" lvl="1" indent="-228600" algn="just" rtl="0">
              <a:spcBef>
                <a:spcPts val="325"/>
              </a:spcBef>
              <a:spcAft>
                <a:spcPts val="0"/>
              </a:spcAft>
              <a:buSzPts val="1800"/>
              <a:buChar char="◦"/>
            </a:pPr>
            <a:r>
              <a:rPr lang="es-ES" sz="1800"/>
              <a:t>Necesario </a:t>
            </a:r>
            <a:r>
              <a:rPr lang="es-ES" sz="1800" b="1"/>
              <a:t>introducir cuantificaciones estimadas 🡪 </a:t>
            </a:r>
            <a:r>
              <a:rPr lang="es-ES" sz="1800"/>
              <a:t>muy útiles a la hora de evaluar el proyecto. Se podrá contar con unos indicadores de referencia para valorar si se han conseguido los objetivos propuestos, así como el grado de consecución de los mismos.</a:t>
            </a:r>
            <a:endParaRPr/>
          </a:p>
          <a:p>
            <a:pPr marL="620713" lvl="1" indent="-114300" algn="just" rtl="0">
              <a:spcBef>
                <a:spcPts val="325"/>
              </a:spcBef>
              <a:spcAft>
                <a:spcPts val="0"/>
              </a:spcAft>
              <a:buSzPts val="1800"/>
              <a:buNone/>
            </a:pPr>
            <a:endParaRPr sz="1800"/>
          </a:p>
          <a:p>
            <a:pPr marL="620713" lvl="1" indent="-228600" algn="just" rtl="0">
              <a:spcBef>
                <a:spcPts val="325"/>
              </a:spcBef>
              <a:spcAft>
                <a:spcPts val="0"/>
              </a:spcAft>
              <a:buSzPts val="1800"/>
              <a:buChar char="◦"/>
            </a:pPr>
            <a:r>
              <a:rPr lang="es-ES" sz="1800" b="1"/>
              <a:t>Es importante que todas las personas del equipo participen en la formulación de los objetivos y en su debate y se llegue a un consenso sobre ellos, comprometiéndose todos los miembros a asumirlos.</a:t>
            </a:r>
            <a:endParaRPr/>
          </a:p>
          <a:p>
            <a:pPr marL="620713" lvl="1" indent="-127000" algn="just" rtl="0">
              <a:spcBef>
                <a:spcPts val="325"/>
              </a:spcBef>
              <a:spcAft>
                <a:spcPts val="0"/>
              </a:spcAft>
              <a:buSzPts val="1600"/>
              <a:buNone/>
            </a:pPr>
            <a:endParaRPr sz="1600"/>
          </a:p>
          <a:p>
            <a:pPr marL="365125" lvl="0" indent="-186500" algn="just" rtl="0">
              <a:spcBef>
                <a:spcPts val="400"/>
              </a:spcBef>
              <a:spcAft>
                <a:spcPts val="0"/>
              </a:spcAft>
              <a:buSzPts val="1088"/>
              <a:buNone/>
            </a:pPr>
            <a:endParaRPr sz="1600" i="1"/>
          </a:p>
        </p:txBody>
      </p:sp>
      <p:sp>
        <p:nvSpPr>
          <p:cNvPr id="165" name="Google Shape;165;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s-ES" sz="4400"/>
              <a:t>2. Memoria del proyecto</a:t>
            </a:r>
            <a:endParaRPr sz="4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body" idx="1"/>
          </p:nvPr>
        </p:nvSpPr>
        <p:spPr>
          <a:xfrm>
            <a:off x="457200" y="1481138"/>
            <a:ext cx="8229600" cy="4525962"/>
          </a:xfrm>
          <a:prstGeom prst="rect">
            <a:avLst/>
          </a:prstGeom>
          <a:noFill/>
          <a:ln>
            <a:noFill/>
          </a:ln>
        </p:spPr>
        <p:txBody>
          <a:bodyPr spcFirstLastPara="1" wrap="square" lIns="91425" tIns="45700" rIns="91425" bIns="45700" anchor="t" anchorCtr="0">
            <a:noAutofit/>
          </a:bodyPr>
          <a:lstStyle/>
          <a:p>
            <a:pPr marL="365125" lvl="0" indent="-255588" algn="just" rtl="0">
              <a:spcBef>
                <a:spcPts val="0"/>
              </a:spcBef>
              <a:spcAft>
                <a:spcPts val="0"/>
              </a:spcAft>
              <a:buSzPts val="1088"/>
              <a:buChar char="🞂"/>
            </a:pPr>
            <a:r>
              <a:rPr lang="es-ES" sz="1600" b="1" u="sng"/>
              <a:t>Ejemplo 1</a:t>
            </a:r>
            <a:r>
              <a:rPr lang="es-ES" sz="1600" b="1"/>
              <a:t>:</a:t>
            </a:r>
            <a:endParaRPr/>
          </a:p>
          <a:p>
            <a:pPr marL="620713" lvl="1" indent="-228600" algn="l" rtl="0">
              <a:spcBef>
                <a:spcPts val="325"/>
              </a:spcBef>
              <a:spcAft>
                <a:spcPts val="0"/>
              </a:spcAft>
              <a:buSzPts val="1400"/>
              <a:buChar char="◦"/>
            </a:pPr>
            <a:r>
              <a:rPr lang="es-ES" sz="1400" b="1"/>
              <a:t>Objetivo general: </a:t>
            </a:r>
            <a:r>
              <a:rPr lang="es-ES" sz="1400"/>
              <a:t>desarrollar una aplicación para tablets en las residencias de tercera edad</a:t>
            </a:r>
            <a:endParaRPr/>
          </a:p>
          <a:p>
            <a:pPr marL="620713" lvl="1" indent="-228600" algn="l" rtl="0">
              <a:spcBef>
                <a:spcPts val="325"/>
              </a:spcBef>
              <a:spcAft>
                <a:spcPts val="0"/>
              </a:spcAft>
              <a:buSzPts val="1400"/>
              <a:buChar char="◦"/>
            </a:pPr>
            <a:r>
              <a:rPr lang="es-ES" sz="1400"/>
              <a:t> </a:t>
            </a:r>
            <a:r>
              <a:rPr lang="es-ES" sz="1400" b="1"/>
              <a:t>Objetivos específicos:</a:t>
            </a:r>
            <a:endParaRPr sz="1400"/>
          </a:p>
          <a:p>
            <a:pPr marL="858838" lvl="2" indent="-228600" algn="just" rtl="0">
              <a:spcBef>
                <a:spcPts val="350"/>
              </a:spcBef>
              <a:spcAft>
                <a:spcPts val="0"/>
              </a:spcAft>
              <a:buSzPts val="1400"/>
              <a:buChar char="●"/>
            </a:pPr>
            <a:r>
              <a:rPr lang="es-ES" sz="1400"/>
              <a:t>Ofrecer un servicio rápido y sencillo para las personas de la tercera edad. 🡪 </a:t>
            </a:r>
            <a:r>
              <a:rPr lang="es-ES" sz="1400" b="1">
                <a:solidFill>
                  <a:srgbClr val="FF0000"/>
                </a:solidFill>
              </a:rPr>
              <a:t>Mal formulado</a:t>
            </a:r>
            <a:r>
              <a:rPr lang="es-ES" sz="1400">
                <a:solidFill>
                  <a:srgbClr val="FF0000"/>
                </a:solidFill>
              </a:rPr>
              <a:t>. ¿Qué es “rápido”? ¿Qué es “sencillo”? </a:t>
            </a:r>
            <a:r>
              <a:rPr lang="es-ES" sz="1400"/>
              <a:t>No nos pondríamos de acuerdo a la hora de valorar si se ha cumplido o no el objetivo.</a:t>
            </a:r>
            <a:endParaRPr/>
          </a:p>
          <a:p>
            <a:pPr marL="365125" lvl="0" indent="-229680" algn="just" rtl="0">
              <a:spcBef>
                <a:spcPts val="400"/>
              </a:spcBef>
              <a:spcAft>
                <a:spcPts val="0"/>
              </a:spcAft>
              <a:buSzPts val="408"/>
              <a:buNone/>
            </a:pPr>
            <a:endParaRPr sz="600" i="1"/>
          </a:p>
          <a:p>
            <a:pPr marL="365125" lvl="0" indent="-229680" algn="just" rtl="0">
              <a:spcBef>
                <a:spcPts val="400"/>
              </a:spcBef>
              <a:spcAft>
                <a:spcPts val="0"/>
              </a:spcAft>
              <a:buSzPts val="408"/>
              <a:buNone/>
            </a:pPr>
            <a:endParaRPr sz="600" i="1"/>
          </a:p>
          <a:p>
            <a:pPr marL="365125" lvl="0" indent="-255588" algn="just" rtl="0">
              <a:spcBef>
                <a:spcPts val="400"/>
              </a:spcBef>
              <a:spcAft>
                <a:spcPts val="0"/>
              </a:spcAft>
              <a:buSzPts val="1088"/>
              <a:buChar char="🞂"/>
            </a:pPr>
            <a:r>
              <a:rPr lang="es-ES" sz="1600" b="1" u="sng"/>
              <a:t>Ejemplo 2</a:t>
            </a:r>
            <a:r>
              <a:rPr lang="es-ES" sz="1600" b="1"/>
              <a:t>:</a:t>
            </a:r>
            <a:r>
              <a:rPr lang="es-ES" sz="1400" b="1"/>
              <a:t> </a:t>
            </a:r>
            <a:endParaRPr/>
          </a:p>
          <a:p>
            <a:pPr marL="620713" lvl="1" indent="-228600" algn="l" rtl="0">
              <a:spcBef>
                <a:spcPts val="325"/>
              </a:spcBef>
              <a:spcAft>
                <a:spcPts val="0"/>
              </a:spcAft>
              <a:buSzPts val="1400"/>
              <a:buChar char="◦"/>
            </a:pPr>
            <a:r>
              <a:rPr lang="es-ES" sz="1400" b="1" u="sng"/>
              <a:t>Objetivo general</a:t>
            </a:r>
            <a:r>
              <a:rPr lang="es-ES" sz="1400" u="sng"/>
              <a:t>:</a:t>
            </a:r>
            <a:r>
              <a:rPr lang="es-ES" sz="1400"/>
              <a:t>  Actualizar el CPD de la empresa “Elorrieta S.A.”</a:t>
            </a:r>
            <a:endParaRPr/>
          </a:p>
          <a:p>
            <a:pPr marL="620713" lvl="1" indent="-228600" algn="l" rtl="0">
              <a:spcBef>
                <a:spcPts val="325"/>
              </a:spcBef>
              <a:spcAft>
                <a:spcPts val="0"/>
              </a:spcAft>
              <a:buSzPts val="1400"/>
              <a:buChar char="◦"/>
            </a:pPr>
            <a:r>
              <a:rPr lang="es-ES" sz="1400" b="1" u="sng"/>
              <a:t>Objetivos específicos</a:t>
            </a:r>
            <a:r>
              <a:rPr lang="es-ES" sz="1400"/>
              <a:t>:</a:t>
            </a:r>
            <a:endParaRPr/>
          </a:p>
          <a:p>
            <a:pPr marL="858838" lvl="2" indent="-228600" algn="l" rtl="0">
              <a:spcBef>
                <a:spcPts val="350"/>
              </a:spcBef>
              <a:spcAft>
                <a:spcPts val="0"/>
              </a:spcAft>
              <a:buSzPts val="1400"/>
              <a:buChar char="●"/>
            </a:pPr>
            <a:r>
              <a:rPr lang="es-ES" sz="1400"/>
              <a:t>Consolidar el 90% de los servidores mediante técnicas de virtualización.</a:t>
            </a:r>
            <a:endParaRPr/>
          </a:p>
          <a:p>
            <a:pPr marL="858838" lvl="2" indent="-228600" algn="l" rtl="0">
              <a:spcBef>
                <a:spcPts val="350"/>
              </a:spcBef>
              <a:spcAft>
                <a:spcPts val="0"/>
              </a:spcAft>
              <a:buSzPts val="1400"/>
              <a:buChar char="●"/>
            </a:pPr>
            <a:r>
              <a:rPr lang="es-ES" sz="1400"/>
              <a:t>Automatizar la realización de copias de seguridad.</a:t>
            </a:r>
            <a:endParaRPr/>
          </a:p>
          <a:p>
            <a:pPr marL="858838" lvl="2" indent="-228600" algn="l" rtl="0">
              <a:spcBef>
                <a:spcPts val="350"/>
              </a:spcBef>
              <a:spcAft>
                <a:spcPts val="0"/>
              </a:spcAft>
              <a:buSzPts val="1400"/>
              <a:buChar char="●"/>
            </a:pPr>
            <a:r>
              <a:rPr lang="es-ES" sz="1400"/>
              <a:t>Reducir el espacio utilizado por el CPD en un 30%.</a:t>
            </a:r>
            <a:endParaRPr/>
          </a:p>
          <a:p>
            <a:pPr marL="365125" lvl="0" indent="-186500" algn="just" rtl="0">
              <a:spcBef>
                <a:spcPts val="400"/>
              </a:spcBef>
              <a:spcAft>
                <a:spcPts val="0"/>
              </a:spcAft>
              <a:buSzPts val="1088"/>
              <a:buNone/>
            </a:pPr>
            <a:endParaRPr sz="1600" i="1"/>
          </a:p>
        </p:txBody>
      </p:sp>
      <p:sp>
        <p:nvSpPr>
          <p:cNvPr id="171" name="Google Shape;171;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s-ES" sz="4400"/>
              <a:t>2. Memoria del proyecto</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body" idx="1"/>
          </p:nvPr>
        </p:nvSpPr>
        <p:spPr>
          <a:xfrm>
            <a:off x="457200" y="1340768"/>
            <a:ext cx="8229600" cy="4525962"/>
          </a:xfrm>
          <a:prstGeom prst="rect">
            <a:avLst/>
          </a:prstGeom>
          <a:noFill/>
          <a:ln>
            <a:noFill/>
          </a:ln>
        </p:spPr>
        <p:txBody>
          <a:bodyPr spcFirstLastPara="1" wrap="square" lIns="91425" tIns="45700" rIns="91425" bIns="45700" anchor="t" anchorCtr="0">
            <a:normAutofit/>
          </a:bodyPr>
          <a:lstStyle/>
          <a:p>
            <a:pPr marL="365125" lvl="0" indent="-255587" algn="just" rtl="0">
              <a:spcBef>
                <a:spcPts val="0"/>
              </a:spcBef>
              <a:spcAft>
                <a:spcPts val="0"/>
              </a:spcAft>
              <a:buSzPts val="952"/>
              <a:buChar char="🞂"/>
            </a:pPr>
            <a:r>
              <a:rPr lang="es-ES" sz="1400" b="1"/>
              <a:t>La elaboración del diseño y la planificación del proyecto tiene que dar respuesta a todas estas preguntas:</a:t>
            </a:r>
            <a:endParaRPr sz="1400"/>
          </a:p>
          <a:p>
            <a:pPr marL="620713" lvl="1" indent="-228600" algn="l" rtl="0">
              <a:spcBef>
                <a:spcPts val="325"/>
              </a:spcBef>
              <a:spcAft>
                <a:spcPts val="0"/>
              </a:spcAft>
              <a:buSzPts val="1400"/>
              <a:buChar char="◦"/>
            </a:pPr>
            <a:r>
              <a:rPr lang="es-ES" sz="1400"/>
              <a:t>¿Cómo se puede responder a esta necesidad?</a:t>
            </a:r>
            <a:endParaRPr/>
          </a:p>
          <a:p>
            <a:pPr marL="620713" lvl="1" indent="-228600" algn="l" rtl="0">
              <a:spcBef>
                <a:spcPts val="325"/>
              </a:spcBef>
              <a:spcAft>
                <a:spcPts val="0"/>
              </a:spcAft>
              <a:buSzPts val="1400"/>
              <a:buChar char="◦"/>
            </a:pPr>
            <a:r>
              <a:rPr lang="es-ES" sz="1400"/>
              <a:t>¿Qué se puede hacer para cambiar este estado de cosas?</a:t>
            </a:r>
            <a:endParaRPr/>
          </a:p>
          <a:p>
            <a:pPr marL="620713" lvl="1" indent="-228600" algn="l" rtl="0">
              <a:spcBef>
                <a:spcPts val="325"/>
              </a:spcBef>
              <a:spcAft>
                <a:spcPts val="0"/>
              </a:spcAft>
              <a:buSzPts val="1400"/>
              <a:buChar char="◦"/>
            </a:pPr>
            <a:r>
              <a:rPr lang="es-ES" sz="1400"/>
              <a:t>¿Qué medios, actividades y recursos se van a poner en juego?</a:t>
            </a:r>
            <a:endParaRPr/>
          </a:p>
          <a:p>
            <a:pPr marL="620713" lvl="1" indent="-228600" algn="l" rtl="0">
              <a:spcBef>
                <a:spcPts val="325"/>
              </a:spcBef>
              <a:spcAft>
                <a:spcPts val="0"/>
              </a:spcAft>
              <a:buSzPts val="1400"/>
              <a:buChar char="◦"/>
            </a:pPr>
            <a:r>
              <a:rPr lang="es-ES" sz="1400"/>
              <a:t>¿Qué actividades se van a realizar?</a:t>
            </a:r>
            <a:endParaRPr/>
          </a:p>
          <a:p>
            <a:pPr marL="620713" lvl="1" indent="-228600" algn="l" rtl="0">
              <a:spcBef>
                <a:spcPts val="325"/>
              </a:spcBef>
              <a:spcAft>
                <a:spcPts val="0"/>
              </a:spcAft>
              <a:buSzPts val="1400"/>
              <a:buChar char="◦"/>
            </a:pPr>
            <a:r>
              <a:rPr lang="es-ES" sz="1400"/>
              <a:t>¿Con qué metodología se va a llevar a cabo el trabajo?</a:t>
            </a:r>
            <a:endParaRPr/>
          </a:p>
          <a:p>
            <a:pPr marL="620713" lvl="1" indent="-228600" algn="l" rtl="0">
              <a:spcBef>
                <a:spcPts val="325"/>
              </a:spcBef>
              <a:spcAft>
                <a:spcPts val="0"/>
              </a:spcAft>
              <a:buSzPts val="1400"/>
              <a:buChar char="◦"/>
            </a:pPr>
            <a:r>
              <a:rPr lang="es-ES" sz="1400"/>
              <a:t>¿Qué personas van a necesitarse para realizar el proyecto con éxito?</a:t>
            </a:r>
            <a:endParaRPr/>
          </a:p>
          <a:p>
            <a:pPr marL="620713" lvl="1" indent="-228600" algn="l" rtl="0">
              <a:spcBef>
                <a:spcPts val="325"/>
              </a:spcBef>
              <a:spcAft>
                <a:spcPts val="0"/>
              </a:spcAft>
              <a:buSzPts val="1400"/>
              <a:buChar char="◦"/>
            </a:pPr>
            <a:r>
              <a:rPr lang="es-ES" sz="1400"/>
              <a:t>¿Con cuanto tiempo se cuenta?</a:t>
            </a:r>
            <a:endParaRPr/>
          </a:p>
          <a:p>
            <a:pPr marL="620713" lvl="1" indent="-228600" algn="l" rtl="0">
              <a:spcBef>
                <a:spcPts val="325"/>
              </a:spcBef>
              <a:spcAft>
                <a:spcPts val="0"/>
              </a:spcAft>
              <a:buSzPts val="1400"/>
              <a:buChar char="◦"/>
            </a:pPr>
            <a:r>
              <a:rPr lang="es-ES" sz="1400"/>
              <a:t>¿Cuánto tiempo se necesita?</a:t>
            </a:r>
            <a:endParaRPr/>
          </a:p>
        </p:txBody>
      </p:sp>
      <p:sp>
        <p:nvSpPr>
          <p:cNvPr id="113" name="Google Shape;113;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s-ES" sz="4400"/>
              <a:t>1. Diseño del proyecto</a:t>
            </a:r>
            <a:endParaRPr sz="4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5"/>
          <p:cNvSpPr txBox="1">
            <a:spLocks noGrp="1"/>
          </p:cNvSpPr>
          <p:nvPr>
            <p:ph type="body" idx="1"/>
          </p:nvPr>
        </p:nvSpPr>
        <p:spPr>
          <a:xfrm>
            <a:off x="457200" y="1481138"/>
            <a:ext cx="8229600" cy="4525962"/>
          </a:xfrm>
          <a:prstGeom prst="rect">
            <a:avLst/>
          </a:prstGeom>
          <a:noFill/>
          <a:ln>
            <a:noFill/>
          </a:ln>
        </p:spPr>
        <p:txBody>
          <a:bodyPr spcFirstLastPara="1" wrap="square" lIns="91425" tIns="45700" rIns="91425" bIns="45700" anchor="t" anchorCtr="0">
            <a:normAutofit fontScale="85000" lnSpcReduction="20000"/>
          </a:bodyPr>
          <a:lstStyle/>
          <a:p>
            <a:pPr marL="365125" lvl="0" indent="-255587" algn="l" rtl="0">
              <a:spcBef>
                <a:spcPts val="0"/>
              </a:spcBef>
              <a:spcAft>
                <a:spcPts val="0"/>
              </a:spcAft>
              <a:buSzPct val="68000"/>
              <a:buNone/>
            </a:pPr>
            <a:r>
              <a:rPr lang="es-ES" sz="2400" i="1">
                <a:solidFill>
                  <a:srgbClr val="00B0F0"/>
                </a:solidFill>
              </a:rPr>
              <a:t>* Documento 00-Guia_elaboracion_proyectos_IVAC_KEI_para dudas.pdf</a:t>
            </a:r>
            <a:endParaRPr sz="2400" i="1">
              <a:solidFill>
                <a:srgbClr val="FF0000"/>
              </a:solidFill>
            </a:endParaRPr>
          </a:p>
          <a:p>
            <a:pPr marL="365125" lvl="0" indent="-255587" algn="l" rtl="0">
              <a:spcBef>
                <a:spcPts val="400"/>
              </a:spcBef>
              <a:spcAft>
                <a:spcPts val="0"/>
              </a:spcAft>
              <a:buSzPct val="68000"/>
              <a:buChar char="🞂"/>
            </a:pPr>
            <a:r>
              <a:rPr lang="es-ES" sz="2800"/>
              <a:t>Puntos que constituyen la memoria del proyecto:</a:t>
            </a:r>
            <a:endParaRPr/>
          </a:p>
          <a:p>
            <a:pPr marL="620713" lvl="1" indent="-228600" algn="l" rtl="0">
              <a:spcBef>
                <a:spcPts val="325"/>
              </a:spcBef>
              <a:spcAft>
                <a:spcPts val="0"/>
              </a:spcAft>
              <a:buSzPct val="100000"/>
              <a:buChar char="◦"/>
            </a:pPr>
            <a:r>
              <a:rPr lang="es-ES" sz="2400">
                <a:solidFill>
                  <a:srgbClr val="7C9FCF"/>
                </a:solidFill>
              </a:rPr>
              <a:t>Descripción del proyecto</a:t>
            </a:r>
            <a:endParaRPr/>
          </a:p>
          <a:p>
            <a:pPr marL="620713" lvl="1" indent="-228600" algn="l" rtl="0">
              <a:spcBef>
                <a:spcPts val="325"/>
              </a:spcBef>
              <a:spcAft>
                <a:spcPts val="0"/>
              </a:spcAft>
              <a:buSzPct val="100000"/>
              <a:buChar char="◦"/>
            </a:pPr>
            <a:r>
              <a:rPr lang="es-ES" sz="2400">
                <a:solidFill>
                  <a:srgbClr val="7C9FCF"/>
                </a:solidFill>
              </a:rPr>
              <a:t>Fuentes de información</a:t>
            </a:r>
            <a:endParaRPr/>
          </a:p>
          <a:p>
            <a:pPr marL="620713" lvl="1" indent="-228600" algn="l" rtl="0">
              <a:spcBef>
                <a:spcPts val="325"/>
              </a:spcBef>
              <a:spcAft>
                <a:spcPts val="0"/>
              </a:spcAft>
              <a:buSzPct val="100000"/>
              <a:buChar char="◦"/>
            </a:pPr>
            <a:r>
              <a:rPr lang="es-ES" sz="2400">
                <a:solidFill>
                  <a:srgbClr val="7C9FCF"/>
                </a:solidFill>
              </a:rPr>
              <a:t>Justificación del proyecto</a:t>
            </a:r>
            <a:endParaRPr/>
          </a:p>
          <a:p>
            <a:pPr marL="620713" lvl="1" indent="-228600" algn="l" rtl="0">
              <a:spcBef>
                <a:spcPts val="325"/>
              </a:spcBef>
              <a:spcAft>
                <a:spcPts val="0"/>
              </a:spcAft>
              <a:buSzPct val="100000"/>
              <a:buChar char="◦"/>
            </a:pPr>
            <a:r>
              <a:rPr lang="es-ES" sz="2400">
                <a:solidFill>
                  <a:srgbClr val="7C9FCF"/>
                </a:solidFill>
              </a:rPr>
              <a:t>Beneficiario</a:t>
            </a:r>
            <a:endParaRPr/>
          </a:p>
          <a:p>
            <a:pPr marL="620713" lvl="1" indent="-228600" algn="l" rtl="0">
              <a:spcBef>
                <a:spcPts val="325"/>
              </a:spcBef>
              <a:spcAft>
                <a:spcPts val="0"/>
              </a:spcAft>
              <a:buSzPct val="100000"/>
              <a:buChar char="◦"/>
            </a:pPr>
            <a:r>
              <a:rPr lang="es-ES" sz="2400">
                <a:solidFill>
                  <a:srgbClr val="7C9FCF"/>
                </a:solidFill>
              </a:rPr>
              <a:t>Alternativa, viabilidad tecnica</a:t>
            </a:r>
            <a:endParaRPr sz="2400">
              <a:solidFill>
                <a:srgbClr val="7C9FCF"/>
              </a:solidFill>
            </a:endParaRPr>
          </a:p>
          <a:p>
            <a:pPr marL="620713" lvl="1" indent="-228600" algn="l" rtl="0">
              <a:spcBef>
                <a:spcPts val="325"/>
              </a:spcBef>
              <a:spcAft>
                <a:spcPts val="0"/>
              </a:spcAft>
              <a:buSzPct val="100000"/>
              <a:buChar char="◦"/>
            </a:pPr>
            <a:r>
              <a:rPr lang="es-ES" sz="2400">
                <a:solidFill>
                  <a:srgbClr val="7C9FCF"/>
                </a:solidFill>
              </a:rPr>
              <a:t>Objetivos generales y específicos</a:t>
            </a:r>
            <a:endParaRPr/>
          </a:p>
          <a:p>
            <a:pPr marL="620713" lvl="1" indent="-228600" algn="l" rtl="0">
              <a:spcBef>
                <a:spcPts val="325"/>
              </a:spcBef>
              <a:spcAft>
                <a:spcPts val="0"/>
              </a:spcAft>
              <a:buSzPct val="100000"/>
              <a:buChar char="◦"/>
            </a:pPr>
            <a:r>
              <a:rPr lang="es-ES" sz="2400">
                <a:solidFill>
                  <a:srgbClr val="7C9FCF"/>
                </a:solidFill>
              </a:rPr>
              <a:t>Riesgos</a:t>
            </a:r>
            <a:endParaRPr/>
          </a:p>
          <a:p>
            <a:pPr marL="620713" lvl="1" indent="-228600" algn="l" rtl="0">
              <a:spcBef>
                <a:spcPts val="325"/>
              </a:spcBef>
              <a:spcAft>
                <a:spcPts val="0"/>
              </a:spcAft>
              <a:buSzPct val="100000"/>
              <a:buChar char="◦"/>
            </a:pPr>
            <a:r>
              <a:rPr lang="es-ES" sz="2400"/>
              <a:t>Tareas y Cronograma</a:t>
            </a:r>
            <a:endParaRPr/>
          </a:p>
          <a:p>
            <a:pPr marL="620713" lvl="1" indent="-228600" algn="l" rtl="0">
              <a:spcBef>
                <a:spcPts val="325"/>
              </a:spcBef>
              <a:spcAft>
                <a:spcPts val="0"/>
              </a:spcAft>
              <a:buSzPct val="100000"/>
              <a:buChar char="◦"/>
            </a:pPr>
            <a:r>
              <a:rPr lang="es-ES" sz="2400"/>
              <a:t>Recursos humanos</a:t>
            </a:r>
            <a:endParaRPr/>
          </a:p>
          <a:p>
            <a:pPr marL="620713" lvl="1" indent="-228600" algn="l" rtl="0">
              <a:spcBef>
                <a:spcPts val="325"/>
              </a:spcBef>
              <a:spcAft>
                <a:spcPts val="0"/>
              </a:spcAft>
              <a:buSzPct val="100000"/>
              <a:buChar char="◦"/>
            </a:pPr>
            <a:r>
              <a:rPr lang="es-ES" sz="2400"/>
              <a:t>Recursos materiales</a:t>
            </a:r>
            <a:endParaRPr/>
          </a:p>
          <a:p>
            <a:pPr marL="620713" lvl="1" indent="-228600" algn="l" rtl="0">
              <a:spcBef>
                <a:spcPts val="325"/>
              </a:spcBef>
              <a:spcAft>
                <a:spcPts val="0"/>
              </a:spcAft>
              <a:buSzPct val="100000"/>
              <a:buChar char="◦"/>
            </a:pPr>
            <a:r>
              <a:rPr lang="es-ES" sz="2400"/>
              <a:t>Presupuesto</a:t>
            </a:r>
            <a:endParaRPr/>
          </a:p>
          <a:p>
            <a:pPr marL="620713" lvl="1" indent="-228600" algn="l" rtl="0">
              <a:spcBef>
                <a:spcPts val="325"/>
              </a:spcBef>
              <a:spcAft>
                <a:spcPts val="0"/>
              </a:spcAft>
              <a:buSzPct val="100000"/>
              <a:buChar char="◦"/>
            </a:pPr>
            <a:r>
              <a:rPr lang="es-ES" sz="2400"/>
              <a:t>Seguimiento</a:t>
            </a:r>
            <a:endParaRPr/>
          </a:p>
        </p:txBody>
      </p:sp>
      <p:sp>
        <p:nvSpPr>
          <p:cNvPr id="119" name="Google Shape;11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s-ES" sz="4400"/>
              <a:t>2. Memoria del proyecto</a:t>
            </a:r>
            <a:endParaRPr sz="4400"/>
          </a:p>
        </p:txBody>
      </p:sp>
      <p:sp>
        <p:nvSpPr>
          <p:cNvPr id="120" name="Google Shape;120;p15"/>
          <p:cNvSpPr/>
          <p:nvPr/>
        </p:nvSpPr>
        <p:spPr>
          <a:xfrm>
            <a:off x="5364088" y="4365104"/>
            <a:ext cx="288032" cy="1584176"/>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1" name="Google Shape;121;p15"/>
          <p:cNvSpPr/>
          <p:nvPr/>
        </p:nvSpPr>
        <p:spPr>
          <a:xfrm>
            <a:off x="5364088" y="2636912"/>
            <a:ext cx="216024" cy="1584176"/>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2" name="Google Shape;122;p15"/>
          <p:cNvSpPr txBox="1"/>
          <p:nvPr/>
        </p:nvSpPr>
        <p:spPr>
          <a:xfrm>
            <a:off x="5724128" y="3212976"/>
            <a:ext cx="18002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200" b="1" i="0" u="none" strike="noStrike" cap="none">
                <a:solidFill>
                  <a:srgbClr val="00B0F0"/>
                </a:solidFill>
                <a:latin typeface="Arial"/>
                <a:ea typeface="Arial"/>
                <a:cs typeface="Arial"/>
                <a:sym typeface="Arial"/>
              </a:rPr>
              <a:t>DISEÑO</a:t>
            </a:r>
            <a:endParaRPr sz="2400" b="1">
              <a:solidFill>
                <a:srgbClr val="00B0F0"/>
              </a:solidFill>
              <a:latin typeface="Arial"/>
              <a:ea typeface="Arial"/>
              <a:cs typeface="Arial"/>
              <a:sym typeface="Arial"/>
            </a:endParaRPr>
          </a:p>
        </p:txBody>
      </p:sp>
      <p:sp>
        <p:nvSpPr>
          <p:cNvPr id="123" name="Google Shape;123;p15"/>
          <p:cNvSpPr txBox="1"/>
          <p:nvPr/>
        </p:nvSpPr>
        <p:spPr>
          <a:xfrm>
            <a:off x="5796136" y="4941168"/>
            <a:ext cx="259228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400">
                <a:solidFill>
                  <a:schemeClr val="dk1"/>
                </a:solidFill>
                <a:latin typeface="Arial"/>
                <a:ea typeface="Arial"/>
                <a:cs typeface="Arial"/>
                <a:sym typeface="Arial"/>
              </a:rPr>
              <a:t>PLANIFICACIÓN</a:t>
            </a:r>
            <a:endParaRPr sz="2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body" idx="1"/>
          </p:nvPr>
        </p:nvSpPr>
        <p:spPr>
          <a:xfrm>
            <a:off x="457200" y="1268760"/>
            <a:ext cx="8229600" cy="5188222"/>
          </a:xfrm>
          <a:prstGeom prst="rect">
            <a:avLst/>
          </a:prstGeom>
          <a:noFill/>
          <a:ln>
            <a:noFill/>
          </a:ln>
        </p:spPr>
        <p:txBody>
          <a:bodyPr spcFirstLastPara="1" wrap="square" lIns="91425" tIns="45700" rIns="91425" bIns="45700" anchor="t" anchorCtr="0">
            <a:noAutofit/>
          </a:bodyPr>
          <a:lstStyle/>
          <a:p>
            <a:pPr marL="365125" lvl="0" indent="-255587" algn="just" rtl="0">
              <a:spcBef>
                <a:spcPts val="0"/>
              </a:spcBef>
              <a:spcAft>
                <a:spcPts val="0"/>
              </a:spcAft>
              <a:buSzPts val="1360"/>
              <a:buChar char="🞂"/>
            </a:pPr>
            <a:r>
              <a:rPr lang="es-ES" sz="2000" b="1"/>
              <a:t>Doc00. Descripción del proyecto</a:t>
            </a:r>
            <a:r>
              <a:rPr lang="es-ES" sz="2000"/>
              <a:t>: </a:t>
            </a:r>
            <a:r>
              <a:rPr lang="es-ES" sz="1600"/>
              <a:t>Pag25/65 de 00-Guia</a:t>
            </a:r>
            <a:endParaRPr/>
          </a:p>
          <a:p>
            <a:pPr marL="620713" lvl="1" indent="-228600" algn="just" rtl="0">
              <a:spcBef>
                <a:spcPts val="325"/>
              </a:spcBef>
              <a:spcAft>
                <a:spcPts val="0"/>
              </a:spcAft>
              <a:buSzPts val="1500"/>
              <a:buChar char="◦"/>
            </a:pPr>
            <a:r>
              <a:rPr lang="es-ES" sz="1500"/>
              <a:t>Define a modo de resumen </a:t>
            </a:r>
            <a:r>
              <a:rPr lang="es-ES" sz="1500" u="sng"/>
              <a:t>la idea general </a:t>
            </a:r>
            <a:r>
              <a:rPr lang="es-ES" sz="1500"/>
              <a:t>sobre el mismo. </a:t>
            </a:r>
            <a:endParaRPr/>
          </a:p>
          <a:p>
            <a:pPr marL="620713" lvl="1" indent="-228600" algn="just" rtl="0">
              <a:spcBef>
                <a:spcPts val="325"/>
              </a:spcBef>
              <a:spcAft>
                <a:spcPts val="0"/>
              </a:spcAft>
              <a:buSzPts val="1500"/>
              <a:buChar char="◦"/>
            </a:pPr>
            <a:r>
              <a:rPr lang="es-ES" sz="1500"/>
              <a:t>Quien lea el documento debe hacerse una idea lo más aproximada posible del problema o necesidad que se pretende resolver y sus principales objetivos.</a:t>
            </a:r>
            <a:endParaRPr/>
          </a:p>
          <a:p>
            <a:pPr marL="620713" lvl="1" indent="-228600" algn="just" rtl="0">
              <a:spcBef>
                <a:spcPts val="325"/>
              </a:spcBef>
              <a:spcAft>
                <a:spcPts val="0"/>
              </a:spcAft>
              <a:buSzPts val="1500"/>
              <a:buChar char="◦"/>
            </a:pPr>
            <a:r>
              <a:rPr lang="es-ES" sz="1500" b="1" u="sng"/>
              <a:t>Ejemplos:</a:t>
            </a:r>
            <a:endParaRPr sz="1500"/>
          </a:p>
          <a:p>
            <a:pPr marL="858838" lvl="2" indent="-228600" algn="just" rtl="0">
              <a:spcBef>
                <a:spcPts val="350"/>
              </a:spcBef>
              <a:spcAft>
                <a:spcPts val="0"/>
              </a:spcAft>
              <a:buSzPts val="1500"/>
              <a:buChar char="●"/>
            </a:pPr>
            <a:r>
              <a:rPr lang="es-ES" sz="1500"/>
              <a:t>El proyecto consiste en crear una </a:t>
            </a:r>
            <a:r>
              <a:rPr lang="es-ES" sz="1500" u="sng"/>
              <a:t>aplicación de móvil </a:t>
            </a:r>
            <a:r>
              <a:rPr lang="es-ES" sz="1500"/>
              <a:t>para un festival de música que tendrá lugar en los próximos meses. La aplicación está pensada para facilitar toda la información necesaria a los consumidores o asistentes del festival.</a:t>
            </a:r>
            <a:endParaRPr/>
          </a:p>
          <a:p>
            <a:pPr marL="858838" lvl="2" indent="-228600" algn="just" rtl="0">
              <a:spcBef>
                <a:spcPts val="350"/>
              </a:spcBef>
              <a:spcAft>
                <a:spcPts val="0"/>
              </a:spcAft>
              <a:buSzPts val="1500"/>
              <a:buChar char="●"/>
            </a:pPr>
            <a:r>
              <a:rPr lang="es-ES" sz="1500"/>
              <a:t>El proyecto es una iniciativa por la cual </a:t>
            </a:r>
            <a:r>
              <a:rPr lang="es-ES" sz="1500" u="sng"/>
              <a:t>mediante un videojuego</a:t>
            </a:r>
            <a:r>
              <a:rPr lang="es-ES" sz="1500"/>
              <a:t>, a modo de cuestionario, se forme a los empleados de cualquier empresa en el ámbito de </a:t>
            </a:r>
            <a:r>
              <a:rPr lang="es-ES" sz="1500" u="sng"/>
              <a:t>ciberseguridad</a:t>
            </a:r>
            <a:r>
              <a:rPr lang="es-ES" sz="1500"/>
              <a:t>. Consiste básicamente en jugar un jugador contra otro jugador, de manera que a medida que vayas jugando y acertando preguntas no solo adquieras puntos en el juego, sino que también adquieras conocimientos sobre dicho tema.</a:t>
            </a:r>
            <a:endParaRPr/>
          </a:p>
          <a:p>
            <a:pPr marL="858838" lvl="2" indent="-228600" algn="just" rtl="0">
              <a:spcBef>
                <a:spcPts val="350"/>
              </a:spcBef>
              <a:spcAft>
                <a:spcPts val="0"/>
              </a:spcAft>
              <a:buSzPts val="1500"/>
              <a:buChar char="●"/>
            </a:pPr>
            <a:r>
              <a:rPr lang="es-ES" sz="1500"/>
              <a:t>Es un sistema de gestión inteligente del hogar basado en software y electrónica open source. La instalación domótica tiene como objetivo que el usuario de la vivienda pueda tener una vida más confortable, ya que el sistema permitirá tener un control global sobre la iluminación, control de persianas, climatización y sistemas de seguridad.</a:t>
            </a:r>
            <a:endParaRPr/>
          </a:p>
          <a:p>
            <a:pPr marL="858838" lvl="2" indent="-133350" algn="just" rtl="0">
              <a:spcBef>
                <a:spcPts val="350"/>
              </a:spcBef>
              <a:spcAft>
                <a:spcPts val="0"/>
              </a:spcAft>
              <a:buSzPts val="1500"/>
              <a:buNone/>
            </a:pPr>
            <a:endParaRPr sz="1500"/>
          </a:p>
          <a:p>
            <a:pPr marL="365125" lvl="0" indent="-255587" algn="l" rtl="0">
              <a:spcBef>
                <a:spcPts val="400"/>
              </a:spcBef>
              <a:spcAft>
                <a:spcPts val="0"/>
              </a:spcAft>
              <a:buSzPts val="1904"/>
              <a:buChar char="🞂"/>
            </a:pPr>
            <a:r>
              <a:rPr lang="es-ES" sz="2800"/>
              <a:t> </a:t>
            </a:r>
            <a:endParaRPr sz="2800"/>
          </a:p>
          <a:p>
            <a:pPr marL="365125" lvl="0" indent="-151955" algn="just" rtl="0">
              <a:spcBef>
                <a:spcPts val="400"/>
              </a:spcBef>
              <a:spcAft>
                <a:spcPts val="0"/>
              </a:spcAft>
              <a:buSzPts val="1632"/>
              <a:buNone/>
            </a:pPr>
            <a:endParaRPr sz="2400"/>
          </a:p>
        </p:txBody>
      </p:sp>
      <p:sp>
        <p:nvSpPr>
          <p:cNvPr id="129" name="Google Shape;129;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s-ES" sz="4400"/>
              <a:t>2. Memoria del proyecto</a:t>
            </a:r>
            <a:endParaRPr sz="4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body" idx="1"/>
          </p:nvPr>
        </p:nvSpPr>
        <p:spPr>
          <a:xfrm>
            <a:off x="457200" y="1481138"/>
            <a:ext cx="8229600" cy="4525962"/>
          </a:xfrm>
          <a:prstGeom prst="rect">
            <a:avLst/>
          </a:prstGeom>
          <a:noFill/>
          <a:ln>
            <a:noFill/>
          </a:ln>
        </p:spPr>
        <p:txBody>
          <a:bodyPr spcFirstLastPara="1" wrap="square" lIns="91425" tIns="45700" rIns="91425" bIns="45700" anchor="t" anchorCtr="0">
            <a:noAutofit/>
          </a:bodyPr>
          <a:lstStyle/>
          <a:p>
            <a:pPr marL="365125" lvl="0" indent="-255587" algn="just" rtl="0">
              <a:spcBef>
                <a:spcPts val="0"/>
              </a:spcBef>
              <a:spcAft>
                <a:spcPts val="0"/>
              </a:spcAft>
              <a:buSzPts val="1632"/>
              <a:buChar char="🞂"/>
            </a:pPr>
            <a:r>
              <a:rPr lang="es-ES" sz="2400" b="1"/>
              <a:t>Doc01. Fuentes de información: </a:t>
            </a:r>
            <a:r>
              <a:rPr lang="es-ES" sz="1800"/>
              <a:t>Pag27/65 de 00-Guia</a:t>
            </a:r>
            <a:endParaRPr sz="1800" b="1"/>
          </a:p>
          <a:p>
            <a:pPr marL="620713" lvl="1" indent="-228600" algn="just" rtl="0">
              <a:spcBef>
                <a:spcPts val="325"/>
              </a:spcBef>
              <a:spcAft>
                <a:spcPts val="0"/>
              </a:spcAft>
              <a:buSzPts val="2000"/>
              <a:buChar char="◦"/>
            </a:pPr>
            <a:r>
              <a:rPr lang="es-ES" sz="2000"/>
              <a:t>Se debe empezar recogiendo información técnica sobre el campo objetivo del proyecto, obteniendo una lista de fuentes de información (páginas web por ejemplo) que se van a utilizar.</a:t>
            </a:r>
            <a:endParaRPr/>
          </a:p>
          <a:p>
            <a:pPr marL="620713" lvl="1" indent="-101600" algn="just" rtl="0">
              <a:spcBef>
                <a:spcPts val="325"/>
              </a:spcBef>
              <a:spcAft>
                <a:spcPts val="0"/>
              </a:spcAft>
              <a:buSzPts val="2000"/>
              <a:buNone/>
            </a:pPr>
            <a:endParaRPr sz="2000"/>
          </a:p>
          <a:p>
            <a:pPr marL="365125" lvl="0" indent="-255587" algn="just" rtl="0">
              <a:spcBef>
                <a:spcPts val="400"/>
              </a:spcBef>
              <a:spcAft>
                <a:spcPts val="0"/>
              </a:spcAft>
              <a:buSzPts val="1632"/>
              <a:buChar char="🞂"/>
            </a:pPr>
            <a:r>
              <a:rPr lang="es-ES" sz="2400" b="1"/>
              <a:t>Doc02. Justificación</a:t>
            </a:r>
            <a:r>
              <a:rPr lang="es-ES" sz="2400"/>
              <a:t>: </a:t>
            </a:r>
            <a:r>
              <a:rPr lang="es-ES" sz="1800"/>
              <a:t>Pag27/65 de 00-Guia</a:t>
            </a:r>
            <a:endParaRPr sz="2400"/>
          </a:p>
          <a:p>
            <a:pPr marL="620713" lvl="1" indent="-228600" algn="just" rtl="0">
              <a:spcBef>
                <a:spcPts val="325"/>
              </a:spcBef>
              <a:spcAft>
                <a:spcPts val="0"/>
              </a:spcAft>
              <a:buSzPts val="2000"/>
              <a:buChar char="◦"/>
            </a:pPr>
            <a:r>
              <a:rPr lang="es-ES" sz="2000"/>
              <a:t>Necesidad a la que responde. </a:t>
            </a:r>
            <a:endParaRPr/>
          </a:p>
          <a:p>
            <a:pPr marL="620713" lvl="1" indent="-228600" algn="just" rtl="0">
              <a:spcBef>
                <a:spcPts val="325"/>
              </a:spcBef>
              <a:spcAft>
                <a:spcPts val="0"/>
              </a:spcAft>
              <a:buSzPts val="2000"/>
              <a:buChar char="◦"/>
            </a:pPr>
            <a:r>
              <a:rPr lang="es-ES" sz="2000"/>
              <a:t>En todo proyecto conviene especificar los antecedentes, motivación y origen del mismo, para lo que se tendrá en cuenta el punto de partida: </a:t>
            </a:r>
            <a:r>
              <a:rPr lang="es-ES" sz="2000" i="1"/>
              <a:t>detección de necesidades.</a:t>
            </a:r>
            <a:endParaRPr sz="1600"/>
          </a:p>
        </p:txBody>
      </p:sp>
      <p:sp>
        <p:nvSpPr>
          <p:cNvPr id="135" name="Google Shape;135;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s-ES" sz="4400"/>
              <a:t>2. Memoria del proyecto</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body" idx="1"/>
          </p:nvPr>
        </p:nvSpPr>
        <p:spPr>
          <a:xfrm>
            <a:off x="457200" y="1481138"/>
            <a:ext cx="8229600" cy="4525962"/>
          </a:xfrm>
          <a:prstGeom prst="rect">
            <a:avLst/>
          </a:prstGeom>
          <a:noFill/>
          <a:ln>
            <a:noFill/>
          </a:ln>
        </p:spPr>
        <p:txBody>
          <a:bodyPr spcFirstLastPara="1" wrap="square" lIns="91425" tIns="45700" rIns="91425" bIns="45700" anchor="t" anchorCtr="0">
            <a:noAutofit/>
          </a:bodyPr>
          <a:lstStyle/>
          <a:p>
            <a:pPr marL="365125" lvl="0" indent="-255587" algn="just" rtl="0">
              <a:spcBef>
                <a:spcPts val="0"/>
              </a:spcBef>
              <a:spcAft>
                <a:spcPts val="0"/>
              </a:spcAft>
              <a:buSzPts val="1632"/>
              <a:buChar char="🞂"/>
            </a:pPr>
            <a:r>
              <a:rPr lang="es-ES" sz="2400" b="1"/>
              <a:t>Doc03. Beneficiarios</a:t>
            </a:r>
            <a:r>
              <a:rPr lang="es-ES" sz="2400"/>
              <a:t>: Las necesidades afectan a personas, por lo cual los proyectos siempre tienen como destinatarios finales a personas o clientes. </a:t>
            </a:r>
            <a:endParaRPr/>
          </a:p>
          <a:p>
            <a:pPr marL="365125" lvl="0" indent="-255587" algn="just" rtl="0">
              <a:spcBef>
                <a:spcPts val="400"/>
              </a:spcBef>
              <a:spcAft>
                <a:spcPts val="0"/>
              </a:spcAft>
              <a:buSzPts val="1632"/>
              <a:buChar char="🞂"/>
            </a:pPr>
            <a:r>
              <a:rPr lang="es-ES" sz="2400"/>
              <a:t>Es importante especificar qué cobertura tendrá en cuanto a territorio y población afectada.</a:t>
            </a:r>
            <a:endParaRPr sz="2000"/>
          </a:p>
          <a:p>
            <a:pPr marL="365125" lvl="0" indent="-255587" algn="just" rtl="0">
              <a:spcBef>
                <a:spcPts val="400"/>
              </a:spcBef>
              <a:spcAft>
                <a:spcPts val="0"/>
              </a:spcAft>
              <a:buSzPts val="1632"/>
              <a:buNone/>
            </a:pPr>
            <a:endParaRPr sz="2400"/>
          </a:p>
          <a:p>
            <a:pPr marL="365125" lvl="0" indent="-255587" algn="just" rtl="0">
              <a:spcBef>
                <a:spcPts val="400"/>
              </a:spcBef>
              <a:spcAft>
                <a:spcPts val="0"/>
              </a:spcAft>
              <a:buSzPts val="1632"/>
              <a:buChar char="🞂"/>
            </a:pPr>
            <a:r>
              <a:rPr lang="es-ES" sz="2400" b="1"/>
              <a:t>Doc04. Alternativas y viabilidad técnica</a:t>
            </a:r>
            <a:r>
              <a:rPr lang="es-ES" sz="2400"/>
              <a:t>: </a:t>
            </a:r>
            <a:r>
              <a:rPr lang="es-ES" sz="1200"/>
              <a:t>Pag26/65 de 00-Guia</a:t>
            </a:r>
            <a:endParaRPr sz="1600" b="1"/>
          </a:p>
          <a:p>
            <a:pPr marL="365125" lvl="0" indent="-255587" algn="just" rtl="0">
              <a:spcBef>
                <a:spcPts val="400"/>
              </a:spcBef>
              <a:spcAft>
                <a:spcPts val="0"/>
              </a:spcAft>
              <a:buSzPts val="1632"/>
              <a:buChar char="🞂"/>
            </a:pPr>
            <a:r>
              <a:rPr lang="es-ES" sz="2400"/>
              <a:t>Analizar las distintas alternativas de solución y determinar la más adecuada (en rapidez, coste, resultado).</a:t>
            </a:r>
            <a:endParaRPr sz="2000"/>
          </a:p>
        </p:txBody>
      </p:sp>
      <p:sp>
        <p:nvSpPr>
          <p:cNvPr id="141" name="Google Shape;141;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s-ES" sz="4400"/>
              <a:t>2. Memoria del proyecto</a:t>
            </a:r>
            <a:endParaRPr sz="4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body" idx="1"/>
          </p:nvPr>
        </p:nvSpPr>
        <p:spPr>
          <a:xfrm>
            <a:off x="457200" y="1340768"/>
            <a:ext cx="8229600" cy="4525962"/>
          </a:xfrm>
          <a:prstGeom prst="rect">
            <a:avLst/>
          </a:prstGeom>
          <a:noFill/>
          <a:ln>
            <a:noFill/>
          </a:ln>
        </p:spPr>
        <p:txBody>
          <a:bodyPr spcFirstLastPara="1" wrap="square" lIns="91425" tIns="45700" rIns="91425" bIns="45700" anchor="t" anchorCtr="0">
            <a:noAutofit/>
          </a:bodyPr>
          <a:lstStyle/>
          <a:p>
            <a:pPr marL="365125" lvl="0" indent="-255587" algn="just" rtl="0">
              <a:spcBef>
                <a:spcPts val="0"/>
              </a:spcBef>
              <a:spcAft>
                <a:spcPts val="0"/>
              </a:spcAft>
              <a:buSzPts val="1632"/>
              <a:buChar char="🞂"/>
            </a:pPr>
            <a:r>
              <a:rPr lang="es-ES" sz="2400" b="1"/>
              <a:t>Doc05. Objetivos</a:t>
            </a:r>
            <a:r>
              <a:rPr lang="es-ES" sz="1800"/>
              <a:t>: Pag28/65 de 00-Guia</a:t>
            </a:r>
            <a:endParaRPr sz="2400" b="1"/>
          </a:p>
          <a:p>
            <a:pPr marL="365125" lvl="0" indent="-255587" algn="just" rtl="0">
              <a:spcBef>
                <a:spcPts val="400"/>
              </a:spcBef>
              <a:spcAft>
                <a:spcPts val="0"/>
              </a:spcAft>
              <a:buSzPts val="1224"/>
              <a:buChar char="🞂"/>
            </a:pPr>
            <a:r>
              <a:rPr lang="es-ES" sz="1800"/>
              <a:t>Los objetivos son los logros que se pretenden alcanzar. Dan coherencia al plan de acción y se establecen después de identificar las necesidades a las que se desea responder. </a:t>
            </a:r>
            <a:endParaRPr/>
          </a:p>
          <a:p>
            <a:pPr marL="365125" lvl="0" indent="-255587" algn="just" rtl="0">
              <a:spcBef>
                <a:spcPts val="400"/>
              </a:spcBef>
              <a:spcAft>
                <a:spcPts val="0"/>
              </a:spcAft>
              <a:buSzPts val="1224"/>
              <a:buChar char="🞂"/>
            </a:pPr>
            <a:r>
              <a:rPr lang="es-ES" sz="1800"/>
              <a:t>Este proceso consiste en preguntarse qué es lo que se quiere lograr, para dar respuestas concretas.</a:t>
            </a:r>
            <a:endParaRPr/>
          </a:p>
          <a:p>
            <a:pPr marL="365125" lvl="0" indent="-255587" algn="l" rtl="0">
              <a:spcBef>
                <a:spcPts val="400"/>
              </a:spcBef>
              <a:spcAft>
                <a:spcPts val="0"/>
              </a:spcAft>
              <a:buSzPts val="1224"/>
              <a:buChar char="🞂"/>
            </a:pPr>
            <a:r>
              <a:rPr lang="es-ES" sz="1800"/>
              <a:t>Es muy importante que los objetivos sean:</a:t>
            </a:r>
            <a:endParaRPr/>
          </a:p>
          <a:p>
            <a:pPr marL="620713" lvl="1" indent="-228600" algn="just" rtl="0">
              <a:spcBef>
                <a:spcPts val="325"/>
              </a:spcBef>
              <a:spcAft>
                <a:spcPts val="0"/>
              </a:spcAft>
              <a:buSzPts val="1600"/>
              <a:buChar char="◦"/>
            </a:pPr>
            <a:r>
              <a:rPr lang="es-ES" sz="1600" b="1"/>
              <a:t>Concretos</a:t>
            </a:r>
            <a:r>
              <a:rPr lang="es-ES" sz="1600"/>
              <a:t>: que expresen con precisión lo que se pretende alcanzar con ellos.	</a:t>
            </a:r>
            <a:endParaRPr/>
          </a:p>
          <a:p>
            <a:pPr marL="620713" lvl="1" indent="-228600" algn="just" rtl="0">
              <a:spcBef>
                <a:spcPts val="325"/>
              </a:spcBef>
              <a:spcAft>
                <a:spcPts val="0"/>
              </a:spcAft>
              <a:buSzPts val="1600"/>
              <a:buChar char="◦"/>
            </a:pPr>
            <a:r>
              <a:rPr lang="es-ES" sz="1600" b="1"/>
              <a:t>Claros</a:t>
            </a:r>
            <a:r>
              <a:rPr lang="es-ES" sz="1600"/>
              <a:t>: enunciados con un lenguaje comprensible que no dé lugar a diferentes interpretaciones.</a:t>
            </a:r>
            <a:endParaRPr/>
          </a:p>
          <a:p>
            <a:pPr marL="620713" lvl="1" indent="-228600" algn="just" rtl="0">
              <a:spcBef>
                <a:spcPts val="325"/>
              </a:spcBef>
              <a:spcAft>
                <a:spcPts val="0"/>
              </a:spcAft>
              <a:buSzPts val="1600"/>
              <a:buChar char="◦"/>
            </a:pPr>
            <a:r>
              <a:rPr lang="es-ES" sz="1600" b="1"/>
              <a:t>Realistas</a:t>
            </a:r>
            <a:r>
              <a:rPr lang="es-ES" sz="1600"/>
              <a:t>: factibles de alcanzar con los recursos disponibles y dentro de los plazos previstos.</a:t>
            </a:r>
            <a:endParaRPr/>
          </a:p>
          <a:p>
            <a:pPr marL="620713" lvl="1" indent="-228600" algn="just" rtl="0">
              <a:spcBef>
                <a:spcPts val="325"/>
              </a:spcBef>
              <a:spcAft>
                <a:spcPts val="0"/>
              </a:spcAft>
              <a:buSzPts val="1600"/>
              <a:buChar char="◦"/>
            </a:pPr>
            <a:r>
              <a:rPr lang="es-ES" sz="1600" b="1"/>
              <a:t>Pertinentes</a:t>
            </a:r>
            <a:r>
              <a:rPr lang="es-ES" sz="1600"/>
              <a:t>: que guarden una relación lógica con la naturaleza de las necesidades o problemas que se pretenden solucionar.</a:t>
            </a:r>
            <a:endParaRPr/>
          </a:p>
          <a:p>
            <a:pPr marL="620713" lvl="1" indent="-228600" algn="just" rtl="0">
              <a:spcBef>
                <a:spcPts val="325"/>
              </a:spcBef>
              <a:spcAft>
                <a:spcPts val="0"/>
              </a:spcAft>
              <a:buSzPts val="1600"/>
              <a:buChar char="◦"/>
            </a:pPr>
            <a:r>
              <a:rPr lang="es-ES" sz="1600" b="1"/>
              <a:t>Evaluables</a:t>
            </a:r>
            <a:r>
              <a:rPr lang="es-ES" sz="1600"/>
              <a:t>: cuando terminen las actividades que los desarrollan, se pueda saber si se han cumplido o no.</a:t>
            </a:r>
            <a:endParaRPr sz="1100"/>
          </a:p>
        </p:txBody>
      </p:sp>
      <p:sp>
        <p:nvSpPr>
          <p:cNvPr id="147" name="Google Shape;14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s-ES" sz="4400"/>
              <a:t>2. Memoria del proyecto</a:t>
            </a:r>
            <a:endParaRPr sz="4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body" idx="1"/>
          </p:nvPr>
        </p:nvSpPr>
        <p:spPr>
          <a:xfrm>
            <a:off x="457200" y="1481138"/>
            <a:ext cx="8229600" cy="4525962"/>
          </a:xfrm>
          <a:prstGeom prst="rect">
            <a:avLst/>
          </a:prstGeom>
          <a:noFill/>
          <a:ln>
            <a:noFill/>
          </a:ln>
        </p:spPr>
        <p:txBody>
          <a:bodyPr spcFirstLastPara="1" wrap="square" lIns="91425" tIns="45700" rIns="91425" bIns="45700" anchor="t" anchorCtr="0">
            <a:noAutofit/>
          </a:bodyPr>
          <a:lstStyle/>
          <a:p>
            <a:pPr marL="365125" lvl="0" indent="-255587" algn="just" rtl="0">
              <a:spcBef>
                <a:spcPts val="0"/>
              </a:spcBef>
              <a:spcAft>
                <a:spcPts val="0"/>
              </a:spcAft>
              <a:buSzPts val="1904"/>
              <a:buChar char="🞂"/>
            </a:pPr>
            <a:r>
              <a:rPr lang="es-ES" sz="2800" b="1"/>
              <a:t>Formular objetivos:</a:t>
            </a:r>
            <a:r>
              <a:rPr lang="es-ES" sz="2800"/>
              <a:t> </a:t>
            </a:r>
            <a:r>
              <a:rPr lang="es-ES" sz="2000"/>
              <a:t>Pag29/65 de 00-Guia</a:t>
            </a:r>
            <a:endParaRPr sz="2800" b="1"/>
          </a:p>
          <a:p>
            <a:pPr marL="620713" lvl="1" indent="-228600" algn="just" rtl="0">
              <a:spcBef>
                <a:spcPts val="325"/>
              </a:spcBef>
              <a:spcAft>
                <a:spcPts val="0"/>
              </a:spcAft>
              <a:buSzPts val="2400"/>
              <a:buChar char="◦"/>
            </a:pPr>
            <a:r>
              <a:rPr lang="es-ES" sz="2400"/>
              <a:t>Utilizar </a:t>
            </a:r>
            <a:r>
              <a:rPr lang="es-ES" sz="2400" b="1"/>
              <a:t>verbos activos</a:t>
            </a:r>
            <a:r>
              <a:rPr lang="es-ES" sz="2400"/>
              <a:t>: identificar, listar, diseñar, preparar etc. evitando otros como: comprender, sentir, creer etc. difícilmente evaluables.</a:t>
            </a:r>
            <a:endParaRPr/>
          </a:p>
          <a:p>
            <a:pPr marL="620713" lvl="1" indent="-228600" algn="just" rtl="0">
              <a:spcBef>
                <a:spcPts val="325"/>
              </a:spcBef>
              <a:spcAft>
                <a:spcPts val="0"/>
              </a:spcAft>
              <a:buSzPts val="2400"/>
              <a:buChar char="◦"/>
            </a:pPr>
            <a:r>
              <a:rPr lang="es-ES" sz="2400"/>
              <a:t>Se deben</a:t>
            </a:r>
            <a:r>
              <a:rPr lang="es-ES" sz="2400" b="1"/>
              <a:t> formular de manera unitaria</a:t>
            </a:r>
            <a:r>
              <a:rPr lang="es-ES" sz="2400"/>
              <a:t>. No deben unirse o agregarse, ya que cada uno de ellos puede requerir estrategias diferentes y criterios de evaluación distintos.</a:t>
            </a:r>
            <a:endParaRPr/>
          </a:p>
          <a:p>
            <a:pPr marL="620713" lvl="1" indent="-228600" algn="just" rtl="0">
              <a:spcBef>
                <a:spcPts val="325"/>
              </a:spcBef>
              <a:spcAft>
                <a:spcPts val="0"/>
              </a:spcAft>
              <a:buSzPts val="2400"/>
              <a:buChar char="◦"/>
            </a:pPr>
            <a:r>
              <a:rPr lang="es-ES" sz="2400"/>
              <a:t>Deben incluir el </a:t>
            </a:r>
            <a:r>
              <a:rPr lang="es-ES" sz="2400" b="1"/>
              <a:t>criterio de éxito</a:t>
            </a:r>
            <a:r>
              <a:rPr lang="es-ES" sz="2400"/>
              <a:t>, cuándo consideramos que el objetivo ha sido plenamente cumplido.</a:t>
            </a:r>
            <a:endParaRPr/>
          </a:p>
        </p:txBody>
      </p:sp>
      <p:sp>
        <p:nvSpPr>
          <p:cNvPr id="153" name="Google Shape;153;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s-ES" sz="4400"/>
              <a:t>2. Memoria del proyecto</a:t>
            </a:r>
            <a:endParaRPr sz="4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body" idx="1"/>
          </p:nvPr>
        </p:nvSpPr>
        <p:spPr>
          <a:xfrm>
            <a:off x="457200" y="1481138"/>
            <a:ext cx="8229600" cy="4525962"/>
          </a:xfrm>
          <a:prstGeom prst="rect">
            <a:avLst/>
          </a:prstGeom>
          <a:noFill/>
          <a:ln>
            <a:noFill/>
          </a:ln>
        </p:spPr>
        <p:txBody>
          <a:bodyPr spcFirstLastPara="1" wrap="square" lIns="91425" tIns="45700" rIns="91425" bIns="45700" anchor="t" anchorCtr="0">
            <a:noAutofit/>
          </a:bodyPr>
          <a:lstStyle/>
          <a:p>
            <a:pPr marL="365125" lvl="0" indent="-255587" algn="just" rtl="0">
              <a:spcBef>
                <a:spcPts val="0"/>
              </a:spcBef>
              <a:spcAft>
                <a:spcPts val="0"/>
              </a:spcAft>
              <a:buSzPts val="1632"/>
              <a:buChar char="🞂"/>
            </a:pPr>
            <a:r>
              <a:rPr lang="es-ES" sz="2400" b="1"/>
              <a:t>Existen dos tipos de objetivos</a:t>
            </a:r>
            <a:r>
              <a:rPr lang="es-ES" sz="2400"/>
              <a:t>: </a:t>
            </a:r>
            <a:endParaRPr/>
          </a:p>
          <a:p>
            <a:pPr marL="620713" lvl="1" indent="-228600" algn="just" rtl="0">
              <a:spcBef>
                <a:spcPts val="325"/>
              </a:spcBef>
              <a:spcAft>
                <a:spcPts val="0"/>
              </a:spcAft>
              <a:buSzPts val="2000"/>
              <a:buChar char="◦"/>
            </a:pPr>
            <a:r>
              <a:rPr lang="es-ES" sz="2000" u="sng"/>
              <a:t>Generales</a:t>
            </a:r>
            <a:r>
              <a:rPr lang="es-ES" sz="2000"/>
              <a:t>: define lo que se pretende conseguir.</a:t>
            </a:r>
            <a:endParaRPr/>
          </a:p>
          <a:p>
            <a:pPr marL="620713" lvl="1" indent="-228600" algn="just" rtl="0">
              <a:spcBef>
                <a:spcPts val="325"/>
              </a:spcBef>
              <a:spcAft>
                <a:spcPts val="0"/>
              </a:spcAft>
              <a:buSzPts val="2000"/>
              <a:buChar char="◦"/>
            </a:pPr>
            <a:r>
              <a:rPr lang="es-ES" sz="2000" u="sng"/>
              <a:t>Específicos</a:t>
            </a:r>
            <a:r>
              <a:rPr lang="es-ES" sz="2000"/>
              <a:t>: concretos.</a:t>
            </a:r>
            <a:endParaRPr/>
          </a:p>
          <a:p>
            <a:pPr marL="620713" lvl="1" indent="-228599" algn="just" rtl="0">
              <a:spcBef>
                <a:spcPts val="325"/>
              </a:spcBef>
              <a:spcAft>
                <a:spcPts val="0"/>
              </a:spcAft>
              <a:buSzPts val="2000"/>
              <a:buNone/>
            </a:pPr>
            <a:endParaRPr sz="2000"/>
          </a:p>
          <a:p>
            <a:pPr marL="365125" lvl="0" indent="-255587" algn="just" rtl="0">
              <a:spcBef>
                <a:spcPts val="400"/>
              </a:spcBef>
              <a:spcAft>
                <a:spcPts val="0"/>
              </a:spcAft>
              <a:buSzPts val="1632"/>
              <a:buChar char="🞂"/>
            </a:pPr>
            <a:r>
              <a:rPr lang="es-ES" sz="2400" b="1"/>
              <a:t>Generales</a:t>
            </a:r>
            <a:r>
              <a:rPr lang="es-ES" sz="2400"/>
              <a:t>: </a:t>
            </a:r>
            <a:r>
              <a:rPr lang="es-ES" sz="1600"/>
              <a:t>Pag31/65</a:t>
            </a:r>
            <a:endParaRPr/>
          </a:p>
          <a:p>
            <a:pPr marL="620713" lvl="1" indent="-228600" algn="just" rtl="0">
              <a:spcBef>
                <a:spcPts val="325"/>
              </a:spcBef>
              <a:spcAft>
                <a:spcPts val="0"/>
              </a:spcAft>
              <a:buSzPts val="2000"/>
              <a:buChar char="◦"/>
            </a:pPr>
            <a:r>
              <a:rPr lang="es-ES" sz="2000"/>
              <a:t>Es el fin último que se pretende conseguir, están directamente relacionados con los factores de riesgo o las causas asociadas al problema o necesidad.</a:t>
            </a:r>
            <a:endParaRPr/>
          </a:p>
          <a:p>
            <a:pPr marL="620713" lvl="1" indent="-228600" algn="just" rtl="0">
              <a:spcBef>
                <a:spcPts val="325"/>
              </a:spcBef>
              <a:spcAft>
                <a:spcPts val="0"/>
              </a:spcAft>
              <a:buSzPts val="2000"/>
              <a:buChar char="◦"/>
            </a:pPr>
            <a:r>
              <a:rPr lang="es-ES" sz="2000"/>
              <a:t>Ejemplos: “Reducir en un 25% la	 posibilidad de	 declararse un incendio en viviendas con instalaciones eléctricas antiguas	o en mal estado”.</a:t>
            </a:r>
            <a:endParaRPr/>
          </a:p>
        </p:txBody>
      </p:sp>
      <p:sp>
        <p:nvSpPr>
          <p:cNvPr id="159" name="Google Shape;15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s-ES" sz="4400"/>
              <a:t>2. Memoria del proyecto</a:t>
            </a:r>
            <a:endParaRPr sz="4400"/>
          </a:p>
        </p:txBody>
      </p:sp>
    </p:spTree>
  </p:cSld>
  <p:clrMapOvr>
    <a:masterClrMapping/>
  </p:clrMapOvr>
</p:sld>
</file>

<file path=ppt/theme/theme1.xml><?xml version="1.0" encoding="utf-8"?>
<a:theme xmlns:a="http://schemas.openxmlformats.org/drawingml/2006/main" name="Concurrencia">
  <a:themeElements>
    <a:clrScheme name="Concurrencia">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1140</Words>
  <Application>Microsoft Office PowerPoint</Application>
  <PresentationFormat>Presentación en pantalla (4:3)</PresentationFormat>
  <Paragraphs>97</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Lucida Sans</vt:lpstr>
      <vt:lpstr>Noto Sans Symbols</vt:lpstr>
      <vt:lpstr>Concurrencia</vt:lpstr>
      <vt:lpstr>Proyecto DAM 2024/2025   Diseño del proyecto</vt:lpstr>
      <vt:lpstr>1. Diseño del proyecto</vt:lpstr>
      <vt:lpstr>2. Memoria del proyecto</vt:lpstr>
      <vt:lpstr>2. Memoria del proyecto</vt:lpstr>
      <vt:lpstr>2. Memoria del proyecto</vt:lpstr>
      <vt:lpstr>2. Memoria del proyecto</vt:lpstr>
      <vt:lpstr>2. Memoria del proyecto</vt:lpstr>
      <vt:lpstr>2. Memoria del proyecto</vt:lpstr>
      <vt:lpstr>2. Memoria del proyecto</vt:lpstr>
      <vt:lpstr>2. Memoria del proyecto</vt:lpstr>
      <vt:lpstr>2. Memoria del 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Borja Saiz Bustamante</cp:lastModifiedBy>
  <cp:revision>1</cp:revision>
  <dcterms:modified xsi:type="dcterms:W3CDTF">2024-09-23T15:33:44Z</dcterms:modified>
</cp:coreProperties>
</file>