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D814-B334-4C91-BBC4-9C21E78C1AB5}" type="datetimeFigureOut">
              <a:rPr lang="es-ES" smtClean="0"/>
              <a:t>20/12/2018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39BB-AAFA-4704-BB17-DBBA0EFC2A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319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D814-B334-4C91-BBC4-9C21E78C1AB5}" type="datetimeFigureOut">
              <a:rPr lang="es-ES" smtClean="0"/>
              <a:t>20/12/2018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39BB-AAFA-4704-BB17-DBBA0EFC2A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81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D814-B334-4C91-BBC4-9C21E78C1AB5}" type="datetimeFigureOut">
              <a:rPr lang="es-ES" smtClean="0"/>
              <a:t>20/12/2018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39BB-AAFA-4704-BB17-DBBA0EFC2A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880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D814-B334-4C91-BBC4-9C21E78C1AB5}" type="datetimeFigureOut">
              <a:rPr lang="es-ES" smtClean="0"/>
              <a:t>20/12/2018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39BB-AAFA-4704-BB17-DBBA0EFC2A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524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D814-B334-4C91-BBC4-9C21E78C1AB5}" type="datetimeFigureOut">
              <a:rPr lang="es-ES" smtClean="0"/>
              <a:t>20/12/2018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39BB-AAFA-4704-BB17-DBBA0EFC2A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119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D814-B334-4C91-BBC4-9C21E78C1AB5}" type="datetimeFigureOut">
              <a:rPr lang="es-ES" smtClean="0"/>
              <a:t>20/12/2018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39BB-AAFA-4704-BB17-DBBA0EFC2A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054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D814-B334-4C91-BBC4-9C21E78C1AB5}" type="datetimeFigureOut">
              <a:rPr lang="es-ES" smtClean="0"/>
              <a:t>20/12/2018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39BB-AAFA-4704-BB17-DBBA0EFC2A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679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D814-B334-4C91-BBC4-9C21E78C1AB5}" type="datetimeFigureOut">
              <a:rPr lang="es-ES" smtClean="0"/>
              <a:t>20/12/2018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39BB-AAFA-4704-BB17-DBBA0EFC2A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098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D814-B334-4C91-BBC4-9C21E78C1AB5}" type="datetimeFigureOut">
              <a:rPr lang="es-ES" smtClean="0"/>
              <a:t>20/12/2018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39BB-AAFA-4704-BB17-DBBA0EFC2A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517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D814-B334-4C91-BBC4-9C21E78C1AB5}" type="datetimeFigureOut">
              <a:rPr lang="es-ES" smtClean="0"/>
              <a:t>20/12/2018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39BB-AAFA-4704-BB17-DBBA0EFC2A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166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D814-B334-4C91-BBC4-9C21E78C1AB5}" type="datetimeFigureOut">
              <a:rPr lang="es-ES" smtClean="0"/>
              <a:t>20/12/2018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39BB-AAFA-4704-BB17-DBBA0EFC2A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670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6D814-B334-4C91-BBC4-9C21E78C1AB5}" type="datetimeFigureOut">
              <a:rPr lang="es-ES" smtClean="0"/>
              <a:t>20/12/2018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739BB-AAFA-4704-BB17-DBBA0EFC2A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851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526133"/>
          </a:xfrm>
        </p:spPr>
        <p:txBody>
          <a:bodyPr>
            <a:noAutofit/>
          </a:bodyPr>
          <a:lstStyle/>
          <a:p>
            <a:r>
              <a:rPr lang="es-ES" sz="3200" dirty="0" smtClean="0"/>
              <a:t>API</a:t>
            </a:r>
            <a:endParaRPr lang="es-ES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911" y="526134"/>
            <a:ext cx="5859888" cy="6235276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/usuarios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GET /usuarios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POST /usuarios –d{nid:int, nombre:string, cp:int, email:</a:t>
            </a:r>
            <a:r>
              <a:rPr lang="es-ES" sz="1400" dirty="0" smtClean="0"/>
              <a:t>string</a:t>
            </a:r>
            <a:r>
              <a:rPr lang="es-ES" sz="1400" dirty="0" smtClean="0"/>
              <a:t>, password:</a:t>
            </a:r>
            <a:r>
              <a:rPr lang="es-ES" sz="1400" dirty="0" smtClean="0"/>
              <a:t>string</a:t>
            </a:r>
            <a:r>
              <a:rPr lang="es-ES" sz="1400" dirty="0" smtClean="0"/>
              <a:t>, n_bares:int} </a:t>
            </a:r>
            <a:r>
              <a:rPr lang="es-ES" sz="1400" dirty="0" smtClean="0"/>
              <a:t>–H{Content-Type:application/json</a:t>
            </a:r>
            <a:r>
              <a:rPr lang="es-ES" sz="1400" dirty="0"/>
              <a:t>}</a:t>
            </a:r>
            <a:endParaRPr lang="es-ES" sz="14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/usuarios/{nid}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GET /usuarios/{nid}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PUT </a:t>
            </a:r>
            <a:r>
              <a:rPr lang="es-ES" sz="1400" dirty="0" smtClean="0"/>
              <a:t>/usuarios/{nid} -d{nid:int, nombre:string, cp:int, email:string, password:string, n_bares:int} –H{Content-Type:application/json}</a:t>
            </a:r>
            <a:endParaRPr lang="es-ES" sz="14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POST </a:t>
            </a:r>
            <a:r>
              <a:rPr lang="es-ES" sz="1400" dirty="0" smtClean="0"/>
              <a:t>/usuarios/{nid} </a:t>
            </a:r>
            <a:r>
              <a:rPr lang="es-ES" sz="1400" dirty="0" smtClean="0"/>
              <a:t>–d{nid:int, </a:t>
            </a:r>
            <a:r>
              <a:rPr lang="es-ES" sz="1400" dirty="0" smtClean="0"/>
              <a:t>nombre:string, cp:int, email:string, password:string, n_bares:int</a:t>
            </a:r>
            <a:r>
              <a:rPr lang="es-ES" sz="1400" dirty="0" smtClean="0"/>
              <a:t>} –H{Content-Type:application/json}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/clanes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GET /clanes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POST /clanes –d{cid:int, nombre:string, n_bares:int} –H{Content-Type:application/json}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sz="1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/clanes/{cid}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GET /clanes/{cid}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POST /clanes/{cid} –d{cid:int, nombre:string, n_bares:int} –H{Content-Type:application/json}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1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/clanes/{cid}/usuarios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GET /clanes/{cid}/usuarios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POST /clanes/{cid}/usuarios –d{usuario:int, clan:int, clan_id:int, usuario_id:int} –H{Content-Type:application/json}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1800" dirty="0" smtClean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6096000" y="526133"/>
            <a:ext cx="5980089" cy="62352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/bares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GET /bares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POST /bares –d{bid:int, nombre:</a:t>
            </a:r>
            <a:r>
              <a:rPr lang="es-ES" sz="1400" dirty="0" smtClean="0"/>
              <a:t>string</a:t>
            </a:r>
            <a:r>
              <a:rPr lang="es-ES" sz="1400" dirty="0" smtClean="0"/>
              <a:t>, dirección:</a:t>
            </a:r>
            <a:r>
              <a:rPr lang="es-ES" sz="1400" dirty="0" smtClean="0"/>
              <a:t>string</a:t>
            </a:r>
            <a:r>
              <a:rPr lang="es-ES" sz="1400" dirty="0" smtClean="0"/>
              <a:t>, teléfono:int, latitud:double, longitud:double, descripción:</a:t>
            </a:r>
            <a:r>
              <a:rPr lang="es-ES" sz="1400" dirty="0" smtClean="0"/>
              <a:t>string</a:t>
            </a:r>
            <a:r>
              <a:rPr lang="es-ES" sz="1400" dirty="0" smtClean="0"/>
              <a:t>} </a:t>
            </a:r>
            <a:r>
              <a:rPr lang="es-ES" sz="1400" dirty="0" smtClean="0"/>
              <a:t>–H{Content-Type:application/json}</a:t>
            </a:r>
            <a:endParaRPr lang="es-ES" sz="14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sz="1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/bares/{bid}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GET /bares</a:t>
            </a:r>
            <a:r>
              <a:rPr lang="es-ES" sz="1400" dirty="0" smtClean="0"/>
              <a:t>/{bid}</a:t>
            </a:r>
            <a:endParaRPr lang="es-ES" sz="14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POST /bares</a:t>
            </a:r>
            <a:r>
              <a:rPr lang="es-ES" sz="1400" dirty="0" smtClean="0"/>
              <a:t>/{bid}</a:t>
            </a:r>
            <a:r>
              <a:rPr lang="es-ES" sz="1400" dirty="0" smtClean="0"/>
              <a:t> –</a:t>
            </a:r>
            <a:r>
              <a:rPr lang="es-ES" sz="1400" dirty="0" smtClean="0"/>
              <a:t>d{bid:int, nombre:string, dirección:string, teléfono:int, latitud:double, longitud:double, descripción:string} </a:t>
            </a:r>
            <a:r>
              <a:rPr lang="es-ES" sz="1400" dirty="0" smtClean="0"/>
              <a:t>–H{Content-Type:application/json}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sz="1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/cervezas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GET /cervezas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POST /cervezas –d{zid:int, nombre:</a:t>
            </a:r>
            <a:r>
              <a:rPr lang="es-ES" sz="1400" dirty="0" smtClean="0"/>
              <a:t>string</a:t>
            </a:r>
            <a:r>
              <a:rPr lang="es-ES" sz="1400" dirty="0" smtClean="0"/>
              <a:t>, porcentaje_alcohol:doublé, descripción:</a:t>
            </a:r>
            <a:r>
              <a:rPr lang="es-ES" sz="1400" dirty="0" smtClean="0"/>
              <a:t>string</a:t>
            </a:r>
            <a:r>
              <a:rPr lang="es-ES" sz="1400" dirty="0" smtClean="0"/>
              <a:t>}</a:t>
            </a:r>
            <a:r>
              <a:rPr lang="es-ES" sz="1400" dirty="0" smtClean="0"/>
              <a:t> –H{Content-Type:application/json}</a:t>
            </a:r>
            <a:endParaRPr lang="es-ES" sz="14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sz="1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/cervezas/{zid}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GET /cervezas</a:t>
            </a:r>
            <a:r>
              <a:rPr lang="es-ES" sz="1400" dirty="0" smtClean="0"/>
              <a:t>/{zid}</a:t>
            </a:r>
            <a:endParaRPr lang="es-ES" sz="14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POST /cervezas</a:t>
            </a:r>
            <a:r>
              <a:rPr lang="es-ES" sz="1400" dirty="0" smtClean="0"/>
              <a:t>/{zid}</a:t>
            </a:r>
            <a:r>
              <a:rPr lang="es-ES" sz="1400" dirty="0" smtClean="0"/>
              <a:t> –</a:t>
            </a:r>
            <a:r>
              <a:rPr lang="es-ES" sz="1400" dirty="0" smtClean="0"/>
              <a:t>d{zid:int, nombre:string, porcentaje_alcohol:doublé, descripción:string} </a:t>
            </a:r>
            <a:r>
              <a:rPr lang="es-ES" sz="1400" dirty="0" smtClean="0"/>
              <a:t>–H{Content-Type:application/json}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1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/bares/{bid}/cervezas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GET /bares</a:t>
            </a:r>
            <a:r>
              <a:rPr lang="es-ES" sz="1400" dirty="0" smtClean="0"/>
              <a:t>/{bid}/</a:t>
            </a:r>
            <a:r>
              <a:rPr lang="es-ES" sz="1400" dirty="0" smtClean="0"/>
              <a:t>cervezas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400" dirty="0" smtClean="0"/>
              <a:t>POST /bares</a:t>
            </a:r>
            <a:r>
              <a:rPr lang="es-ES" sz="1400" dirty="0" smtClean="0"/>
              <a:t>/{bid}/</a:t>
            </a:r>
            <a:r>
              <a:rPr lang="es-ES" sz="1400" dirty="0" smtClean="0"/>
              <a:t>cervezas –</a:t>
            </a:r>
            <a:r>
              <a:rPr lang="es-ES" sz="1400" dirty="0" smtClean="0"/>
              <a:t>d{bar:int, cerveza:int, bar_id:int, cerveza_id:int} </a:t>
            </a:r>
            <a:r>
              <a:rPr lang="es-ES" sz="1400" dirty="0" smtClean="0"/>
              <a:t>–H{Content-Type:application/json}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7794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299</Words>
  <Application>Microsoft Office PowerPoint</Application>
  <PresentationFormat>Panorámica</PresentationFormat>
  <Paragraphs>40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API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</dc:title>
  <dc:creator>equipo15</dc:creator>
  <cp:lastModifiedBy>equipo15</cp:lastModifiedBy>
  <cp:revision>6</cp:revision>
  <dcterms:created xsi:type="dcterms:W3CDTF">2018-12-20T09:00:29Z</dcterms:created>
  <dcterms:modified xsi:type="dcterms:W3CDTF">2018-12-20T09:44:03Z</dcterms:modified>
</cp:coreProperties>
</file>