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17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3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9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1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3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08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08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1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5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1F02-EC02-4D30-8398-6E12E43F939A}" type="datetimeFigureOut">
              <a:rPr lang="es-ES" smtClean="0"/>
              <a:t>21/12/2018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23AD-923E-4386-AE26-88A97F4E95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0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hipdrunks/api/usuario" TargetMode="External"/><Relationship Id="rId2" Type="http://schemas.openxmlformats.org/officeDocument/2006/relationships/hyperlink" Target="http://localhost:8080/Chipdrunks/ap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Chipdrunks/api/cl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hipdrunks/api/cerveza" TargetMode="External"/><Relationship Id="rId2" Type="http://schemas.openxmlformats.org/officeDocument/2006/relationships/hyperlink" Target="http://localhost:8080/Chipdrunks/api/b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81848" y="193183"/>
            <a:ext cx="282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CURL</a:t>
            </a:r>
            <a:endParaRPr lang="es-ES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15154" y="940157"/>
            <a:ext cx="110500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API_BASE: </a:t>
            </a:r>
            <a:r>
              <a:rPr lang="es-ES" dirty="0" smtClean="0">
                <a:hlinkClick r:id="rId2"/>
              </a:rPr>
              <a:t>http://</a:t>
            </a:r>
            <a:r>
              <a:rPr lang="es-ES" u="sng" dirty="0" smtClean="0">
                <a:hlinkClick r:id="rId2"/>
              </a:rPr>
              <a:t>localhost:8080/Chipdrunks/api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PETICIONES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url</a:t>
            </a:r>
            <a:r>
              <a:rPr lang="es-ES" dirty="0" smtClean="0"/>
              <a:t> </a:t>
            </a:r>
            <a:r>
              <a:rPr lang="es-ES" dirty="0" smtClean="0">
                <a:hlinkClick r:id="rId3"/>
              </a:rPr>
              <a:t>http://localhost:8080/Chipdrunks/api/usuario</a:t>
            </a:r>
            <a:r>
              <a:rPr lang="es-ES" dirty="0" smtClean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url</a:t>
            </a:r>
            <a:r>
              <a:rPr lang="es-ES" dirty="0" smtClean="0"/>
              <a:t> –X POST –H </a:t>
            </a:r>
            <a:r>
              <a:rPr lang="es-ES" dirty="0"/>
              <a:t>"</a:t>
            </a:r>
            <a:r>
              <a:rPr lang="es-ES" dirty="0" err="1"/>
              <a:t>Content-Type:application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r>
              <a:rPr lang="es-ES" dirty="0" smtClean="0"/>
              <a:t>"  –d "{\"</a:t>
            </a:r>
            <a:r>
              <a:rPr lang="es-ES" dirty="0" err="1" smtClean="0"/>
              <a:t>nid</a:t>
            </a:r>
            <a:r>
              <a:rPr lang="es-ES" dirty="0" smtClean="0"/>
              <a:t>\":0, \"nombre\":\"Charlie\", \</a:t>
            </a:r>
            <a:r>
              <a:rPr lang="es-ES" dirty="0"/>
              <a:t>"</a:t>
            </a:r>
            <a:r>
              <a:rPr lang="es-ES" dirty="0" err="1" smtClean="0"/>
              <a:t>codigopostal</a:t>
            </a:r>
            <a:r>
              <a:rPr lang="es-ES" dirty="0" smtClean="0"/>
              <a:t>\":28907, \</a:t>
            </a:r>
            <a:r>
              <a:rPr lang="es-ES" dirty="0"/>
              <a:t>"</a:t>
            </a:r>
            <a:r>
              <a:rPr lang="es-ES" dirty="0" smtClean="0"/>
              <a:t>email\":\"Charlie@Gmail.com\", \"</a:t>
            </a:r>
            <a:r>
              <a:rPr lang="es-ES" dirty="0" err="1" smtClean="0"/>
              <a:t>password</a:t>
            </a:r>
            <a:r>
              <a:rPr lang="es-ES" dirty="0" smtClean="0"/>
              <a:t>\":\</a:t>
            </a:r>
            <a:r>
              <a:rPr lang="es-ES" dirty="0"/>
              <a:t>"</a:t>
            </a:r>
            <a:r>
              <a:rPr lang="es-ES" dirty="0" err="1" smtClean="0"/>
              <a:t>charlie</a:t>
            </a:r>
            <a:r>
              <a:rPr lang="es-ES" dirty="0" smtClean="0"/>
              <a:t>\", \"</a:t>
            </a:r>
            <a:r>
              <a:rPr lang="es-ES" dirty="0" err="1" smtClean="0"/>
              <a:t>nbares</a:t>
            </a:r>
            <a:r>
              <a:rPr lang="es-ES" dirty="0" smtClean="0"/>
              <a:t>\":63}" </a:t>
            </a:r>
            <a:r>
              <a:rPr lang="es-ES" dirty="0" smtClean="0">
                <a:hlinkClick r:id="rId3"/>
              </a:rPr>
              <a:t>http://localhost:8080/Chipdrunks/api/usuario</a:t>
            </a:r>
            <a:r>
              <a:rPr lang="es-ES" dirty="0" smtClean="0"/>
              <a:t>s -v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PETICION CLANES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curl</a:t>
            </a:r>
            <a:r>
              <a:rPr lang="es-ES" dirty="0" smtClean="0"/>
              <a:t> </a:t>
            </a:r>
            <a:r>
              <a:rPr lang="es-ES" dirty="0" smtClean="0">
                <a:hlinkClick r:id="rId4"/>
              </a:rPr>
              <a:t>http://</a:t>
            </a:r>
            <a:r>
              <a:rPr lang="es-ES" u="sng" dirty="0" smtClean="0">
                <a:hlinkClick r:id="rId4"/>
              </a:rPr>
              <a:t>localhost:8080/Chipdrunks/api/clan</a:t>
            </a:r>
            <a:r>
              <a:rPr lang="es-ES" u="sng" dirty="0" smtClean="0"/>
              <a:t>es</a:t>
            </a:r>
            <a:r>
              <a:rPr lang="es-E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curl</a:t>
            </a:r>
            <a:r>
              <a:rPr lang="es-ES" dirty="0"/>
              <a:t> -X POST  -H "</a:t>
            </a:r>
            <a:r>
              <a:rPr lang="es-ES" dirty="0" err="1"/>
              <a:t>Content-Type:application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r>
              <a:rPr lang="es-ES" dirty="0"/>
              <a:t>"  -d "{\"cid\":0, \"nombre\":\"</a:t>
            </a:r>
            <a:r>
              <a:rPr lang="es-ES" dirty="0" err="1"/>
              <a:t>Blurp</a:t>
            </a:r>
            <a:r>
              <a:rPr lang="es-ES" dirty="0"/>
              <a:t>\", \"</a:t>
            </a:r>
            <a:r>
              <a:rPr lang="es-ES" dirty="0" err="1"/>
              <a:t>nbares</a:t>
            </a:r>
            <a:r>
              <a:rPr lang="es-ES" dirty="0"/>
              <a:t>\":6}" http://localhost:8080/Chipdrunks/api/clanes -v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40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0760" y="669701"/>
            <a:ext cx="11230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PETICION BARES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curl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http://localhost:8080/Chipdrunks/api/bar</a:t>
            </a:r>
            <a:r>
              <a:rPr lang="es-ES" dirty="0" smtClean="0"/>
              <a:t>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PETICION CERVEZAS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u="sng" dirty="0" err="1"/>
              <a:t>c</a:t>
            </a:r>
            <a:r>
              <a:rPr lang="es-ES" u="sng" dirty="0" err="1" smtClean="0"/>
              <a:t>url</a:t>
            </a:r>
            <a:r>
              <a:rPr lang="es-ES" dirty="0" smtClean="0"/>
              <a:t> </a:t>
            </a:r>
            <a:r>
              <a:rPr lang="es-ES" dirty="0" smtClean="0">
                <a:hlinkClick r:id="rId3"/>
              </a:rPr>
              <a:t>http://localhost:8080/Chipdrunks/api/cerveza</a:t>
            </a:r>
            <a:r>
              <a:rPr lang="es-ES" dirty="0"/>
              <a:t>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1441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108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equipo15</dc:creator>
  <cp:lastModifiedBy>equipo15</cp:lastModifiedBy>
  <cp:revision>13</cp:revision>
  <dcterms:created xsi:type="dcterms:W3CDTF">2018-12-20T09:36:54Z</dcterms:created>
  <dcterms:modified xsi:type="dcterms:W3CDTF">2018-12-21T10:10:23Z</dcterms:modified>
</cp:coreProperties>
</file>