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19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80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2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54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7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9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1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6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7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51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26133"/>
          </a:xfrm>
        </p:spPr>
        <p:txBody>
          <a:bodyPr>
            <a:noAutofit/>
          </a:bodyPr>
          <a:lstStyle/>
          <a:p>
            <a:r>
              <a:rPr lang="es-ES" sz="3200" dirty="0" smtClean="0"/>
              <a:t>API</a:t>
            </a:r>
            <a:endParaRPr lang="es-E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911" y="526134"/>
            <a:ext cx="5859888" cy="62352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/usuarios –d{nid:int, nombre:string, cp:int, email:string, password:string, n_bares:int} –H{Content-Type:application/json</a:t>
            </a:r>
            <a:r>
              <a:rPr lang="es-ES" sz="1400" dirty="0"/>
              <a:t>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/usuarios/{nid}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/usuarios/{nid}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</a:t>
            </a:r>
            <a:r>
              <a:rPr lang="es-ES" sz="1400" dirty="0" smtClean="0"/>
              <a:t>/usuarios/{nid} –d{nid:int, nombre:string, cp:int, email:string, password:string, n_bares:int}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 –d{cid:int, nombre:string, n_bares:int}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/clanes/{cid} –d{cid:int, nombre:string, n_bares:int}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/clanes/{cid}/usuarios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/clanes/{cid}/usuarios –d{usuario:int, clan:int, clan_id:int, usuario_id:int}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096000" y="526133"/>
            <a:ext cx="5980089" cy="6235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/bares –d{bid:int, nombre:string, dirección:string, teléfono:int, latitud:double, longitud:double, descripción:string}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/bares/{bid}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/bares/{bid} –d{bid:int, nombre:string, dirección:string, teléfono:int, latitud:double, longitud:double, descripción:string}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/cervezas –d{zid:int, nombre:string, porcentaje_alcohol:doublé, descripción:string}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/cervezas/{zid}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/cervezas/{zid}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/cervezas/{zid} –d{zid:int, nombre:string, porcentaje_alcohol:doublé, descripción:string}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/bares/{bid}/cervezas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/bares/{bid}/cervezas –d{bar:int, cerveza:int, bar_id:int, cerveza_id:int}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79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277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equipo15</dc:creator>
  <cp:lastModifiedBy>equipo15</cp:lastModifiedBy>
  <cp:revision>7</cp:revision>
  <dcterms:created xsi:type="dcterms:W3CDTF">2018-12-20T09:00:29Z</dcterms:created>
  <dcterms:modified xsi:type="dcterms:W3CDTF">2018-12-20T09:59:46Z</dcterms:modified>
</cp:coreProperties>
</file>