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21/12/2018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319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21/12/2018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81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21/12/2018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880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21/12/2018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524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21/12/2018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119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21/12/2018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054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21/12/2018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679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21/12/2018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098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21/12/2018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517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21/12/2018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166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21/12/2018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670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6D814-B334-4C91-BBC4-9C21E78C1AB5}" type="datetimeFigureOut">
              <a:rPr lang="es-ES" smtClean="0"/>
              <a:t>21/12/2018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851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526133"/>
          </a:xfrm>
        </p:spPr>
        <p:txBody>
          <a:bodyPr>
            <a:noAutofit/>
          </a:bodyPr>
          <a:lstStyle/>
          <a:p>
            <a:r>
              <a:rPr lang="es-ES" sz="3200" u="sng" dirty="0" smtClean="0"/>
              <a:t>API</a:t>
            </a:r>
            <a:endParaRPr lang="es-ES" sz="3200" u="sng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911" y="526134"/>
            <a:ext cx="5859888" cy="623527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/usuarios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</a:t>
            </a:r>
            <a:r>
              <a:rPr lang="es-ES" sz="1400" dirty="0" smtClean="0"/>
              <a:t>usuarios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/usuarios –d{nid:int, nombre:string, </a:t>
            </a:r>
            <a:r>
              <a:rPr lang="es-ES" sz="1400" dirty="0" err="1" smtClean="0"/>
              <a:t>codigopostal:int</a:t>
            </a:r>
            <a:r>
              <a:rPr lang="es-ES" sz="1400" dirty="0" smtClean="0"/>
              <a:t>, email:string, password:string, n_bares:int} –H{</a:t>
            </a:r>
            <a:r>
              <a:rPr lang="es-ES" sz="1400" dirty="0" err="1" smtClean="0"/>
              <a:t>Content-Type:application</a:t>
            </a:r>
            <a:r>
              <a:rPr lang="es-ES" sz="1400" dirty="0" smtClean="0"/>
              <a:t>/</a:t>
            </a:r>
            <a:r>
              <a:rPr lang="es-ES" sz="1400" dirty="0" err="1" smtClean="0"/>
              <a:t>json</a:t>
            </a:r>
            <a:r>
              <a:rPr lang="es-ES" sz="1400" dirty="0" smtClean="0"/>
              <a:t>}</a:t>
            </a:r>
          </a:p>
          <a:p>
            <a:pPr lvl="1" algn="l"/>
            <a:endParaRPr lang="es-E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/usuarios/{nid}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/usuarios/{</a:t>
            </a:r>
            <a:r>
              <a:rPr lang="es-ES" sz="1400" dirty="0" err="1" smtClean="0"/>
              <a:t>nid</a:t>
            </a:r>
            <a:r>
              <a:rPr lang="es-ES" sz="1400" dirty="0" smtClean="0"/>
              <a:t>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/>
              <a:t>PUT /usuarios –d{</a:t>
            </a:r>
            <a:r>
              <a:rPr lang="es-ES" sz="1400" dirty="0" err="1"/>
              <a:t>nid:int</a:t>
            </a:r>
            <a:r>
              <a:rPr lang="es-ES" sz="1400" dirty="0"/>
              <a:t>, </a:t>
            </a:r>
            <a:r>
              <a:rPr lang="es-ES" sz="1400" dirty="0" err="1"/>
              <a:t>nombre:string</a:t>
            </a:r>
            <a:r>
              <a:rPr lang="es-ES" sz="1400" dirty="0"/>
              <a:t>, </a:t>
            </a:r>
            <a:r>
              <a:rPr lang="es-ES" sz="1400" dirty="0" err="1"/>
              <a:t>codigopostal:int</a:t>
            </a:r>
            <a:r>
              <a:rPr lang="es-ES" sz="1400" dirty="0"/>
              <a:t>, </a:t>
            </a:r>
            <a:r>
              <a:rPr lang="es-ES" sz="1400" dirty="0" err="1"/>
              <a:t>email:string</a:t>
            </a:r>
            <a:r>
              <a:rPr lang="es-ES" sz="1400" dirty="0"/>
              <a:t>, </a:t>
            </a:r>
            <a:r>
              <a:rPr lang="es-ES" sz="1400" dirty="0" err="1"/>
              <a:t>password:string</a:t>
            </a:r>
            <a:r>
              <a:rPr lang="es-ES" sz="1400" dirty="0"/>
              <a:t>, </a:t>
            </a:r>
            <a:r>
              <a:rPr lang="es-ES" sz="1400" dirty="0" err="1"/>
              <a:t>n_bares:int</a:t>
            </a:r>
            <a:r>
              <a:rPr lang="es-ES" sz="1400" dirty="0"/>
              <a:t>} –H{</a:t>
            </a:r>
            <a:r>
              <a:rPr lang="es-ES" sz="1400" dirty="0" err="1"/>
              <a:t>Content-Type:application</a:t>
            </a:r>
            <a:r>
              <a:rPr lang="es-ES" sz="1400" dirty="0"/>
              <a:t>/</a:t>
            </a:r>
            <a:r>
              <a:rPr lang="es-ES" sz="1400" dirty="0" err="1"/>
              <a:t>json</a:t>
            </a:r>
            <a:r>
              <a:rPr lang="es-ES" sz="1400" dirty="0" smtClean="0"/>
              <a:t>}</a:t>
            </a:r>
            <a:endParaRPr lang="es-ES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400" u="sn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/clanes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</a:t>
            </a:r>
            <a:r>
              <a:rPr lang="es-ES" sz="1400" dirty="0" smtClean="0"/>
              <a:t>clanes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/clanes –d{cid:int, nombre:string, n_bares:int} –H{Content-Type:application/json}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/clanes/{cid}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/clanes/{cid</a:t>
            </a:r>
            <a:r>
              <a:rPr lang="es-ES" sz="1400" dirty="0" smtClean="0"/>
              <a:t>}</a:t>
            </a:r>
          </a:p>
          <a:p>
            <a:pPr algn="l"/>
            <a:endParaRPr lang="es-E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/clanes/{cid}/usuarios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/clanes/{cid}/usuarios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096000" y="526133"/>
            <a:ext cx="5980089" cy="6235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/bares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</a:t>
            </a:r>
            <a:r>
              <a:rPr lang="es-ES" sz="1400" dirty="0" smtClean="0"/>
              <a:t>bares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/bares/{bid}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/bares/{</a:t>
            </a:r>
            <a:r>
              <a:rPr lang="es-ES" sz="1400" dirty="0" err="1" smtClean="0"/>
              <a:t>bid</a:t>
            </a:r>
            <a:r>
              <a:rPr lang="es-ES" sz="1400" dirty="0" smtClean="0"/>
              <a:t>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/cervezas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</a:t>
            </a:r>
            <a:r>
              <a:rPr lang="es-ES" sz="1400" dirty="0" smtClean="0"/>
              <a:t>cervezas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/cervezas/{zid}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/cervezas/{</a:t>
            </a:r>
            <a:r>
              <a:rPr lang="es-ES" sz="1400" dirty="0" err="1" smtClean="0"/>
              <a:t>zid</a:t>
            </a:r>
            <a:r>
              <a:rPr lang="es-ES" sz="1400" dirty="0" smtClean="0"/>
              <a:t>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/bares/{bid}/cervezas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/bares/{bid}/cervezas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779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142</Words>
  <Application>Microsoft Office PowerPoint</Application>
  <PresentationFormat>Panorámica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equipo15</dc:creator>
  <cp:lastModifiedBy>equipo15</cp:lastModifiedBy>
  <cp:revision>15</cp:revision>
  <dcterms:created xsi:type="dcterms:W3CDTF">2018-12-20T09:00:29Z</dcterms:created>
  <dcterms:modified xsi:type="dcterms:W3CDTF">2018-12-21T13:59:53Z</dcterms:modified>
</cp:coreProperties>
</file>