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atamaran"/>
      <p:regular r:id="rId35"/>
      <p:bold r:id="rId36"/>
    </p:embeddedFont>
    <p:embeddedFont>
      <p:font typeface="Libre Franklin"/>
      <p:regular r:id="rId37"/>
      <p:bold r:id="rId38"/>
      <p:italic r:id="rId39"/>
      <p:boldItalic r:id="rId40"/>
    </p:embeddedFont>
    <p:embeddedFont>
      <p:font typeface="Libre Franklin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Italic.fntdata"/><Relationship Id="rId20" Type="http://schemas.openxmlformats.org/officeDocument/2006/relationships/slide" Target="slides/slide14.xml"/><Relationship Id="rId42" Type="http://schemas.openxmlformats.org/officeDocument/2006/relationships/font" Target="fonts/LibreFranklinMedium-bold.fntdata"/><Relationship Id="rId41" Type="http://schemas.openxmlformats.org/officeDocument/2006/relationships/font" Target="fonts/LibreFranklinMedium-regular.fntdata"/><Relationship Id="rId22" Type="http://schemas.openxmlformats.org/officeDocument/2006/relationships/slide" Target="slides/slide16.xml"/><Relationship Id="rId44" Type="http://schemas.openxmlformats.org/officeDocument/2006/relationships/font" Target="fonts/LibreFranklinMedium-boldItalic.fntdata"/><Relationship Id="rId21" Type="http://schemas.openxmlformats.org/officeDocument/2006/relationships/slide" Target="slides/slide15.xml"/><Relationship Id="rId43" Type="http://schemas.openxmlformats.org/officeDocument/2006/relationships/font" Target="fonts/LibreFranklinMedium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atamara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Franklin-regular.fntdata"/><Relationship Id="rId14" Type="http://schemas.openxmlformats.org/officeDocument/2006/relationships/slide" Target="slides/slide8.xml"/><Relationship Id="rId36" Type="http://schemas.openxmlformats.org/officeDocument/2006/relationships/font" Target="fonts/Catamaran-bold.fntdata"/><Relationship Id="rId17" Type="http://schemas.openxmlformats.org/officeDocument/2006/relationships/slide" Target="slides/slide11.xml"/><Relationship Id="rId39" Type="http://schemas.openxmlformats.org/officeDocument/2006/relationships/font" Target="fonts/LibreFranklin-italic.fntdata"/><Relationship Id="rId16" Type="http://schemas.openxmlformats.org/officeDocument/2006/relationships/slide" Target="slides/slide10.xml"/><Relationship Id="rId38" Type="http://schemas.openxmlformats.org/officeDocument/2006/relationships/font" Target="fonts/LibreFranklin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4748775f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4748775f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d04748775f_0_4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d04748775f_0_4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d04748775f_0_4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d04748775f_0_4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04748775f_0_4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04748775f_0_4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d04748775f_0_4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d04748775f_0_4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d04748775f_0_4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d04748775f_0_4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04748775f_0_4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04748775f_0_4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04748775f_0_4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04748775f_0_4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d04748775f_0_5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d04748775f_0_5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d04748775f_0_5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d04748775f_0_5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d04748775f_0_5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d04748775f_0_5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04748775f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04748775f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d04748775f_0_5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d04748775f_0_5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d04748775f_0_5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d04748775f_0_5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d04748775f_0_5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d04748775f_0_5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d04748775f_0_5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d04748775f_0_5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d04748775f_0_5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d04748775f_0_5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d04748775f_0_5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d04748775f_0_5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d0555aeb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d0555aeb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d04748775f_0_5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d04748775f_0_5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d04748775f_0_5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d04748775f_0_5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04748775f_0_2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04748775f_0_2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04748775f_0_3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04748775f_0_3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04748775f_0_3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d04748775f_0_3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04748775f_0_4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04748775f_0_4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04748775f_0_4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d04748775f_0_4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04748775f_0_4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04748775f_0_4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04748775f_0_4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d04748775f_0_4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23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3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1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3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4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34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34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34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4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34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4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7" name="Google Shape;197;p36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6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36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43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44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4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8" name="Google Shape;268;p46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7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7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8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</a:t>
            </a:r>
            <a:endParaRPr/>
          </a:p>
        </p:txBody>
      </p:sp>
      <p:sp>
        <p:nvSpPr>
          <p:cNvPr id="287" name="Google Shape;287;p49"/>
          <p:cNvSpPr txBox="1"/>
          <p:nvPr>
            <p:ph idx="1" type="subTitle"/>
          </p:nvPr>
        </p:nvSpPr>
        <p:spPr>
          <a:xfrm>
            <a:off x="764775" y="3117875"/>
            <a:ext cx="30990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Kaveh Nejad, Allegra Santoro, Borislav Alexandrov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Bradley Todd</a:t>
            </a:r>
            <a:endParaRPr/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900" y="152400"/>
            <a:ext cx="4581700" cy="4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9"/>
          <p:cNvPicPr preferRelativeResize="0"/>
          <p:nvPr/>
        </p:nvPicPr>
        <p:blipFill rotWithShape="1">
          <a:blip r:embed="rId4">
            <a:alphaModFix/>
          </a:blip>
          <a:srcRect b="17090" l="5745" r="60115" t="17103"/>
          <a:stretch/>
        </p:blipFill>
        <p:spPr>
          <a:xfrm>
            <a:off x="859247" y="3767075"/>
            <a:ext cx="1024275" cy="11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8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monitoring all the lights</a:t>
            </a:r>
            <a:endParaRPr/>
          </a:p>
        </p:txBody>
      </p:sp>
      <p:grpSp>
        <p:nvGrpSpPr>
          <p:cNvPr id="756" name="Google Shape;756;p58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757" name="Google Shape;757;p58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758" name="Google Shape;758;p58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8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8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8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762" name="Google Shape;762;p58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763" name="Google Shape;76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4" name="Google Shape;764;p5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Lights</a:t>
            </a:r>
            <a:endParaRPr/>
          </a:p>
        </p:txBody>
      </p:sp>
      <p:sp>
        <p:nvSpPr>
          <p:cNvPr id="765" name="Google Shape;765;p58"/>
          <p:cNvSpPr/>
          <p:nvPr/>
        </p:nvSpPr>
        <p:spPr>
          <a:xfrm>
            <a:off x="1877738" y="1596650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monitoring the CO2 and Smoke Detectors</a:t>
            </a:r>
            <a:endParaRPr/>
          </a:p>
        </p:txBody>
      </p:sp>
      <p:grpSp>
        <p:nvGrpSpPr>
          <p:cNvPr id="771" name="Google Shape;771;p59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772" name="Google Shape;772;p59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773" name="Google Shape;773;p59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59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9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59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777" name="Google Shape;777;p59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778" name="Google Shape;778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9" name="Google Shape;779;p5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Safety</a:t>
            </a:r>
            <a:endParaRPr/>
          </a:p>
        </p:txBody>
      </p:sp>
      <p:sp>
        <p:nvSpPr>
          <p:cNvPr id="780" name="Google Shape;780;p59"/>
          <p:cNvSpPr/>
          <p:nvPr/>
        </p:nvSpPr>
        <p:spPr>
          <a:xfrm>
            <a:off x="1877725" y="1596625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monitoring all the speakers</a:t>
            </a:r>
            <a:endParaRPr/>
          </a:p>
        </p:txBody>
      </p:sp>
      <p:grpSp>
        <p:nvGrpSpPr>
          <p:cNvPr id="786" name="Google Shape;786;p60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787" name="Google Shape;787;p60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788" name="Google Shape;788;p60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0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60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60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792" name="Google Shape;792;p60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793" name="Google Shape;793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4" name="Google Shape;794;p6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 control</a:t>
            </a:r>
            <a:endParaRPr/>
          </a:p>
        </p:txBody>
      </p:sp>
      <p:sp>
        <p:nvSpPr>
          <p:cNvPr id="795" name="Google Shape;795;p60"/>
          <p:cNvSpPr/>
          <p:nvPr/>
        </p:nvSpPr>
        <p:spPr>
          <a:xfrm>
            <a:off x="1877738" y="1575200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1"/>
          <p:cNvSpPr txBox="1"/>
          <p:nvPr>
            <p:ph idx="1" type="subTitle"/>
          </p:nvPr>
        </p:nvSpPr>
        <p:spPr>
          <a:xfrm>
            <a:off x="5292000" y="3682800"/>
            <a:ext cx="39216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node monitoring all nodes and communications, its gui and the tests make for it</a:t>
            </a:r>
            <a:endParaRPr/>
          </a:p>
        </p:txBody>
      </p:sp>
      <p:grpSp>
        <p:nvGrpSpPr>
          <p:cNvPr id="801" name="Google Shape;801;p61"/>
          <p:cNvGrpSpPr/>
          <p:nvPr/>
        </p:nvGrpSpPr>
        <p:grpSpPr>
          <a:xfrm>
            <a:off x="262557" y="1460701"/>
            <a:ext cx="4112108" cy="3131723"/>
            <a:chOff x="4027953" y="698245"/>
            <a:chExt cx="4612055" cy="3512475"/>
          </a:xfrm>
        </p:grpSpPr>
        <p:grpSp>
          <p:nvGrpSpPr>
            <p:cNvPr id="802" name="Google Shape;802;p61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803" name="Google Shape;803;p61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61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61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61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807" name="Google Shape;807;p61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808" name="Google Shape;808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9" name="Google Shape;809;p61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and the GUI</a:t>
            </a:r>
            <a:endParaRPr/>
          </a:p>
        </p:txBody>
      </p:sp>
      <p:grpSp>
        <p:nvGrpSpPr>
          <p:cNvPr id="810" name="Google Shape;810;p61"/>
          <p:cNvGrpSpPr/>
          <p:nvPr/>
        </p:nvGrpSpPr>
        <p:grpSpPr>
          <a:xfrm rot="-5400000">
            <a:off x="6243121" y="1484090"/>
            <a:ext cx="1783342" cy="2175306"/>
            <a:chOff x="4420239" y="707200"/>
            <a:chExt cx="3176598" cy="3874788"/>
          </a:xfrm>
        </p:grpSpPr>
        <p:grpSp>
          <p:nvGrpSpPr>
            <p:cNvPr id="811" name="Google Shape;811;p61"/>
            <p:cNvGrpSpPr/>
            <p:nvPr/>
          </p:nvGrpSpPr>
          <p:grpSpPr>
            <a:xfrm>
              <a:off x="4420239" y="707200"/>
              <a:ext cx="3176598" cy="3874788"/>
              <a:chOff x="4420239" y="707200"/>
              <a:chExt cx="3176598" cy="3874788"/>
            </a:xfrm>
          </p:grpSpPr>
          <p:sp>
            <p:nvSpPr>
              <p:cNvPr id="812" name="Google Shape;812;p61"/>
              <p:cNvSpPr/>
              <p:nvPr/>
            </p:nvSpPr>
            <p:spPr>
              <a:xfrm>
                <a:off x="4420239" y="707200"/>
                <a:ext cx="3176598" cy="3874788"/>
              </a:xfrm>
              <a:custGeom>
                <a:rect b="b" l="l" r="r" t="t"/>
                <a:pathLst>
                  <a:path extrusionOk="0" h="71451" w="49749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61"/>
              <p:cNvSpPr/>
              <p:nvPr/>
            </p:nvSpPr>
            <p:spPr>
              <a:xfrm>
                <a:off x="5879713" y="4264550"/>
                <a:ext cx="228600" cy="228600"/>
              </a:xfrm>
              <a:prstGeom prst="donut">
                <a:avLst>
                  <a:gd fmla="val 860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14" name="Google Shape;814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2010" y="910748"/>
              <a:ext cx="2693105" cy="3278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5" name="Google Shape;815;p61"/>
          <p:cNvSpPr txBox="1"/>
          <p:nvPr>
            <p:ph idx="1" type="subTitle"/>
          </p:nvPr>
        </p:nvSpPr>
        <p:spPr>
          <a:xfrm>
            <a:off x="262550" y="1101025"/>
            <a:ext cx="41121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and GUI:</a:t>
            </a:r>
            <a:endParaRPr/>
          </a:p>
        </p:txBody>
      </p:sp>
      <p:sp>
        <p:nvSpPr>
          <p:cNvPr id="816" name="Google Shape;816;p61"/>
          <p:cNvSpPr txBox="1"/>
          <p:nvPr>
            <p:ph idx="1" type="subTitle"/>
          </p:nvPr>
        </p:nvSpPr>
        <p:spPr>
          <a:xfrm>
            <a:off x="6047150" y="1330025"/>
            <a:ext cx="2175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</a:t>
            </a:r>
            <a:r>
              <a:rPr lang="en-GB"/>
              <a:t>:</a:t>
            </a: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400550" y="1585925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6150775" y="1806100"/>
            <a:ext cx="1853700" cy="154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2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824" name="Google Shape;824;p62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MQTT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5" name="Google Shape;825;p62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implemented MQTT</a:t>
            </a:r>
            <a:endParaRPr/>
          </a:p>
        </p:txBody>
      </p:sp>
      <p:pic>
        <p:nvPicPr>
          <p:cNvPr id="826" name="Google Shape;8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763" y="358625"/>
            <a:ext cx="3655925" cy="3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3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our nodes and our discord communicate through MQTT</a:t>
            </a:r>
            <a:endParaRPr/>
          </a:p>
        </p:txBody>
      </p:sp>
      <p:grpSp>
        <p:nvGrpSpPr>
          <p:cNvPr id="832" name="Google Shape;832;p63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833" name="Google Shape;833;p63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834" name="Google Shape;834;p63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3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3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63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838" name="Google Shape;838;p63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839" name="Google Shape;839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0" name="Google Shape;840;p63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</a:t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4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847" name="Google Shape;847;p64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Discord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8" name="Google Shape;848;p64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our server</a:t>
            </a:r>
            <a:endParaRPr/>
          </a:p>
        </p:txBody>
      </p:sp>
      <p:pic>
        <p:nvPicPr>
          <p:cNvPr id="849" name="Google Shape;84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75" y="394000"/>
            <a:ext cx="3655925" cy="3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5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 of overall receiving messages and sending them code</a:t>
            </a:r>
            <a:endParaRPr/>
          </a:p>
        </p:txBody>
      </p:sp>
      <p:grpSp>
        <p:nvGrpSpPr>
          <p:cNvPr id="855" name="Google Shape;855;p65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856" name="Google Shape;856;p65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857" name="Google Shape;857;p65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65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65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65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861" name="Google Shape;861;p65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862" name="Google Shape;86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3" name="Google Shape;863;p65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64" name="Google Shape;864;p65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6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command showing all the possible commands</a:t>
            </a:r>
            <a:endParaRPr/>
          </a:p>
        </p:txBody>
      </p:sp>
      <p:grpSp>
        <p:nvGrpSpPr>
          <p:cNvPr id="870" name="Google Shape;870;p66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871" name="Google Shape;871;p66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872" name="Google Shape;872;p66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66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66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66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876" name="Google Shape;876;p66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877" name="Google Shape;877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8" name="Google Shape;878;p66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 command</a:t>
            </a:r>
            <a:endParaRPr/>
          </a:p>
        </p:txBody>
      </p:sp>
      <p:sp>
        <p:nvSpPr>
          <p:cNvPr id="879" name="Google Shape;879;p66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7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command that sends a motivational quote</a:t>
            </a:r>
            <a:endParaRPr/>
          </a:p>
        </p:txBody>
      </p:sp>
      <p:grpSp>
        <p:nvGrpSpPr>
          <p:cNvPr id="885" name="Google Shape;885;p67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886" name="Google Shape;886;p67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887" name="Google Shape;887;p67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67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67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67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891" name="Google Shape;891;p67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892" name="Google Shape;892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3" name="Google Shape;893;p67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Inspire command</a:t>
            </a:r>
            <a:endParaRPr/>
          </a:p>
        </p:txBody>
      </p:sp>
      <p:sp>
        <p:nvSpPr>
          <p:cNvPr id="894" name="Google Shape;894;p67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0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0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298" name="Google Shape;298;p50"/>
          <p:cNvSpPr txBox="1"/>
          <p:nvPr>
            <p:ph idx="2" type="subTitle"/>
          </p:nvPr>
        </p:nvSpPr>
        <p:spPr>
          <a:xfrm>
            <a:off x="620700" y="23424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Smartie Connect</a:t>
            </a:r>
            <a:endParaRPr/>
          </a:p>
        </p:txBody>
      </p:sp>
      <p:sp>
        <p:nvSpPr>
          <p:cNvPr id="299" name="Google Shape;299;p50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lang="en-GB"/>
              <a:t>overview </a:t>
            </a:r>
            <a:r>
              <a:rPr lang="en-GB"/>
              <a:t>of our server</a:t>
            </a:r>
            <a:endParaRPr/>
          </a:p>
        </p:txBody>
      </p:sp>
      <p:sp>
        <p:nvSpPr>
          <p:cNvPr id="300" name="Google Shape;300;p50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01" name="Google Shape;301;p50"/>
          <p:cNvSpPr txBox="1"/>
          <p:nvPr>
            <p:ph idx="3" type="subTitle"/>
          </p:nvPr>
        </p:nvSpPr>
        <p:spPr>
          <a:xfrm>
            <a:off x="620700" y="1853888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302" name="Google Shape;302;p50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EXPLANATION OF INDIVIDUAL NODES</a:t>
            </a:r>
            <a:endParaRPr/>
          </a:p>
        </p:txBody>
      </p:sp>
      <p:sp>
        <p:nvSpPr>
          <p:cNvPr id="303" name="Google Shape;303;p50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</a:t>
            </a:r>
            <a:r>
              <a:rPr lang="en-GB"/>
              <a:t> MQTT SYSTEM</a:t>
            </a:r>
            <a:endParaRPr/>
          </a:p>
        </p:txBody>
      </p:sp>
      <p:sp>
        <p:nvSpPr>
          <p:cNvPr id="304" name="Google Shape;304;p50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DISCORD SERVER</a:t>
            </a:r>
            <a:endParaRPr/>
          </a:p>
        </p:txBody>
      </p:sp>
      <p:sp>
        <p:nvSpPr>
          <p:cNvPr id="305" name="Google Shape;305;p50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UNIT TESTS</a:t>
            </a:r>
            <a:endParaRPr/>
          </a:p>
        </p:txBody>
      </p:sp>
      <p:sp>
        <p:nvSpPr>
          <p:cNvPr id="306" name="Google Shape;306;p50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7" name="Google Shape;307;p50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08" name="Google Shape;308;p50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09" name="Google Shape;309;p50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310" name="Google Shape;310;p50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311" name="Google Shape;311;p50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312" name="Google Shape;312;p50"/>
          <p:cNvSpPr txBox="1"/>
          <p:nvPr>
            <p:ph idx="18" type="subTitle"/>
          </p:nvPr>
        </p:nvSpPr>
        <p:spPr>
          <a:xfrm>
            <a:off x="3342325" y="23424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all the nodes in the environment</a:t>
            </a:r>
            <a:endParaRPr/>
          </a:p>
        </p:txBody>
      </p:sp>
      <p:sp>
        <p:nvSpPr>
          <p:cNvPr id="313" name="Google Shape;313;p50"/>
          <p:cNvSpPr txBox="1"/>
          <p:nvPr>
            <p:ph idx="19" type="subTitle"/>
          </p:nvPr>
        </p:nvSpPr>
        <p:spPr>
          <a:xfrm>
            <a:off x="6063950" y="23424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implemented MQTT</a:t>
            </a:r>
            <a:endParaRPr/>
          </a:p>
        </p:txBody>
      </p:sp>
      <p:sp>
        <p:nvSpPr>
          <p:cNvPr id="314" name="Google Shape;314;p50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the unit tests implemented</a:t>
            </a:r>
            <a:endParaRPr/>
          </a:p>
        </p:txBody>
      </p:sp>
      <p:sp>
        <p:nvSpPr>
          <p:cNvPr id="315" name="Google Shape;315;p50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quick recap</a:t>
            </a:r>
            <a:endParaRPr/>
          </a:p>
        </p:txBody>
      </p:sp>
      <p:sp>
        <p:nvSpPr>
          <p:cNvPr id="316" name="Google Shape;316;p50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0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0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8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bot sends encouraging messages when the user sends a sad message</a:t>
            </a:r>
            <a:endParaRPr/>
          </a:p>
        </p:txBody>
      </p:sp>
      <p:grpSp>
        <p:nvGrpSpPr>
          <p:cNvPr id="900" name="Google Shape;900;p68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901" name="Google Shape;901;p68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902" name="Google Shape;902;p68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68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68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68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906" name="Google Shape;906;p68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907" name="Google Shape;907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8" name="Google Shape;908;p6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Encouragements</a:t>
            </a:r>
            <a:endParaRPr/>
          </a:p>
        </p:txBody>
      </p:sp>
      <p:sp>
        <p:nvSpPr>
          <p:cNvPr id="909" name="Google Shape;909;p68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9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the devices and collecting the user info</a:t>
            </a:r>
            <a:endParaRPr/>
          </a:p>
        </p:txBody>
      </p:sp>
      <p:grpSp>
        <p:nvGrpSpPr>
          <p:cNvPr id="915" name="Google Shape;915;p69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916" name="Google Shape;916;p69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917" name="Google Shape;917;p69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69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69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69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921" name="Google Shape;921;p69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922" name="Google Shape;922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3" name="Google Shape;923;p6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 process</a:t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discord receives strings via MQTT from external nodes</a:t>
            </a:r>
            <a:endParaRPr/>
          </a:p>
        </p:txBody>
      </p:sp>
      <p:grpSp>
        <p:nvGrpSpPr>
          <p:cNvPr id="930" name="Google Shape;930;p70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931" name="Google Shape;931;p70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932" name="Google Shape;932;p70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70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70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70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936" name="Google Shape;936;p70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937" name="Google Shape;937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8" name="Google Shape;938;p7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Receiving c</a:t>
            </a:r>
            <a:r>
              <a:rPr lang="en-GB"/>
              <a:t>ommands</a:t>
            </a:r>
            <a:endParaRPr/>
          </a:p>
        </p:txBody>
      </p:sp>
      <p:sp>
        <p:nvSpPr>
          <p:cNvPr id="939" name="Google Shape;939;p70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1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945" name="Google Shape;945;p71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Unit tests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6" name="Google Shape;946;p71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the unit tests implemented</a:t>
            </a:r>
            <a:endParaRPr/>
          </a:p>
        </p:txBody>
      </p:sp>
      <p:pic>
        <p:nvPicPr>
          <p:cNvPr id="947" name="Google Shape;94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50" y="139250"/>
            <a:ext cx="3655925" cy="3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2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the tests and how to run them</a:t>
            </a:r>
            <a:endParaRPr/>
          </a:p>
        </p:txBody>
      </p:sp>
      <p:grpSp>
        <p:nvGrpSpPr>
          <p:cNvPr id="953" name="Google Shape;953;p72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954" name="Google Shape;954;p72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955" name="Google Shape;955;p72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72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72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72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959" name="Google Shape;959;p72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960" name="Google Shape;960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1" name="Google Shape;961;p72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962" name="Google Shape;962;p72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3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968" name="Google Shape;968;p7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9" name="Google Shape;969;p7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quick recap</a:t>
            </a:r>
            <a:endParaRPr/>
          </a:p>
        </p:txBody>
      </p:sp>
      <p:pic>
        <p:nvPicPr>
          <p:cNvPr id="970" name="Google Shape;9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000" y="139250"/>
            <a:ext cx="3655925" cy="3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4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 of the main features of our product</a:t>
            </a:r>
            <a:endParaRPr/>
          </a:p>
        </p:txBody>
      </p:sp>
      <p:grpSp>
        <p:nvGrpSpPr>
          <p:cNvPr id="976" name="Google Shape;976;p74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977" name="Google Shape;977;p74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978" name="Google Shape;978;p74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74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74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74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982" name="Google Shape;982;p74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983" name="Google Shape;983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4" name="Google Shape;984;p74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demonstration</a:t>
            </a:r>
            <a:endParaRPr/>
          </a:p>
        </p:txBody>
      </p:sp>
      <p:sp>
        <p:nvSpPr>
          <p:cNvPr id="985" name="Google Shape;985;p74"/>
          <p:cNvSpPr/>
          <p:nvPr/>
        </p:nvSpPr>
        <p:spPr>
          <a:xfrm>
            <a:off x="1880300" y="1589150"/>
            <a:ext cx="3845400" cy="234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summarise</a:t>
            </a:r>
            <a:endParaRPr/>
          </a:p>
        </p:txBody>
      </p:sp>
      <p:pic>
        <p:nvPicPr>
          <p:cNvPr id="991" name="Google Shape;99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900" y="1192250"/>
            <a:ext cx="3774600" cy="377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2" name="Google Shape;992;p75"/>
          <p:cNvGrpSpPr/>
          <p:nvPr/>
        </p:nvGrpSpPr>
        <p:grpSpPr>
          <a:xfrm rot="-5400000">
            <a:off x="1365551" y="1216589"/>
            <a:ext cx="2638482" cy="3774431"/>
            <a:chOff x="4420239" y="707200"/>
            <a:chExt cx="3176598" cy="3874788"/>
          </a:xfrm>
        </p:grpSpPr>
        <p:grpSp>
          <p:nvGrpSpPr>
            <p:cNvPr id="993" name="Google Shape;993;p75"/>
            <p:cNvGrpSpPr/>
            <p:nvPr/>
          </p:nvGrpSpPr>
          <p:grpSpPr>
            <a:xfrm>
              <a:off x="4420239" y="707200"/>
              <a:ext cx="3176598" cy="3874788"/>
              <a:chOff x="4420239" y="707200"/>
              <a:chExt cx="3176598" cy="3874788"/>
            </a:xfrm>
          </p:grpSpPr>
          <p:sp>
            <p:nvSpPr>
              <p:cNvPr id="994" name="Google Shape;994;p75"/>
              <p:cNvSpPr/>
              <p:nvPr/>
            </p:nvSpPr>
            <p:spPr>
              <a:xfrm>
                <a:off x="4420239" y="707200"/>
                <a:ext cx="3176598" cy="3874788"/>
              </a:xfrm>
              <a:custGeom>
                <a:rect b="b" l="l" r="r" t="t"/>
                <a:pathLst>
                  <a:path extrusionOk="0" h="71451" w="49749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75"/>
              <p:cNvSpPr/>
              <p:nvPr/>
            </p:nvSpPr>
            <p:spPr>
              <a:xfrm>
                <a:off x="5879713" y="4264550"/>
                <a:ext cx="228600" cy="228600"/>
              </a:xfrm>
              <a:prstGeom prst="donut">
                <a:avLst>
                  <a:gd fmla="val 860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96" name="Google Shape;996;p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2010" y="910748"/>
              <a:ext cx="2693105" cy="3278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7" name="Google Shape;997;p75"/>
          <p:cNvSpPr/>
          <p:nvPr/>
        </p:nvSpPr>
        <p:spPr>
          <a:xfrm>
            <a:off x="977437" y="1971389"/>
            <a:ext cx="3216600" cy="22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6"/>
          <p:cNvSpPr txBox="1"/>
          <p:nvPr>
            <p:ph type="title"/>
          </p:nvPr>
        </p:nvSpPr>
        <p:spPr>
          <a:xfrm>
            <a:off x="540000" y="4971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you for watching!</a:t>
            </a:r>
            <a:endParaRPr/>
          </a:p>
        </p:txBody>
      </p:sp>
      <p:grpSp>
        <p:nvGrpSpPr>
          <p:cNvPr id="1003" name="Google Shape;1003;p76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1004" name="Google Shape;1004;p76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6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6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6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6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6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6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6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6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6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6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6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6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6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6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6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6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6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6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6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6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6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6"/>
            <p:cNvSpPr/>
            <p:nvPr/>
          </p:nvSpPr>
          <p:spPr>
            <a:xfrm>
              <a:off x="5609781" y="2183920"/>
              <a:ext cx="939881" cy="547821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6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6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6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6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6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6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6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6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6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6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6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6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6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6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6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6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6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6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6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6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6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6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6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6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6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6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6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6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6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6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6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6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6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6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6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6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6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6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6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6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6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6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6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6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6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6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6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6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6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6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6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6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6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6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6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6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6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6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6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6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6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6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6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6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6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6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6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6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6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6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6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6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6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6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6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6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6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6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6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6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6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6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6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6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6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6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6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6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6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6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6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6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6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6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6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6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6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6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6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6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6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6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6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6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6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6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6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6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6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6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6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6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6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6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6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6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6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6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6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6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6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6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6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6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6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6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6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6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6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6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6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6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6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6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6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6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6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6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6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6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6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6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6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6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6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6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6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6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6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6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6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6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6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6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6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6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6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6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6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6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6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6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6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6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6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6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6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6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6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6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6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6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6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6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6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6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6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6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6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6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6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6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6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6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6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6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6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6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6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6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6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6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6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6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6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6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6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6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6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6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6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6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6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6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6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6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6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6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6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6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6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6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6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6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6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6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6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6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6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6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6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6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6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6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6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6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6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6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6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6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6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6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6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6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6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6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6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6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6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6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6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6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6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6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6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6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6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6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6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6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6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6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6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6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6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6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6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6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6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6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6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24" name="Google Shape;324;p51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About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5" name="Google Shape;325;p51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326" name="Google Shape;326;p51"/>
            <p:cNvSpPr/>
            <p:nvPr/>
          </p:nvSpPr>
          <p:spPr>
            <a:xfrm>
              <a:off x="1758925" y="3935750"/>
              <a:ext cx="1210050" cy="698875"/>
            </a:xfrm>
            <a:custGeom>
              <a:rect b="b" l="l" r="r" t="t"/>
              <a:pathLst>
                <a:path extrusionOk="0" h="27955" w="48402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1704725" y="3274425"/>
              <a:ext cx="308575" cy="560450"/>
            </a:xfrm>
            <a:custGeom>
              <a:rect b="b" l="l" r="r" t="t"/>
              <a:pathLst>
                <a:path extrusionOk="0" h="22418" w="12343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1410350" y="3567025"/>
              <a:ext cx="682175" cy="701325"/>
            </a:xfrm>
            <a:custGeom>
              <a:rect b="b" l="l" r="r" t="t"/>
              <a:pathLst>
                <a:path extrusionOk="0" h="28053" w="27287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1524875" y="3615475"/>
              <a:ext cx="405875" cy="535475"/>
            </a:xfrm>
            <a:custGeom>
              <a:rect b="b" l="l" r="r" t="t"/>
              <a:pathLst>
                <a:path extrusionOk="0" h="21419" w="16235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1974075" y="2335450"/>
              <a:ext cx="836375" cy="2011275"/>
            </a:xfrm>
            <a:custGeom>
              <a:rect b="b" l="l" r="r" t="t"/>
              <a:pathLst>
                <a:path extrusionOk="0" h="80451" w="33455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1978250" y="2292075"/>
              <a:ext cx="671350" cy="1469500"/>
            </a:xfrm>
            <a:custGeom>
              <a:rect b="b" l="l" r="r" t="t"/>
              <a:pathLst>
                <a:path extrusionOk="0" h="58780" w="26854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1939900" y="4028325"/>
              <a:ext cx="185150" cy="429850"/>
            </a:xfrm>
            <a:custGeom>
              <a:rect b="b" l="l" r="r" t="t"/>
              <a:pathLst>
                <a:path extrusionOk="0" h="17194" w="7406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477775" y="4085025"/>
              <a:ext cx="73400" cy="134300"/>
            </a:xfrm>
            <a:custGeom>
              <a:rect b="b" l="l" r="r" t="t"/>
              <a:pathLst>
                <a:path extrusionOk="0" h="5372" w="2936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532825" y="4116725"/>
              <a:ext cx="107600" cy="103425"/>
            </a:xfrm>
            <a:custGeom>
              <a:rect b="b" l="l" r="r" t="t"/>
              <a:pathLst>
                <a:path extrusionOk="0" h="4137" w="4304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479450" y="3973950"/>
              <a:ext cx="350900" cy="353150"/>
            </a:xfrm>
            <a:custGeom>
              <a:rect b="b" l="l" r="r" t="t"/>
              <a:pathLst>
                <a:path extrusionOk="0" h="14126" w="14036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1985750" y="2318775"/>
              <a:ext cx="212675" cy="1192550"/>
            </a:xfrm>
            <a:custGeom>
              <a:rect b="b" l="l" r="r" t="t"/>
              <a:pathLst>
                <a:path extrusionOk="0" h="47702" w="8507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56025" y="2645675"/>
              <a:ext cx="175150" cy="576275"/>
            </a:xfrm>
            <a:custGeom>
              <a:rect b="b" l="l" r="r" t="t"/>
              <a:pathLst>
                <a:path extrusionOk="0" h="23051" w="7006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2003275" y="1376525"/>
              <a:ext cx="679675" cy="480475"/>
            </a:xfrm>
            <a:custGeom>
              <a:rect b="b" l="l" r="r" t="t"/>
              <a:pathLst>
                <a:path extrusionOk="0" h="19219" w="27187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2502800" y="1427100"/>
              <a:ext cx="970700" cy="564800"/>
            </a:xfrm>
            <a:custGeom>
              <a:rect b="b" l="l" r="r" t="t"/>
              <a:pathLst>
                <a:path extrusionOk="0" h="22592" w="38828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326725" y="1561550"/>
              <a:ext cx="83400" cy="127625"/>
            </a:xfrm>
            <a:custGeom>
              <a:rect b="b" l="l" r="r" t="t"/>
              <a:pathLst>
                <a:path extrusionOk="0" h="5105" w="3336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2101675" y="1807575"/>
              <a:ext cx="589600" cy="564400"/>
            </a:xfrm>
            <a:custGeom>
              <a:rect b="b" l="l" r="r" t="t"/>
              <a:pathLst>
                <a:path extrusionOk="0" h="22576" w="23584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2135875" y="2288750"/>
              <a:ext cx="442825" cy="96450"/>
            </a:xfrm>
            <a:custGeom>
              <a:rect b="b" l="l" r="r" t="t"/>
              <a:pathLst>
                <a:path extrusionOk="0" h="3858" w="17713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2100000" y="1215475"/>
              <a:ext cx="543750" cy="548750"/>
            </a:xfrm>
            <a:custGeom>
              <a:rect b="b" l="l" r="r" t="t"/>
              <a:pathLst>
                <a:path extrusionOk="0" h="21950" w="2175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184225" y="1371425"/>
              <a:ext cx="407825" cy="543275"/>
            </a:xfrm>
            <a:custGeom>
              <a:rect b="b" l="l" r="r" t="t"/>
              <a:pathLst>
                <a:path extrusionOk="0" h="21731" w="16313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286800" y="1506525"/>
              <a:ext cx="40050" cy="81775"/>
            </a:xfrm>
            <a:custGeom>
              <a:rect b="b" l="l" r="r" t="t"/>
              <a:pathLst>
                <a:path extrusionOk="0" h="3271" w="1602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533650" y="1521525"/>
              <a:ext cx="37550" cy="32125"/>
            </a:xfrm>
            <a:custGeom>
              <a:rect b="b" l="l" r="r" t="t"/>
              <a:pathLst>
                <a:path extrusionOk="0" h="1285" w="1502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2416900" y="1533200"/>
              <a:ext cx="40875" cy="35425"/>
            </a:xfrm>
            <a:custGeom>
              <a:rect b="b" l="l" r="r" t="t"/>
              <a:pathLst>
                <a:path extrusionOk="0" h="1417" w="1635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2430250" y="1642450"/>
              <a:ext cx="63400" cy="42175"/>
            </a:xfrm>
            <a:custGeom>
              <a:rect b="b" l="l" r="r" t="t"/>
              <a:pathLst>
                <a:path extrusionOk="0" h="1687" w="2536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2434400" y="1655800"/>
              <a:ext cx="33400" cy="29200"/>
            </a:xfrm>
            <a:custGeom>
              <a:rect b="b" l="l" r="r" t="t"/>
              <a:pathLst>
                <a:path extrusionOk="0" h="1168" w="1336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2533650" y="1470550"/>
              <a:ext cx="45050" cy="33500"/>
            </a:xfrm>
            <a:custGeom>
              <a:rect b="b" l="l" r="r" t="t"/>
              <a:pathLst>
                <a:path extrusionOk="0" h="1340" w="1802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2489450" y="1533200"/>
              <a:ext cx="65075" cy="100100"/>
            </a:xfrm>
            <a:custGeom>
              <a:rect b="b" l="l" r="r" t="t"/>
              <a:pathLst>
                <a:path extrusionOk="0" h="4004" w="2603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2311000" y="1683325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2292650" y="2383275"/>
              <a:ext cx="161800" cy="57275"/>
            </a:xfrm>
            <a:custGeom>
              <a:rect b="b" l="l" r="r" t="t"/>
              <a:pathLst>
                <a:path extrusionOk="0" h="2291" w="6472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2351850" y="2123625"/>
              <a:ext cx="488700" cy="570425"/>
            </a:xfrm>
            <a:custGeom>
              <a:rect b="b" l="l" r="r" t="t"/>
              <a:pathLst>
                <a:path extrusionOk="0" h="22817" w="19548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2351850" y="2208700"/>
              <a:ext cx="115100" cy="485350"/>
            </a:xfrm>
            <a:custGeom>
              <a:rect b="b" l="l" r="r" t="t"/>
              <a:pathLst>
                <a:path extrusionOk="0" h="19414" w="4604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2548650" y="2189425"/>
              <a:ext cx="179550" cy="59325"/>
            </a:xfrm>
            <a:custGeom>
              <a:rect b="b" l="l" r="r" t="t"/>
              <a:pathLst>
                <a:path extrusionOk="0" h="2373" w="7182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2557825" y="2133625"/>
              <a:ext cx="194550" cy="64250"/>
            </a:xfrm>
            <a:custGeom>
              <a:rect b="b" l="l" r="r" t="t"/>
              <a:pathLst>
                <a:path extrusionOk="0" h="2570" w="7782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2553650" y="2156975"/>
              <a:ext cx="181000" cy="92600"/>
            </a:xfrm>
            <a:custGeom>
              <a:rect b="b" l="l" r="r" t="t"/>
              <a:pathLst>
                <a:path extrusionOk="0" h="3704" w="724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1863175" y="1819000"/>
              <a:ext cx="693850" cy="753475"/>
            </a:xfrm>
            <a:custGeom>
              <a:rect b="b" l="l" r="r" t="t"/>
              <a:pathLst>
                <a:path extrusionOk="0" h="30139" w="27754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1962400" y="2306325"/>
              <a:ext cx="100100" cy="24975"/>
            </a:xfrm>
            <a:custGeom>
              <a:rect b="b" l="l" r="r" t="t"/>
              <a:pathLst>
                <a:path extrusionOk="0" h="999" w="4004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5432375" y="1740850"/>
              <a:ext cx="127625" cy="306925"/>
            </a:xfrm>
            <a:custGeom>
              <a:rect b="b" l="l" r="r" t="t"/>
              <a:pathLst>
                <a:path extrusionOk="0" h="12277" w="5105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5476575" y="1878450"/>
              <a:ext cx="211850" cy="200900"/>
            </a:xfrm>
            <a:custGeom>
              <a:rect b="b" l="l" r="r" t="t"/>
              <a:pathLst>
                <a:path extrusionOk="0" h="8036" w="8474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5579150" y="1724175"/>
              <a:ext cx="121775" cy="165150"/>
            </a:xfrm>
            <a:custGeom>
              <a:rect b="b" l="l" r="r" t="t"/>
              <a:pathLst>
                <a:path extrusionOk="0" h="6606" w="4871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5573325" y="1721600"/>
              <a:ext cx="56725" cy="150200"/>
            </a:xfrm>
            <a:custGeom>
              <a:rect b="b" l="l" r="r" t="t"/>
              <a:pathLst>
                <a:path extrusionOk="0" h="6008" w="2269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4668500" y="4397750"/>
              <a:ext cx="32550" cy="71550"/>
            </a:xfrm>
            <a:custGeom>
              <a:rect b="b" l="l" r="r" t="t"/>
              <a:pathLst>
                <a:path extrusionOk="0" h="2862" w="1302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4706025" y="4380250"/>
              <a:ext cx="35900" cy="64225"/>
            </a:xfrm>
            <a:custGeom>
              <a:rect b="b" l="l" r="r" t="t"/>
              <a:pathLst>
                <a:path extrusionOk="0" h="2569" w="1436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4746900" y="4346050"/>
              <a:ext cx="48375" cy="78425"/>
            </a:xfrm>
            <a:custGeom>
              <a:rect b="b" l="l" r="r" t="t"/>
              <a:pathLst>
                <a:path extrusionOk="0" h="3137" w="1935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4605950" y="4269325"/>
              <a:ext cx="79250" cy="101775"/>
            </a:xfrm>
            <a:custGeom>
              <a:rect b="b" l="l" r="r" t="t"/>
              <a:pathLst>
                <a:path extrusionOk="0" h="4071" w="317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4686850" y="4196775"/>
              <a:ext cx="90100" cy="93425"/>
            </a:xfrm>
            <a:custGeom>
              <a:rect b="b" l="l" r="r" t="t"/>
              <a:pathLst>
                <a:path extrusionOk="0" h="3737" w="3604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4772750" y="4192650"/>
              <a:ext cx="86750" cy="72525"/>
            </a:xfrm>
            <a:custGeom>
              <a:rect b="b" l="l" r="r" t="t"/>
              <a:pathLst>
                <a:path extrusionOk="0" h="2901" w="347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4575100" y="4375250"/>
              <a:ext cx="58400" cy="103425"/>
            </a:xfrm>
            <a:custGeom>
              <a:rect b="b" l="l" r="r" t="t"/>
              <a:pathLst>
                <a:path extrusionOk="0" h="4137" w="2336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574275" y="4466975"/>
              <a:ext cx="58400" cy="98425"/>
            </a:xfrm>
            <a:custGeom>
              <a:rect b="b" l="l" r="r" t="t"/>
              <a:pathLst>
                <a:path extrusionOk="0" h="3937" w="2336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603450" y="4540350"/>
              <a:ext cx="85925" cy="73375"/>
            </a:xfrm>
            <a:custGeom>
              <a:rect b="b" l="l" r="r" t="t"/>
              <a:pathLst>
                <a:path extrusionOk="0" h="2935" w="3437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686025" y="4516175"/>
              <a:ext cx="90075" cy="93425"/>
            </a:xfrm>
            <a:custGeom>
              <a:rect b="b" l="l" r="r" t="t"/>
              <a:pathLst>
                <a:path extrusionOk="0" h="3737" w="3603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772750" y="4435275"/>
              <a:ext cx="86750" cy="111775"/>
            </a:xfrm>
            <a:custGeom>
              <a:rect b="b" l="l" r="r" t="t"/>
              <a:pathLst>
                <a:path extrusionOk="0" h="4471" w="347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829450" y="4220125"/>
              <a:ext cx="64250" cy="108450"/>
            </a:xfrm>
            <a:custGeom>
              <a:rect b="b" l="l" r="r" t="t"/>
              <a:pathLst>
                <a:path extrusionOk="0" h="4338" w="257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4829450" y="4315200"/>
              <a:ext cx="64250" cy="115100"/>
            </a:xfrm>
            <a:custGeom>
              <a:rect b="b" l="l" r="r" t="t"/>
              <a:pathLst>
                <a:path extrusionOk="0" h="4604" w="257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259175" y="2889175"/>
              <a:ext cx="346700" cy="311925"/>
            </a:xfrm>
            <a:custGeom>
              <a:rect b="b" l="l" r="r" t="t"/>
              <a:pathLst>
                <a:path extrusionOk="0" h="12477" w="13868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265000" y="2973300"/>
              <a:ext cx="333600" cy="368725"/>
            </a:xfrm>
            <a:custGeom>
              <a:rect b="b" l="l" r="r" t="t"/>
              <a:pathLst>
                <a:path extrusionOk="0" h="14749" w="13344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378425" y="2897600"/>
              <a:ext cx="40050" cy="51250"/>
            </a:xfrm>
            <a:custGeom>
              <a:rect b="b" l="l" r="r" t="t"/>
              <a:pathLst>
                <a:path extrusionOk="0" h="2050" w="1602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3246650" y="3171375"/>
              <a:ext cx="401975" cy="235700"/>
            </a:xfrm>
            <a:custGeom>
              <a:rect b="b" l="l" r="r" t="t"/>
              <a:pathLst>
                <a:path extrusionOk="0" h="9428" w="16079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3440950" y="3284675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3843750" y="1640775"/>
              <a:ext cx="301900" cy="466775"/>
            </a:xfrm>
            <a:custGeom>
              <a:rect b="b" l="l" r="r" t="t"/>
              <a:pathLst>
                <a:path extrusionOk="0" h="18671" w="12076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3931300" y="1772575"/>
              <a:ext cx="131800" cy="200950"/>
            </a:xfrm>
            <a:custGeom>
              <a:rect b="b" l="l" r="r" t="t"/>
              <a:pathLst>
                <a:path extrusionOk="0" h="8038" w="5272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46400" y="1614450"/>
              <a:ext cx="125950" cy="211500"/>
            </a:xfrm>
            <a:custGeom>
              <a:rect b="b" l="l" r="r" t="t"/>
              <a:pathLst>
                <a:path extrusionOk="0" h="8460" w="5038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3926300" y="2398000"/>
              <a:ext cx="45075" cy="356950"/>
            </a:xfrm>
            <a:custGeom>
              <a:rect b="b" l="l" r="r" t="t"/>
              <a:pathLst>
                <a:path extrusionOk="0" h="14278" w="1803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179000" y="2428025"/>
              <a:ext cx="45050" cy="180975"/>
            </a:xfrm>
            <a:custGeom>
              <a:rect b="b" l="l" r="r" t="t"/>
              <a:pathLst>
                <a:path extrusionOk="0" h="7239" w="1802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16450" y="2378800"/>
              <a:ext cx="44225" cy="266900"/>
            </a:xfrm>
            <a:custGeom>
              <a:rect b="b" l="l" r="r" t="t"/>
              <a:pathLst>
                <a:path extrusionOk="0" h="10676" w="1769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053075" y="2529750"/>
              <a:ext cx="45050" cy="152625"/>
            </a:xfrm>
            <a:custGeom>
              <a:rect b="b" l="l" r="r" t="t"/>
              <a:pathLst>
                <a:path extrusionOk="0" h="6105" w="1802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3989675" y="2526425"/>
              <a:ext cx="45075" cy="192650"/>
            </a:xfrm>
            <a:custGeom>
              <a:rect b="b" l="l" r="r" t="t"/>
              <a:pathLst>
                <a:path extrusionOk="0" h="7706" w="1803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3892950" y="2572400"/>
              <a:ext cx="404450" cy="235900"/>
            </a:xfrm>
            <a:custGeom>
              <a:rect b="b" l="l" r="r" t="t"/>
              <a:pathLst>
                <a:path extrusionOk="0" h="9436" w="16178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4087250" y="2685900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191375" y="1351250"/>
              <a:ext cx="205175" cy="37700"/>
            </a:xfrm>
            <a:custGeom>
              <a:rect b="b" l="l" r="r" t="t"/>
              <a:pathLst>
                <a:path extrusionOk="0" h="1508" w="8207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449050" y="2423625"/>
              <a:ext cx="252725" cy="47100"/>
            </a:xfrm>
            <a:custGeom>
              <a:rect b="b" l="l" r="r" t="t"/>
              <a:pathLst>
                <a:path extrusionOk="0" h="1884" w="10109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4833625" y="1974475"/>
              <a:ext cx="163550" cy="88300"/>
            </a:xfrm>
            <a:custGeom>
              <a:rect b="b" l="l" r="r" t="t"/>
              <a:pathLst>
                <a:path extrusionOk="0" h="3532" w="6542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4648900" y="2318550"/>
              <a:ext cx="10875" cy="148675"/>
            </a:xfrm>
            <a:custGeom>
              <a:rect b="b" l="l" r="r" t="t"/>
              <a:pathLst>
                <a:path extrusionOk="0" h="5947" w="435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4799925" y="3728700"/>
              <a:ext cx="454025" cy="229600"/>
            </a:xfrm>
            <a:custGeom>
              <a:rect b="b" l="l" r="r" t="t"/>
              <a:pathLst>
                <a:path extrusionOk="0" h="9184" w="18161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429200" y="4345800"/>
              <a:ext cx="178575" cy="208750"/>
            </a:xfrm>
            <a:custGeom>
              <a:rect b="b" l="l" r="r" t="t"/>
              <a:pathLst>
                <a:path extrusionOk="0" h="8350" w="7143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3802050" y="4453300"/>
              <a:ext cx="191000" cy="148800"/>
            </a:xfrm>
            <a:custGeom>
              <a:rect b="b" l="l" r="r" t="t"/>
              <a:pathLst>
                <a:path extrusionOk="0" h="5952" w="764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4185650" y="1864275"/>
              <a:ext cx="321100" cy="8375"/>
            </a:xfrm>
            <a:custGeom>
              <a:rect b="b" l="l" r="r" t="t"/>
              <a:pathLst>
                <a:path extrusionOk="0" h="335" w="12844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715200" y="3815500"/>
              <a:ext cx="13375" cy="352950"/>
            </a:xfrm>
            <a:custGeom>
              <a:rect b="b" l="l" r="r" t="t"/>
              <a:pathLst>
                <a:path extrusionOk="0" h="14118" w="535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424875" y="2105050"/>
              <a:ext cx="79450" cy="231250"/>
            </a:xfrm>
            <a:custGeom>
              <a:rect b="b" l="l" r="r" t="t"/>
              <a:pathLst>
                <a:path extrusionOk="0" h="9250" w="3178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73425" y="3479950"/>
              <a:ext cx="292750" cy="370775"/>
            </a:xfrm>
            <a:custGeom>
              <a:rect b="b" l="l" r="r" t="t"/>
              <a:pathLst>
                <a:path extrusionOk="0" h="14831" w="1171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3957175" y="4127075"/>
              <a:ext cx="292725" cy="370775"/>
            </a:xfrm>
            <a:custGeom>
              <a:rect b="b" l="l" r="r" t="t"/>
              <a:pathLst>
                <a:path extrusionOk="0" h="14831" w="11709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3278350" y="4134700"/>
              <a:ext cx="220175" cy="278100"/>
            </a:xfrm>
            <a:custGeom>
              <a:rect b="b" l="l" r="r" t="t"/>
              <a:pathLst>
                <a:path extrusionOk="0" h="11124" w="8807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3658625" y="3716950"/>
              <a:ext cx="225175" cy="285550"/>
            </a:xfrm>
            <a:custGeom>
              <a:rect b="b" l="l" r="r" t="t"/>
              <a:pathLst>
                <a:path extrusionOk="0" h="11422" w="9007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4069750" y="3587475"/>
              <a:ext cx="179325" cy="228225"/>
            </a:xfrm>
            <a:custGeom>
              <a:rect b="b" l="l" r="r" t="t"/>
              <a:pathLst>
                <a:path extrusionOk="0" h="9129" w="7173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350900" y="3468700"/>
              <a:ext cx="180150" cy="227750"/>
            </a:xfrm>
            <a:custGeom>
              <a:rect b="b" l="l" r="r" t="t"/>
              <a:pathLst>
                <a:path extrusionOk="0" h="9110" w="7206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5040425" y="3303925"/>
              <a:ext cx="129925" cy="157350"/>
            </a:xfrm>
            <a:custGeom>
              <a:rect b="b" l="l" r="r" t="t"/>
              <a:pathLst>
                <a:path extrusionOk="0" h="6294" w="5197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5323150" y="3266225"/>
              <a:ext cx="130600" cy="157525"/>
            </a:xfrm>
            <a:custGeom>
              <a:rect b="b" l="l" r="r" t="t"/>
              <a:pathLst>
                <a:path extrusionOk="0" h="6301" w="5224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3098225" y="391367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3918800" y="3267750"/>
              <a:ext cx="129350" cy="157675"/>
            </a:xfrm>
            <a:custGeom>
              <a:rect b="b" l="l" r="r" t="t"/>
              <a:pathLst>
                <a:path extrusionOk="0" h="6307" w="5174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306575" y="274032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505900" y="3239400"/>
              <a:ext cx="129950" cy="157675"/>
            </a:xfrm>
            <a:custGeom>
              <a:rect b="b" l="l" r="r" t="t"/>
              <a:pathLst>
                <a:path extrusionOk="0" h="6307" w="5198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541750" y="2454950"/>
              <a:ext cx="175150" cy="222425"/>
            </a:xfrm>
            <a:custGeom>
              <a:rect b="b" l="l" r="r" t="t"/>
              <a:pathLst>
                <a:path extrusionOk="0" h="8897" w="7006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779425" y="2918650"/>
              <a:ext cx="207875" cy="577650"/>
            </a:xfrm>
            <a:custGeom>
              <a:rect b="b" l="l" r="r" t="t"/>
              <a:pathLst>
                <a:path extrusionOk="0" h="23106" w="8315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576325" y="3370650"/>
              <a:ext cx="92200" cy="191525"/>
            </a:xfrm>
            <a:custGeom>
              <a:rect b="b" l="l" r="r" t="t"/>
              <a:pathLst>
                <a:path extrusionOk="0" h="7661" w="3688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849475" y="3411650"/>
              <a:ext cx="204300" cy="180550"/>
            </a:xfrm>
            <a:custGeom>
              <a:rect b="b" l="l" r="r" t="t"/>
              <a:pathLst>
                <a:path extrusionOk="0" h="7222" w="8172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5156350" y="3345325"/>
              <a:ext cx="181000" cy="16725"/>
            </a:xfrm>
            <a:custGeom>
              <a:rect b="b" l="l" r="r" t="t"/>
              <a:pathLst>
                <a:path extrusionOk="0" h="669" w="724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577600" y="2654850"/>
              <a:ext cx="57575" cy="597950"/>
            </a:xfrm>
            <a:custGeom>
              <a:rect b="b" l="l" r="r" t="t"/>
              <a:pathLst>
                <a:path extrusionOk="0" h="23918" w="2303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025550" y="2880125"/>
              <a:ext cx="304575" cy="410200"/>
            </a:xfrm>
            <a:custGeom>
              <a:rect b="b" l="l" r="r" t="t"/>
              <a:pathLst>
                <a:path extrusionOk="0" h="16408" w="12183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3998175" y="3394125"/>
              <a:ext cx="132475" cy="245150"/>
            </a:xfrm>
            <a:custGeom>
              <a:rect b="b" l="l" r="r" t="t"/>
              <a:pathLst>
                <a:path extrusionOk="0" h="9806" w="5299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196500" y="3799750"/>
              <a:ext cx="409700" cy="355350"/>
            </a:xfrm>
            <a:custGeom>
              <a:rect b="b" l="l" r="r" t="t"/>
              <a:pathLst>
                <a:path extrusionOk="0" h="14214" w="16388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098100" y="3792100"/>
              <a:ext cx="66725" cy="369675"/>
            </a:xfrm>
            <a:custGeom>
              <a:rect b="b" l="l" r="r" t="t"/>
              <a:pathLst>
                <a:path extrusionOk="0" h="14787" w="2669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3803225" y="3943275"/>
              <a:ext cx="257375" cy="256875"/>
            </a:xfrm>
            <a:custGeom>
              <a:rect b="b" l="l" r="r" t="t"/>
              <a:pathLst>
                <a:path extrusionOk="0" h="10275" w="10295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512675" y="4239300"/>
              <a:ext cx="472025" cy="89275"/>
            </a:xfrm>
            <a:custGeom>
              <a:rect b="b" l="l" r="r" t="t"/>
              <a:pathLst>
                <a:path extrusionOk="0" h="3571" w="18881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2600" y="3677250"/>
              <a:ext cx="45050" cy="480350"/>
            </a:xfrm>
            <a:custGeom>
              <a:rect b="b" l="l" r="r" t="t"/>
              <a:pathLst>
                <a:path extrusionOk="0" h="19214" w="1802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176600" y="4037925"/>
              <a:ext cx="161825" cy="176400"/>
            </a:xfrm>
            <a:custGeom>
              <a:rect b="b" l="l" r="r" t="t"/>
              <a:pathLst>
                <a:path extrusionOk="0" h="7056" w="6473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5243075" y="3415900"/>
              <a:ext cx="113450" cy="288875"/>
            </a:xfrm>
            <a:custGeom>
              <a:rect b="b" l="l" r="r" t="t"/>
              <a:pathLst>
                <a:path extrusionOk="0" h="11555" w="4538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5417375" y="3377025"/>
              <a:ext cx="94250" cy="133450"/>
            </a:xfrm>
            <a:custGeom>
              <a:rect b="b" l="l" r="r" t="t"/>
              <a:pathLst>
                <a:path extrusionOk="0" h="5338" w="377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4401650" y="3032075"/>
              <a:ext cx="136775" cy="255750"/>
            </a:xfrm>
            <a:custGeom>
              <a:rect b="b" l="l" r="r" t="t"/>
              <a:pathLst>
                <a:path extrusionOk="0" h="10230" w="5471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999700" y="2893000"/>
              <a:ext cx="95075" cy="383150"/>
            </a:xfrm>
            <a:custGeom>
              <a:rect b="b" l="l" r="r" t="t"/>
              <a:pathLst>
                <a:path extrusionOk="0" h="15326" w="3803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4197325" y="3417050"/>
              <a:ext cx="81750" cy="180150"/>
            </a:xfrm>
            <a:custGeom>
              <a:rect b="b" l="l" r="r" t="t"/>
              <a:pathLst>
                <a:path extrusionOk="0" h="7206" w="327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4784175" y="1506675"/>
              <a:ext cx="230425" cy="429350"/>
            </a:xfrm>
            <a:custGeom>
              <a:rect b="b" l="l" r="r" t="t"/>
              <a:pathLst>
                <a:path extrusionOk="0" h="17174" w="9217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074625" y="1641000"/>
              <a:ext cx="206000" cy="265825"/>
            </a:xfrm>
            <a:custGeom>
              <a:rect b="b" l="l" r="r" t="t"/>
              <a:pathLst>
                <a:path extrusionOk="0" h="10633" w="824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045450" y="1679975"/>
              <a:ext cx="60900" cy="221850"/>
            </a:xfrm>
            <a:custGeom>
              <a:rect b="b" l="l" r="r" t="t"/>
              <a:pathLst>
                <a:path extrusionOk="0" h="8874" w="2436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040425" y="2006675"/>
              <a:ext cx="46725" cy="228725"/>
            </a:xfrm>
            <a:custGeom>
              <a:rect b="b" l="l" r="r" t="t"/>
              <a:pathLst>
                <a:path extrusionOk="0" h="9149" w="1869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130500" y="2020225"/>
              <a:ext cx="71750" cy="196825"/>
            </a:xfrm>
            <a:custGeom>
              <a:rect b="b" l="l" r="r" t="t"/>
              <a:pathLst>
                <a:path extrusionOk="0" h="7873" w="287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4949550" y="2317925"/>
              <a:ext cx="81750" cy="30050"/>
            </a:xfrm>
            <a:custGeom>
              <a:rect b="b" l="l" r="r" t="t"/>
              <a:pathLst>
                <a:path extrusionOk="0" h="1202" w="327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041275" y="2374000"/>
              <a:ext cx="49675" cy="319225"/>
            </a:xfrm>
            <a:custGeom>
              <a:rect b="b" l="l" r="r" t="t"/>
              <a:pathLst>
                <a:path extrusionOk="0" h="12769" w="1987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117150" y="2476800"/>
              <a:ext cx="226025" cy="232275"/>
            </a:xfrm>
            <a:custGeom>
              <a:rect b="b" l="l" r="r" t="t"/>
              <a:pathLst>
                <a:path extrusionOk="0" h="9291" w="9041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4907000" y="2715175"/>
              <a:ext cx="71750" cy="41425"/>
            </a:xfrm>
            <a:custGeom>
              <a:rect b="b" l="l" r="r" t="t"/>
              <a:pathLst>
                <a:path extrusionOk="0" h="1657" w="287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4833625" y="2830175"/>
              <a:ext cx="113425" cy="90725"/>
            </a:xfrm>
            <a:custGeom>
              <a:rect b="b" l="l" r="r" t="t"/>
              <a:pathLst>
                <a:path extrusionOk="0" h="3629" w="4537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4768575" y="2702875"/>
              <a:ext cx="70075" cy="218025"/>
            </a:xfrm>
            <a:custGeom>
              <a:rect b="b" l="l" r="r" t="t"/>
              <a:pathLst>
                <a:path extrusionOk="0" h="8721" w="2803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4731050" y="2900525"/>
              <a:ext cx="108425" cy="20375"/>
            </a:xfrm>
            <a:custGeom>
              <a:rect b="b" l="l" r="r" t="t"/>
              <a:pathLst>
                <a:path extrusionOk="0" h="815" w="4337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117150" y="2799100"/>
              <a:ext cx="377800" cy="42575"/>
            </a:xfrm>
            <a:custGeom>
              <a:rect b="b" l="l" r="r" t="t"/>
              <a:pathLst>
                <a:path extrusionOk="0" h="1703" w="15112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4934525" y="2671075"/>
              <a:ext cx="206000" cy="262325"/>
            </a:xfrm>
            <a:custGeom>
              <a:rect b="b" l="l" r="r" t="t"/>
              <a:pathLst>
                <a:path extrusionOk="0" h="10493" w="824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467400" y="2716175"/>
              <a:ext cx="206850" cy="262250"/>
            </a:xfrm>
            <a:custGeom>
              <a:rect b="b" l="l" r="r" t="t"/>
              <a:pathLst>
                <a:path extrusionOk="0" h="10490" w="8274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326475" y="2325225"/>
              <a:ext cx="143450" cy="182025"/>
            </a:xfrm>
            <a:custGeom>
              <a:rect b="b" l="l" r="r" t="t"/>
              <a:pathLst>
                <a:path extrusionOk="0" h="7281" w="5738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022100" y="2207575"/>
              <a:ext cx="143450" cy="182100"/>
            </a:xfrm>
            <a:custGeom>
              <a:rect b="b" l="l" r="r" t="t"/>
              <a:pathLst>
                <a:path extrusionOk="0" h="7284" w="5738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983725" y="1892250"/>
              <a:ext cx="109575" cy="133825"/>
            </a:xfrm>
            <a:custGeom>
              <a:rect b="b" l="l" r="r" t="t"/>
              <a:pathLst>
                <a:path extrusionOk="0" h="5353" w="4383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4612625" y="1532650"/>
              <a:ext cx="68425" cy="107325"/>
            </a:xfrm>
            <a:custGeom>
              <a:rect b="b" l="l" r="r" t="t"/>
              <a:pathLst>
                <a:path extrusionOk="0" h="4293" w="2737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4676850" y="1548225"/>
              <a:ext cx="33375" cy="216000"/>
            </a:xfrm>
            <a:custGeom>
              <a:rect b="b" l="l" r="r" t="t"/>
              <a:pathLst>
                <a:path extrusionOk="0" h="8640" w="1335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4591775" y="1760525"/>
              <a:ext cx="88425" cy="176325"/>
            </a:xfrm>
            <a:custGeom>
              <a:rect b="b" l="l" r="r" t="t"/>
              <a:pathLst>
                <a:path extrusionOk="0" h="7053" w="3537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4499225" y="1760325"/>
              <a:ext cx="181825" cy="106475"/>
            </a:xfrm>
            <a:custGeom>
              <a:rect b="b" l="l" r="r" t="t"/>
              <a:pathLst>
                <a:path extrusionOk="0" h="4259" w="7273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4747725" y="890550"/>
              <a:ext cx="42550" cy="436700"/>
            </a:xfrm>
            <a:custGeom>
              <a:rect b="b" l="l" r="r" t="t"/>
              <a:pathLst>
                <a:path extrusionOk="0" h="17468" w="1702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4808600" y="663475"/>
              <a:ext cx="323850" cy="648775"/>
            </a:xfrm>
            <a:custGeom>
              <a:rect b="b" l="l" r="r" t="t"/>
              <a:pathLst>
                <a:path extrusionOk="0" h="25951" w="12954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4538950" y="1331975"/>
              <a:ext cx="147925" cy="81175"/>
            </a:xfrm>
            <a:custGeom>
              <a:rect b="b" l="l" r="r" t="t"/>
              <a:pathLst>
                <a:path extrusionOk="0" h="3247" w="5917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3657775" y="990325"/>
              <a:ext cx="582950" cy="123450"/>
            </a:xfrm>
            <a:custGeom>
              <a:rect b="b" l="l" r="r" t="t"/>
              <a:pathLst>
                <a:path extrusionOk="0" h="4938" w="23318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4287400" y="1332950"/>
              <a:ext cx="165750" cy="63525"/>
            </a:xfrm>
            <a:custGeom>
              <a:rect b="b" l="l" r="r" t="t"/>
              <a:pathLst>
                <a:path extrusionOk="0" h="2541" w="663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4399975" y="1145725"/>
              <a:ext cx="89250" cy="129825"/>
            </a:xfrm>
            <a:custGeom>
              <a:rect b="b" l="l" r="r" t="t"/>
              <a:pathLst>
                <a:path extrusionOk="0" h="5193" w="357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4415000" y="1392275"/>
              <a:ext cx="63400" cy="162975"/>
            </a:xfrm>
            <a:custGeom>
              <a:rect b="b" l="l" r="r" t="t"/>
              <a:pathLst>
                <a:path extrusionOk="0" h="6519" w="2536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4233200" y="992825"/>
              <a:ext cx="21700" cy="371950"/>
            </a:xfrm>
            <a:custGeom>
              <a:rect b="b" l="l" r="r" t="t"/>
              <a:pathLst>
                <a:path extrusionOk="0" h="14878" w="868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4130175" y="1286650"/>
              <a:ext cx="98875" cy="105650"/>
            </a:xfrm>
            <a:custGeom>
              <a:rect b="b" l="l" r="r" t="t"/>
              <a:pathLst>
                <a:path extrusionOk="0" h="4226" w="3955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4846975" y="1351400"/>
              <a:ext cx="259375" cy="38400"/>
            </a:xfrm>
            <a:custGeom>
              <a:rect b="b" l="l" r="r" t="t"/>
              <a:pathLst>
                <a:path extrusionOk="0" h="1536" w="10375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168850" y="946025"/>
              <a:ext cx="137550" cy="332025"/>
            </a:xfrm>
            <a:custGeom>
              <a:rect b="b" l="l" r="r" t="t"/>
              <a:pathLst>
                <a:path extrusionOk="0" h="13281" w="5502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379850" y="876900"/>
              <a:ext cx="201000" cy="55075"/>
            </a:xfrm>
            <a:custGeom>
              <a:rect b="b" l="l" r="r" t="t"/>
              <a:pathLst>
                <a:path extrusionOk="0" h="2203" w="804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81525" y="694575"/>
              <a:ext cx="146400" cy="139825"/>
            </a:xfrm>
            <a:custGeom>
              <a:rect b="b" l="l" r="r" t="t"/>
              <a:pathLst>
                <a:path extrusionOk="0" h="5593" w="5856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4209000" y="960050"/>
              <a:ext cx="53400" cy="68900"/>
            </a:xfrm>
            <a:custGeom>
              <a:rect b="b" l="l" r="r" t="t"/>
              <a:pathLst>
                <a:path extrusionOk="0" h="2756" w="2136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4388300" y="1128950"/>
              <a:ext cx="29225" cy="37825"/>
            </a:xfrm>
            <a:custGeom>
              <a:rect b="b" l="l" r="r" t="t"/>
              <a:pathLst>
                <a:path extrusionOk="0" h="1513" w="1169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4116450" y="1268775"/>
              <a:ext cx="29200" cy="37725"/>
            </a:xfrm>
            <a:custGeom>
              <a:rect b="b" l="l" r="r" t="t"/>
              <a:pathLst>
                <a:path extrusionOk="0" h="1509" w="1168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4402475" y="15344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4600125" y="1618625"/>
              <a:ext cx="29200" cy="37675"/>
            </a:xfrm>
            <a:custGeom>
              <a:rect b="b" l="l" r="r" t="t"/>
              <a:pathLst>
                <a:path extrusionOk="0" h="1507" w="1168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4580100" y="19155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4656000" y="173392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4479200" y="1835975"/>
              <a:ext cx="44225" cy="56925"/>
            </a:xfrm>
            <a:custGeom>
              <a:rect b="b" l="l" r="r" t="t"/>
              <a:pathLst>
                <a:path extrusionOk="0" h="2277" w="1769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5503275" y="66847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4654325" y="1297450"/>
              <a:ext cx="206850" cy="262475"/>
            </a:xfrm>
            <a:custGeom>
              <a:rect b="b" l="l" r="r" t="t"/>
              <a:pathLst>
                <a:path extrusionOk="0" h="10499" w="8274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4701850" y="1356425"/>
              <a:ext cx="111775" cy="144650"/>
            </a:xfrm>
            <a:custGeom>
              <a:rect b="b" l="l" r="r" t="t"/>
              <a:pathLst>
                <a:path extrusionOk="0" h="5786" w="4471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094650" y="458825"/>
              <a:ext cx="170150" cy="217125"/>
            </a:xfrm>
            <a:custGeom>
              <a:rect b="b" l="l" r="r" t="t"/>
              <a:pathLst>
                <a:path extrusionOk="0" h="8685" w="6806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133000" y="506125"/>
              <a:ext cx="94250" cy="122825"/>
            </a:xfrm>
            <a:custGeom>
              <a:rect b="b" l="l" r="r" t="t"/>
              <a:pathLst>
                <a:path extrusionOk="0" h="4913" w="377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4732725" y="752950"/>
              <a:ext cx="124125" cy="150675"/>
            </a:xfrm>
            <a:custGeom>
              <a:rect b="b" l="l" r="r" t="t"/>
              <a:pathLst>
                <a:path extrusionOk="0" h="6027" w="4965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4761900" y="7872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092975" y="1267450"/>
              <a:ext cx="124350" cy="149875"/>
            </a:xfrm>
            <a:custGeom>
              <a:rect b="b" l="l" r="r" t="t"/>
              <a:pathLst>
                <a:path extrusionOk="0" h="5995" w="4974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5122150" y="1301625"/>
              <a:ext cx="63425" cy="82400"/>
            </a:xfrm>
            <a:custGeom>
              <a:rect b="b" l="l" r="r" t="t"/>
              <a:pathLst>
                <a:path extrusionOk="0" h="3296" w="2537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5272275" y="806675"/>
              <a:ext cx="122925" cy="150300"/>
            </a:xfrm>
            <a:custGeom>
              <a:rect b="b" l="l" r="r" t="t"/>
              <a:pathLst>
                <a:path extrusionOk="0" h="6012" w="4917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5300625" y="840600"/>
              <a:ext cx="64225" cy="82775"/>
            </a:xfrm>
            <a:custGeom>
              <a:rect b="b" l="l" r="r" t="t"/>
              <a:pathLst>
                <a:path extrusionOk="0" h="3311" w="2569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4440850" y="1249125"/>
              <a:ext cx="124350" cy="150675"/>
            </a:xfrm>
            <a:custGeom>
              <a:rect b="b" l="l" r="r" t="t"/>
              <a:pathLst>
                <a:path extrusionOk="0" h="6027" w="4974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4470025" y="12834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4211500" y="1353900"/>
              <a:ext cx="85650" cy="104275"/>
            </a:xfrm>
            <a:custGeom>
              <a:rect b="b" l="l" r="r" t="t"/>
              <a:pathLst>
                <a:path extrusionOk="0" h="4171" w="3426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4230700" y="1377300"/>
              <a:ext cx="44225" cy="56975"/>
            </a:xfrm>
            <a:custGeom>
              <a:rect b="b" l="l" r="r" t="t"/>
              <a:pathLst>
                <a:path extrusionOk="0" h="2279" w="1769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5566650" y="885225"/>
              <a:ext cx="85025" cy="104275"/>
            </a:xfrm>
            <a:custGeom>
              <a:rect b="b" l="l" r="r" t="t"/>
              <a:pathLst>
                <a:path extrusionOk="0" h="4171" w="3401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5585825" y="909150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5424875" y="1154925"/>
              <a:ext cx="271225" cy="339100"/>
            </a:xfrm>
            <a:custGeom>
              <a:rect b="b" l="l" r="r" t="t"/>
              <a:pathLst>
                <a:path extrusionOk="0" h="13564" w="10849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5468250" y="1230775"/>
              <a:ext cx="184500" cy="108150"/>
            </a:xfrm>
            <a:custGeom>
              <a:rect b="b" l="l" r="r" t="t"/>
              <a:pathLst>
                <a:path extrusionOk="0" h="4326" w="738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5468250" y="1271625"/>
              <a:ext cx="184500" cy="108175"/>
            </a:xfrm>
            <a:custGeom>
              <a:rect b="b" l="l" r="r" t="t"/>
              <a:pathLst>
                <a:path extrusionOk="0" h="4327" w="738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5469075" y="1312725"/>
              <a:ext cx="182650" cy="107925"/>
            </a:xfrm>
            <a:custGeom>
              <a:rect b="b" l="l" r="r" t="t"/>
              <a:pathLst>
                <a:path extrusionOk="0" h="4317" w="7306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5741775" y="2234875"/>
              <a:ext cx="271225" cy="338275"/>
            </a:xfrm>
            <a:custGeom>
              <a:rect b="b" l="l" r="r" t="t"/>
              <a:pathLst>
                <a:path extrusionOk="0" h="13531" w="10849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5785125" y="2310400"/>
              <a:ext cx="182675" cy="108475"/>
            </a:xfrm>
            <a:custGeom>
              <a:rect b="b" l="l" r="r" t="t"/>
              <a:pathLst>
                <a:path extrusionOk="0" h="4339" w="7307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5784300" y="2351625"/>
              <a:ext cx="183500" cy="108100"/>
            </a:xfrm>
            <a:custGeom>
              <a:rect b="b" l="l" r="r" t="t"/>
              <a:pathLst>
                <a:path extrusionOk="0" h="4324" w="734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5785125" y="2391825"/>
              <a:ext cx="182675" cy="108775"/>
            </a:xfrm>
            <a:custGeom>
              <a:rect b="b" l="l" r="r" t="t"/>
              <a:pathLst>
                <a:path extrusionOk="0" h="4351" w="7307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5294775" y="3726250"/>
              <a:ext cx="271200" cy="338800"/>
            </a:xfrm>
            <a:custGeom>
              <a:rect b="b" l="l" r="r" t="t"/>
              <a:pathLst>
                <a:path extrusionOk="0" h="13552" w="10848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5338975" y="3802025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5338975" y="384270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5338975" y="388355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3495175" y="45143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3538525" y="4590900"/>
              <a:ext cx="183750" cy="107925"/>
            </a:xfrm>
            <a:custGeom>
              <a:rect b="b" l="l" r="r" t="t"/>
              <a:pathLst>
                <a:path extrusionOk="0" h="4317" w="735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3538525" y="4631750"/>
              <a:ext cx="183750" cy="107950"/>
            </a:xfrm>
            <a:custGeom>
              <a:rect b="b" l="l" r="r" t="t"/>
              <a:pathLst>
                <a:path extrusionOk="0" h="4318" w="735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3538525" y="4672050"/>
              <a:ext cx="182650" cy="108500"/>
            </a:xfrm>
            <a:custGeom>
              <a:rect b="b" l="l" r="r" t="t"/>
              <a:pathLst>
                <a:path extrusionOk="0" h="4340" w="7306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4530075" y="19975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4573425" y="2073875"/>
              <a:ext cx="184400" cy="108150"/>
            </a:xfrm>
            <a:custGeom>
              <a:rect b="b" l="l" r="r" t="t"/>
              <a:pathLst>
                <a:path extrusionOk="0" h="4326" w="7376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4573425" y="2114150"/>
              <a:ext cx="184875" cy="108750"/>
            </a:xfrm>
            <a:custGeom>
              <a:rect b="b" l="l" r="r" t="t"/>
              <a:pathLst>
                <a:path extrusionOk="0" h="4350" w="7395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4573425" y="2155850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3527700" y="1049250"/>
              <a:ext cx="140950" cy="179600"/>
            </a:xfrm>
            <a:custGeom>
              <a:rect b="b" l="l" r="r" t="t"/>
              <a:pathLst>
                <a:path extrusionOk="0" h="7184" w="5638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3559375" y="1089175"/>
              <a:ext cx="77575" cy="99500"/>
            </a:xfrm>
            <a:custGeom>
              <a:rect b="b" l="l" r="r" t="t"/>
              <a:pathLst>
                <a:path extrusionOk="0" h="3980" w="3103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3415950" y="582075"/>
              <a:ext cx="357775" cy="431625"/>
            </a:xfrm>
            <a:custGeom>
              <a:rect b="b" l="l" r="r" t="t"/>
              <a:pathLst>
                <a:path extrusionOk="0" h="17265" w="14311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3485150" y="692600"/>
              <a:ext cx="220150" cy="129300"/>
            </a:xfrm>
            <a:custGeom>
              <a:rect b="b" l="l" r="r" t="t"/>
              <a:pathLst>
                <a:path extrusionOk="0" h="5172" w="8806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3485150" y="733150"/>
              <a:ext cx="219350" cy="129600"/>
            </a:xfrm>
            <a:custGeom>
              <a:rect b="b" l="l" r="r" t="t"/>
              <a:pathLst>
                <a:path extrusionOk="0" h="5184" w="8774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3485150" y="773500"/>
              <a:ext cx="220150" cy="129275"/>
            </a:xfrm>
            <a:custGeom>
              <a:rect b="b" l="l" r="r" t="t"/>
              <a:pathLst>
                <a:path extrusionOk="0" h="5171" w="8806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2210075" y="581475"/>
              <a:ext cx="352775" cy="524075"/>
            </a:xfrm>
            <a:custGeom>
              <a:rect b="b" l="l" r="r" t="t"/>
              <a:pathLst>
                <a:path extrusionOk="0" h="20963" w="14111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2210925" y="747650"/>
              <a:ext cx="74225" cy="349875"/>
            </a:xfrm>
            <a:custGeom>
              <a:rect b="b" l="l" r="r" t="t"/>
              <a:pathLst>
                <a:path extrusionOk="0" h="13995" w="2969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2216750" y="581700"/>
              <a:ext cx="345275" cy="200150"/>
            </a:xfrm>
            <a:custGeom>
              <a:rect b="b" l="l" r="r" t="t"/>
              <a:pathLst>
                <a:path extrusionOk="0" h="8006" w="13811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2312650" y="723450"/>
              <a:ext cx="206000" cy="273575"/>
            </a:xfrm>
            <a:custGeom>
              <a:rect b="b" l="l" r="r" t="t"/>
              <a:pathLst>
                <a:path extrusionOk="0" h="10943" w="824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51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Smartie Connect?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Smartie connect</a:t>
            </a:r>
            <a:endParaRPr/>
          </a:p>
        </p:txBody>
      </p:sp>
      <p:pic>
        <p:nvPicPr>
          <p:cNvPr id="602" name="Google Shape;6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25" y="1216500"/>
            <a:ext cx="3774600" cy="377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3" name="Google Shape;603;p52"/>
          <p:cNvGrpSpPr/>
          <p:nvPr/>
        </p:nvGrpSpPr>
        <p:grpSpPr>
          <a:xfrm rot="-5400000">
            <a:off x="1365551" y="1216589"/>
            <a:ext cx="2638482" cy="3774431"/>
            <a:chOff x="4420239" y="707200"/>
            <a:chExt cx="3176598" cy="3874788"/>
          </a:xfrm>
        </p:grpSpPr>
        <p:grpSp>
          <p:nvGrpSpPr>
            <p:cNvPr id="604" name="Google Shape;604;p52"/>
            <p:cNvGrpSpPr/>
            <p:nvPr/>
          </p:nvGrpSpPr>
          <p:grpSpPr>
            <a:xfrm>
              <a:off x="4420239" y="707200"/>
              <a:ext cx="3176598" cy="3874788"/>
              <a:chOff x="4420239" y="707200"/>
              <a:chExt cx="3176598" cy="3874788"/>
            </a:xfrm>
          </p:grpSpPr>
          <p:sp>
            <p:nvSpPr>
              <p:cNvPr id="605" name="Google Shape;605;p52"/>
              <p:cNvSpPr/>
              <p:nvPr/>
            </p:nvSpPr>
            <p:spPr>
              <a:xfrm>
                <a:off x="4420239" y="707200"/>
                <a:ext cx="3176598" cy="3874788"/>
              </a:xfrm>
              <a:custGeom>
                <a:rect b="b" l="l" r="r" t="t"/>
                <a:pathLst>
                  <a:path extrusionOk="0" h="71451" w="49749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2"/>
              <p:cNvSpPr/>
              <p:nvPr/>
            </p:nvSpPr>
            <p:spPr>
              <a:xfrm>
                <a:off x="5879713" y="4264550"/>
                <a:ext cx="228600" cy="228600"/>
              </a:xfrm>
              <a:prstGeom prst="donut">
                <a:avLst>
                  <a:gd fmla="val 860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07" name="Google Shape;607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2010" y="910748"/>
              <a:ext cx="2693105" cy="3278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p52"/>
          <p:cNvSpPr/>
          <p:nvPr/>
        </p:nvSpPr>
        <p:spPr>
          <a:xfrm>
            <a:off x="977437" y="1971389"/>
            <a:ext cx="3216600" cy="22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614" name="Google Shape;614;p53"/>
          <p:cNvSpPr txBox="1"/>
          <p:nvPr>
            <p:ph type="title"/>
          </p:nvPr>
        </p:nvSpPr>
        <p:spPr>
          <a:xfrm flipH="1">
            <a:off x="616325" y="720000"/>
            <a:ext cx="38628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</a:rPr>
              <a:t>Explanation of the individual nodes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615" name="Google Shape;615;p5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/>
              <a:t>An overview of all the nodes in the environment</a:t>
            </a:r>
            <a:endParaRPr/>
          </a:p>
        </p:txBody>
      </p:sp>
      <p:pic>
        <p:nvPicPr>
          <p:cNvPr id="616" name="Google Shape;6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25" y="152400"/>
            <a:ext cx="3655925" cy="3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Base node is a parent class that all nodes inherit from. This includes a list of default functions such as returning the node’s name and its MQTT id.</a:t>
            </a:r>
            <a:endParaRPr/>
          </a:p>
        </p:txBody>
      </p:sp>
      <p:sp>
        <p:nvSpPr>
          <p:cNvPr id="622" name="Google Shape;622;p5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node</a:t>
            </a:r>
            <a:endParaRPr/>
          </a:p>
        </p:txBody>
      </p:sp>
      <p:grpSp>
        <p:nvGrpSpPr>
          <p:cNvPr id="623" name="Google Shape;623;p54"/>
          <p:cNvGrpSpPr/>
          <p:nvPr/>
        </p:nvGrpSpPr>
        <p:grpSpPr>
          <a:xfrm flipH="1">
            <a:off x="5696228" y="1536057"/>
            <a:ext cx="1883861" cy="2874088"/>
            <a:chOff x="4572029" y="1613481"/>
            <a:chExt cx="1740448" cy="2655292"/>
          </a:xfrm>
        </p:grpSpPr>
        <p:sp>
          <p:nvSpPr>
            <p:cNvPr id="624" name="Google Shape;624;p54"/>
            <p:cNvSpPr/>
            <p:nvPr/>
          </p:nvSpPr>
          <p:spPr>
            <a:xfrm>
              <a:off x="4817268" y="3594947"/>
              <a:ext cx="1167111" cy="673825"/>
            </a:xfrm>
            <a:custGeom>
              <a:rect b="b" l="l" r="r" t="t"/>
              <a:pathLst>
                <a:path extrusionOk="0" h="39596" w="68583">
                  <a:moveTo>
                    <a:pt x="34291" y="1"/>
                  </a:moveTo>
                  <a:cubicBezTo>
                    <a:pt x="15344" y="1"/>
                    <a:pt x="0" y="8874"/>
                    <a:pt x="0" y="19781"/>
                  </a:cubicBezTo>
                  <a:cubicBezTo>
                    <a:pt x="0" y="30723"/>
                    <a:pt x="15344" y="39596"/>
                    <a:pt x="34291" y="39596"/>
                  </a:cubicBezTo>
                  <a:cubicBezTo>
                    <a:pt x="53238" y="39596"/>
                    <a:pt x="68582" y="30723"/>
                    <a:pt x="68582" y="19781"/>
                  </a:cubicBezTo>
                  <a:cubicBezTo>
                    <a:pt x="68582" y="8874"/>
                    <a:pt x="53238" y="1"/>
                    <a:pt x="34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4"/>
            <p:cNvSpPr/>
            <p:nvPr/>
          </p:nvSpPr>
          <p:spPr>
            <a:xfrm>
              <a:off x="4781497" y="3342493"/>
              <a:ext cx="350254" cy="560148"/>
            </a:xfrm>
            <a:custGeom>
              <a:rect b="b" l="l" r="r" t="t"/>
              <a:pathLst>
                <a:path extrusionOk="0" h="32916" w="20582">
                  <a:moveTo>
                    <a:pt x="4841" y="0"/>
                  </a:moveTo>
                  <a:cubicBezTo>
                    <a:pt x="4493" y="0"/>
                    <a:pt x="4147" y="40"/>
                    <a:pt x="3803" y="125"/>
                  </a:cubicBezTo>
                  <a:cubicBezTo>
                    <a:pt x="34" y="1059"/>
                    <a:pt x="1" y="5896"/>
                    <a:pt x="4170" y="9465"/>
                  </a:cubicBezTo>
                  <a:cubicBezTo>
                    <a:pt x="8340" y="13068"/>
                    <a:pt x="14678" y="17638"/>
                    <a:pt x="16145" y="23308"/>
                  </a:cubicBezTo>
                  <a:lnTo>
                    <a:pt x="19815" y="32915"/>
                  </a:lnTo>
                  <a:lnTo>
                    <a:pt x="20282" y="24543"/>
                  </a:lnTo>
                  <a:cubicBezTo>
                    <a:pt x="20582" y="21140"/>
                    <a:pt x="18547" y="13735"/>
                    <a:pt x="15412" y="9031"/>
                  </a:cubicBezTo>
                  <a:cubicBezTo>
                    <a:pt x="12541" y="4726"/>
                    <a:pt x="8608" y="0"/>
                    <a:pt x="484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4"/>
            <p:cNvSpPr/>
            <p:nvPr/>
          </p:nvSpPr>
          <p:spPr>
            <a:xfrm>
              <a:off x="4855864" y="3391843"/>
              <a:ext cx="270782" cy="430747"/>
            </a:xfrm>
            <a:custGeom>
              <a:rect b="b" l="l" r="r" t="t"/>
              <a:pathLst>
                <a:path extrusionOk="0" h="25312" w="15912">
                  <a:moveTo>
                    <a:pt x="289" y="1"/>
                  </a:moveTo>
                  <a:cubicBezTo>
                    <a:pt x="187" y="1"/>
                    <a:pt x="92" y="63"/>
                    <a:pt x="67" y="160"/>
                  </a:cubicBezTo>
                  <a:cubicBezTo>
                    <a:pt x="0" y="261"/>
                    <a:pt x="67" y="427"/>
                    <a:pt x="167" y="494"/>
                  </a:cubicBezTo>
                  <a:cubicBezTo>
                    <a:pt x="5604" y="3063"/>
                    <a:pt x="14144" y="13303"/>
                    <a:pt x="15411" y="25078"/>
                  </a:cubicBezTo>
                  <a:cubicBezTo>
                    <a:pt x="15411" y="25178"/>
                    <a:pt x="15511" y="25278"/>
                    <a:pt x="15612" y="25312"/>
                  </a:cubicBezTo>
                  <a:lnTo>
                    <a:pt x="15678" y="25312"/>
                  </a:lnTo>
                  <a:cubicBezTo>
                    <a:pt x="15812" y="25312"/>
                    <a:pt x="15912" y="25178"/>
                    <a:pt x="15912" y="25045"/>
                  </a:cubicBezTo>
                  <a:cubicBezTo>
                    <a:pt x="14644" y="13070"/>
                    <a:pt x="5938" y="2662"/>
                    <a:pt x="401" y="27"/>
                  </a:cubicBezTo>
                  <a:cubicBezTo>
                    <a:pt x="365" y="9"/>
                    <a:pt x="327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4"/>
            <p:cNvSpPr/>
            <p:nvPr/>
          </p:nvSpPr>
          <p:spPr>
            <a:xfrm>
              <a:off x="4791061" y="3582507"/>
              <a:ext cx="322533" cy="353045"/>
            </a:xfrm>
            <a:custGeom>
              <a:rect b="b" l="l" r="r" t="t"/>
              <a:pathLst>
                <a:path extrusionOk="0" h="20746" w="18953">
                  <a:moveTo>
                    <a:pt x="4161" y="0"/>
                  </a:moveTo>
                  <a:cubicBezTo>
                    <a:pt x="1365" y="0"/>
                    <a:pt x="1" y="1823"/>
                    <a:pt x="1006" y="4134"/>
                  </a:cubicBezTo>
                  <a:cubicBezTo>
                    <a:pt x="2040" y="6469"/>
                    <a:pt x="8512" y="8370"/>
                    <a:pt x="12548" y="12273"/>
                  </a:cubicBezTo>
                  <a:cubicBezTo>
                    <a:pt x="15884" y="15475"/>
                    <a:pt x="17451" y="18811"/>
                    <a:pt x="17818" y="20746"/>
                  </a:cubicBezTo>
                  <a:lnTo>
                    <a:pt x="18953" y="17210"/>
                  </a:lnTo>
                  <a:cubicBezTo>
                    <a:pt x="18519" y="8304"/>
                    <a:pt x="11948" y="1732"/>
                    <a:pt x="6277" y="298"/>
                  </a:cubicBezTo>
                  <a:cubicBezTo>
                    <a:pt x="5505" y="94"/>
                    <a:pt x="4796" y="0"/>
                    <a:pt x="4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4851881" y="3617291"/>
              <a:ext cx="265116" cy="285349"/>
            </a:xfrm>
            <a:custGeom>
              <a:rect b="b" l="l" r="r" t="t"/>
              <a:pathLst>
                <a:path extrusionOk="0" h="16768" w="15579">
                  <a:moveTo>
                    <a:pt x="248" y="1"/>
                  </a:moveTo>
                  <a:cubicBezTo>
                    <a:pt x="147" y="1"/>
                    <a:pt x="60" y="84"/>
                    <a:pt x="34" y="189"/>
                  </a:cubicBezTo>
                  <a:cubicBezTo>
                    <a:pt x="1" y="322"/>
                    <a:pt x="101" y="456"/>
                    <a:pt x="234" y="489"/>
                  </a:cubicBezTo>
                  <a:cubicBezTo>
                    <a:pt x="3704" y="1256"/>
                    <a:pt x="12376" y="6360"/>
                    <a:pt x="15045" y="16600"/>
                  </a:cubicBezTo>
                  <a:cubicBezTo>
                    <a:pt x="15078" y="16700"/>
                    <a:pt x="15145" y="16767"/>
                    <a:pt x="15245" y="16767"/>
                  </a:cubicBezTo>
                  <a:lnTo>
                    <a:pt x="15345" y="16767"/>
                  </a:lnTo>
                  <a:cubicBezTo>
                    <a:pt x="15479" y="16734"/>
                    <a:pt x="15579" y="16600"/>
                    <a:pt x="15545" y="16467"/>
                  </a:cubicBezTo>
                  <a:cubicBezTo>
                    <a:pt x="12810" y="6026"/>
                    <a:pt x="4171" y="856"/>
                    <a:pt x="334" y="22"/>
                  </a:cubicBezTo>
                  <a:cubicBezTo>
                    <a:pt x="305" y="7"/>
                    <a:pt x="27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4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4979036" y="1915252"/>
              <a:ext cx="33507" cy="27262"/>
            </a:xfrm>
            <a:custGeom>
              <a:rect b="b" l="l" r="r" t="t"/>
              <a:pathLst>
                <a:path extrusionOk="0" h="1602" w="1969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4998913" y="1857358"/>
              <a:ext cx="35209" cy="10789"/>
            </a:xfrm>
            <a:custGeom>
              <a:rect b="b" l="l" r="r" t="t"/>
              <a:pathLst>
                <a:path extrusionOk="0" h="634" w="2069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5114717" y="1816057"/>
              <a:ext cx="28402" cy="20727"/>
            </a:xfrm>
            <a:custGeom>
              <a:rect b="b" l="l" r="r" t="t"/>
              <a:pathLst>
                <a:path extrusionOk="0" h="1218" w="1669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5073279" y="1787382"/>
              <a:ext cx="47700" cy="34784"/>
            </a:xfrm>
            <a:custGeom>
              <a:rect b="b" l="l" r="r" t="t"/>
              <a:pathLst>
                <a:path extrusionOk="0" h="2044" w="2803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5030140" y="1799601"/>
              <a:ext cx="39174" cy="28249"/>
            </a:xfrm>
            <a:custGeom>
              <a:rect b="b" l="l" r="r" t="t"/>
              <a:pathLst>
                <a:path extrusionOk="0" h="1660" w="2302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4979036" y="1915252"/>
              <a:ext cx="33507" cy="27262"/>
            </a:xfrm>
            <a:custGeom>
              <a:rect b="b" l="l" r="r" t="t"/>
              <a:pathLst>
                <a:path extrusionOk="0" h="1602" w="1969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4998913" y="1857358"/>
              <a:ext cx="35209" cy="10789"/>
            </a:xfrm>
            <a:custGeom>
              <a:rect b="b" l="l" r="r" t="t"/>
              <a:pathLst>
                <a:path extrusionOk="0" h="634" w="2069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5114717" y="1816057"/>
              <a:ext cx="28402" cy="20727"/>
            </a:xfrm>
            <a:custGeom>
              <a:rect b="b" l="l" r="r" t="t"/>
              <a:pathLst>
                <a:path extrusionOk="0" h="1218" w="1669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4"/>
            <p:cNvSpPr/>
            <p:nvPr/>
          </p:nvSpPr>
          <p:spPr>
            <a:xfrm>
              <a:off x="5073279" y="1787382"/>
              <a:ext cx="47700" cy="34784"/>
            </a:xfrm>
            <a:custGeom>
              <a:rect b="b" l="l" r="r" t="t"/>
              <a:pathLst>
                <a:path extrusionOk="0" h="2044" w="2803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4"/>
            <p:cNvSpPr/>
            <p:nvPr/>
          </p:nvSpPr>
          <p:spPr>
            <a:xfrm>
              <a:off x="5030140" y="1799601"/>
              <a:ext cx="39174" cy="28249"/>
            </a:xfrm>
            <a:custGeom>
              <a:rect b="b" l="l" r="r" t="t"/>
              <a:pathLst>
                <a:path extrusionOk="0" h="1660" w="2302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4"/>
            <p:cNvSpPr/>
            <p:nvPr/>
          </p:nvSpPr>
          <p:spPr>
            <a:xfrm>
              <a:off x="4996071" y="1797031"/>
              <a:ext cx="151013" cy="196008"/>
            </a:xfrm>
            <a:custGeom>
              <a:rect b="b" l="l" r="r" t="t"/>
              <a:pathLst>
                <a:path extrusionOk="0" h="11518" w="8874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4"/>
            <p:cNvSpPr/>
            <p:nvPr/>
          </p:nvSpPr>
          <p:spPr>
            <a:xfrm>
              <a:off x="4996071" y="1797031"/>
              <a:ext cx="151013" cy="196008"/>
            </a:xfrm>
            <a:custGeom>
              <a:rect b="b" l="l" r="r" t="t"/>
              <a:pathLst>
                <a:path extrusionOk="0" h="11518" w="8874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4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4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4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4"/>
            <p:cNvSpPr/>
            <p:nvPr/>
          </p:nvSpPr>
          <p:spPr>
            <a:xfrm>
              <a:off x="4767305" y="1806255"/>
              <a:ext cx="50542" cy="40893"/>
            </a:xfrm>
            <a:custGeom>
              <a:rect b="b" l="l" r="r" t="t"/>
              <a:pathLst>
                <a:path extrusionOk="0" h="2403" w="297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4"/>
            <p:cNvSpPr/>
            <p:nvPr/>
          </p:nvSpPr>
          <p:spPr>
            <a:xfrm>
              <a:off x="4797391" y="1717713"/>
              <a:ext cx="52244" cy="17035"/>
            </a:xfrm>
            <a:custGeom>
              <a:rect b="b" l="l" r="r" t="t"/>
              <a:pathLst>
                <a:path extrusionOk="0" h="1001" w="307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4"/>
            <p:cNvSpPr/>
            <p:nvPr/>
          </p:nvSpPr>
          <p:spPr>
            <a:xfrm>
              <a:off x="4971089" y="1656926"/>
              <a:ext cx="42595" cy="31108"/>
            </a:xfrm>
            <a:custGeom>
              <a:rect b="b" l="l" r="r" t="t"/>
              <a:pathLst>
                <a:path extrusionOk="0" h="1828" w="2503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4"/>
            <p:cNvSpPr/>
            <p:nvPr/>
          </p:nvSpPr>
          <p:spPr>
            <a:xfrm>
              <a:off x="4908652" y="1613481"/>
              <a:ext cx="72103" cy="52584"/>
            </a:xfrm>
            <a:custGeom>
              <a:rect b="b" l="l" r="r" t="t"/>
              <a:pathLst>
                <a:path extrusionOk="0" h="3090" w="4237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4"/>
            <p:cNvSpPr/>
            <p:nvPr/>
          </p:nvSpPr>
          <p:spPr>
            <a:xfrm>
              <a:off x="4843934" y="1632557"/>
              <a:ext cx="59068" cy="41455"/>
            </a:xfrm>
            <a:custGeom>
              <a:rect b="b" l="l" r="r" t="t"/>
              <a:pathLst>
                <a:path extrusionOk="0" h="2436" w="3471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4"/>
            <p:cNvSpPr/>
            <p:nvPr/>
          </p:nvSpPr>
          <p:spPr>
            <a:xfrm>
              <a:off x="4767305" y="1806255"/>
              <a:ext cx="50542" cy="40893"/>
            </a:xfrm>
            <a:custGeom>
              <a:rect b="b" l="l" r="r" t="t"/>
              <a:pathLst>
                <a:path extrusionOk="0" h="2403" w="297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4"/>
            <p:cNvSpPr/>
            <p:nvPr/>
          </p:nvSpPr>
          <p:spPr>
            <a:xfrm>
              <a:off x="4797391" y="1717713"/>
              <a:ext cx="52244" cy="17035"/>
            </a:xfrm>
            <a:custGeom>
              <a:rect b="b" l="l" r="r" t="t"/>
              <a:pathLst>
                <a:path extrusionOk="0" h="1001" w="307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4971089" y="1656926"/>
              <a:ext cx="42595" cy="31108"/>
            </a:xfrm>
            <a:custGeom>
              <a:rect b="b" l="l" r="r" t="t"/>
              <a:pathLst>
                <a:path extrusionOk="0" h="1828" w="2503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4"/>
            <p:cNvSpPr/>
            <p:nvPr/>
          </p:nvSpPr>
          <p:spPr>
            <a:xfrm>
              <a:off x="4908652" y="1613481"/>
              <a:ext cx="72103" cy="52584"/>
            </a:xfrm>
            <a:custGeom>
              <a:rect b="b" l="l" r="r" t="t"/>
              <a:pathLst>
                <a:path extrusionOk="0" h="3090" w="4237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4843934" y="1632557"/>
              <a:ext cx="59068" cy="41455"/>
            </a:xfrm>
            <a:custGeom>
              <a:rect b="b" l="l" r="r" t="t"/>
              <a:pathLst>
                <a:path extrusionOk="0" h="2436" w="3471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4"/>
            <p:cNvSpPr/>
            <p:nvPr/>
          </p:nvSpPr>
          <p:spPr>
            <a:xfrm>
              <a:off x="4791725" y="1628235"/>
              <a:ext cx="228766" cy="293960"/>
            </a:xfrm>
            <a:custGeom>
              <a:rect b="b" l="l" r="r" t="t"/>
              <a:pathLst>
                <a:path extrusionOk="0" h="17274" w="13443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4791725" y="1628235"/>
              <a:ext cx="228766" cy="293960"/>
            </a:xfrm>
            <a:custGeom>
              <a:rect b="b" l="l" r="r" t="t"/>
              <a:pathLst>
                <a:path extrusionOk="0" h="17274" w="13443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4"/>
            <p:cNvSpPr/>
            <p:nvPr/>
          </p:nvSpPr>
          <p:spPr>
            <a:xfrm>
              <a:off x="5395710" y="2729846"/>
              <a:ext cx="214012" cy="677450"/>
            </a:xfrm>
            <a:custGeom>
              <a:rect b="b" l="l" r="r" t="t"/>
              <a:pathLst>
                <a:path extrusionOk="0" h="39809" w="12576">
                  <a:moveTo>
                    <a:pt x="11575" y="0"/>
                  </a:moveTo>
                  <a:cubicBezTo>
                    <a:pt x="3803" y="1134"/>
                    <a:pt x="0" y="8973"/>
                    <a:pt x="0" y="8973"/>
                  </a:cubicBezTo>
                  <a:cubicBezTo>
                    <a:pt x="0" y="8973"/>
                    <a:pt x="1768" y="20415"/>
                    <a:pt x="3069" y="27320"/>
                  </a:cubicBezTo>
                  <a:cubicBezTo>
                    <a:pt x="3736" y="31056"/>
                    <a:pt x="4737" y="37394"/>
                    <a:pt x="5337" y="38761"/>
                  </a:cubicBezTo>
                  <a:cubicBezTo>
                    <a:pt x="5723" y="39581"/>
                    <a:pt x="7120" y="39808"/>
                    <a:pt x="8267" y="39808"/>
                  </a:cubicBezTo>
                  <a:cubicBezTo>
                    <a:pt x="8707" y="39808"/>
                    <a:pt x="9111" y="39775"/>
                    <a:pt x="9407" y="39729"/>
                  </a:cubicBezTo>
                  <a:cubicBezTo>
                    <a:pt x="12309" y="39262"/>
                    <a:pt x="12075" y="35125"/>
                    <a:pt x="12342" y="29822"/>
                  </a:cubicBezTo>
                  <a:cubicBezTo>
                    <a:pt x="12576" y="24518"/>
                    <a:pt x="12376" y="5804"/>
                    <a:pt x="11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5426920" y="3858906"/>
              <a:ext cx="363324" cy="129231"/>
            </a:xfrm>
            <a:custGeom>
              <a:rect b="b" l="l" r="r" t="t"/>
              <a:pathLst>
                <a:path extrusionOk="0" h="7594" w="21350">
                  <a:moveTo>
                    <a:pt x="434" y="1"/>
                  </a:moveTo>
                  <a:cubicBezTo>
                    <a:pt x="434" y="1"/>
                    <a:pt x="1" y="1268"/>
                    <a:pt x="334" y="2035"/>
                  </a:cubicBezTo>
                  <a:cubicBezTo>
                    <a:pt x="668" y="2803"/>
                    <a:pt x="2736" y="3670"/>
                    <a:pt x="4337" y="3803"/>
                  </a:cubicBezTo>
                  <a:cubicBezTo>
                    <a:pt x="5972" y="3937"/>
                    <a:pt x="7239" y="4137"/>
                    <a:pt x="8473" y="5004"/>
                  </a:cubicBezTo>
                  <a:cubicBezTo>
                    <a:pt x="10408" y="6439"/>
                    <a:pt x="12710" y="7306"/>
                    <a:pt x="15145" y="7539"/>
                  </a:cubicBezTo>
                  <a:cubicBezTo>
                    <a:pt x="15505" y="7577"/>
                    <a:pt x="15856" y="7593"/>
                    <a:pt x="16195" y="7593"/>
                  </a:cubicBezTo>
                  <a:cubicBezTo>
                    <a:pt x="18896" y="7593"/>
                    <a:pt x="20842" y="6520"/>
                    <a:pt x="21049" y="6105"/>
                  </a:cubicBezTo>
                  <a:cubicBezTo>
                    <a:pt x="21316" y="5638"/>
                    <a:pt x="21349" y="5071"/>
                    <a:pt x="21182" y="4537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5428060" y="3780795"/>
              <a:ext cx="369552" cy="187227"/>
            </a:xfrm>
            <a:custGeom>
              <a:rect b="b" l="l" r="r" t="t"/>
              <a:pathLst>
                <a:path extrusionOk="0" h="11002" w="21716">
                  <a:moveTo>
                    <a:pt x="10184" y="1"/>
                  </a:moveTo>
                  <a:cubicBezTo>
                    <a:pt x="10056" y="1"/>
                    <a:pt x="9929" y="9"/>
                    <a:pt x="9807" y="21"/>
                  </a:cubicBezTo>
                  <a:cubicBezTo>
                    <a:pt x="9507" y="87"/>
                    <a:pt x="9207" y="154"/>
                    <a:pt x="8907" y="254"/>
                  </a:cubicBezTo>
                  <a:cubicBezTo>
                    <a:pt x="7406" y="821"/>
                    <a:pt x="6138" y="2122"/>
                    <a:pt x="4570" y="2523"/>
                  </a:cubicBezTo>
                  <a:cubicBezTo>
                    <a:pt x="4125" y="2602"/>
                    <a:pt x="3671" y="2644"/>
                    <a:pt x="3221" y="2644"/>
                  </a:cubicBezTo>
                  <a:cubicBezTo>
                    <a:pt x="2728" y="2644"/>
                    <a:pt x="2239" y="2594"/>
                    <a:pt x="1768" y="2489"/>
                  </a:cubicBezTo>
                  <a:cubicBezTo>
                    <a:pt x="1618" y="2472"/>
                    <a:pt x="1426" y="2439"/>
                    <a:pt x="1247" y="2439"/>
                  </a:cubicBezTo>
                  <a:cubicBezTo>
                    <a:pt x="1068" y="2439"/>
                    <a:pt x="901" y="2472"/>
                    <a:pt x="801" y="2589"/>
                  </a:cubicBezTo>
                  <a:cubicBezTo>
                    <a:pt x="701" y="2723"/>
                    <a:pt x="634" y="2889"/>
                    <a:pt x="601" y="3090"/>
                  </a:cubicBezTo>
                  <a:cubicBezTo>
                    <a:pt x="534" y="3290"/>
                    <a:pt x="501" y="3523"/>
                    <a:pt x="434" y="3723"/>
                  </a:cubicBezTo>
                  <a:cubicBezTo>
                    <a:pt x="301" y="4224"/>
                    <a:pt x="0" y="5091"/>
                    <a:pt x="334" y="5591"/>
                  </a:cubicBezTo>
                  <a:cubicBezTo>
                    <a:pt x="1301" y="6826"/>
                    <a:pt x="4270" y="7326"/>
                    <a:pt x="5838" y="7526"/>
                  </a:cubicBezTo>
                  <a:cubicBezTo>
                    <a:pt x="8306" y="7760"/>
                    <a:pt x="10341" y="9828"/>
                    <a:pt x="12209" y="10428"/>
                  </a:cubicBezTo>
                  <a:cubicBezTo>
                    <a:pt x="13502" y="10843"/>
                    <a:pt x="14777" y="11002"/>
                    <a:pt x="15932" y="11002"/>
                  </a:cubicBezTo>
                  <a:cubicBezTo>
                    <a:pt x="17847" y="11002"/>
                    <a:pt x="19437" y="10565"/>
                    <a:pt x="20248" y="10128"/>
                  </a:cubicBezTo>
                  <a:cubicBezTo>
                    <a:pt x="21716" y="9294"/>
                    <a:pt x="21616" y="7126"/>
                    <a:pt x="20348" y="6225"/>
                  </a:cubicBezTo>
                  <a:cubicBezTo>
                    <a:pt x="19514" y="5625"/>
                    <a:pt x="18013" y="5258"/>
                    <a:pt x="16912" y="4724"/>
                  </a:cubicBezTo>
                  <a:cubicBezTo>
                    <a:pt x="15845" y="4224"/>
                    <a:pt x="15511" y="3990"/>
                    <a:pt x="14444" y="3390"/>
                  </a:cubicBezTo>
                  <a:cubicBezTo>
                    <a:pt x="13744" y="3023"/>
                    <a:pt x="13110" y="2556"/>
                    <a:pt x="12509" y="2022"/>
                  </a:cubicBezTo>
                  <a:cubicBezTo>
                    <a:pt x="11876" y="1455"/>
                    <a:pt x="11742" y="388"/>
                    <a:pt x="10841" y="87"/>
                  </a:cubicBezTo>
                  <a:cubicBezTo>
                    <a:pt x="10630" y="24"/>
                    <a:pt x="10405" y="1"/>
                    <a:pt x="10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5684633" y="3896378"/>
              <a:ext cx="111277" cy="71354"/>
            </a:xfrm>
            <a:custGeom>
              <a:rect b="b" l="l" r="r" t="t"/>
              <a:pathLst>
                <a:path extrusionOk="0" h="4193" w="6539">
                  <a:moveTo>
                    <a:pt x="5805" y="0"/>
                  </a:moveTo>
                  <a:lnTo>
                    <a:pt x="5805" y="0"/>
                  </a:lnTo>
                  <a:cubicBezTo>
                    <a:pt x="4704" y="1435"/>
                    <a:pt x="3036" y="1335"/>
                    <a:pt x="2136" y="1668"/>
                  </a:cubicBezTo>
                  <a:cubicBezTo>
                    <a:pt x="1769" y="1802"/>
                    <a:pt x="1902" y="2502"/>
                    <a:pt x="1835" y="3236"/>
                  </a:cubicBezTo>
                  <a:cubicBezTo>
                    <a:pt x="1769" y="3836"/>
                    <a:pt x="1035" y="4070"/>
                    <a:pt x="1" y="4170"/>
                  </a:cubicBezTo>
                  <a:cubicBezTo>
                    <a:pt x="272" y="4186"/>
                    <a:pt x="537" y="4193"/>
                    <a:pt x="797" y="4193"/>
                  </a:cubicBezTo>
                  <a:cubicBezTo>
                    <a:pt x="2744" y="4193"/>
                    <a:pt x="4347" y="3777"/>
                    <a:pt x="5171" y="3336"/>
                  </a:cubicBezTo>
                  <a:cubicBezTo>
                    <a:pt x="6405" y="2669"/>
                    <a:pt x="6539" y="1034"/>
                    <a:pt x="58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5433727" y="3351240"/>
              <a:ext cx="207222" cy="524633"/>
            </a:xfrm>
            <a:custGeom>
              <a:rect b="b" l="l" r="r" t="t"/>
              <a:pathLst>
                <a:path extrusionOk="0" h="30829" w="12177">
                  <a:moveTo>
                    <a:pt x="4950" y="1"/>
                  </a:moveTo>
                  <a:cubicBezTo>
                    <a:pt x="3313" y="1"/>
                    <a:pt x="2910" y="1181"/>
                    <a:pt x="2670" y="2713"/>
                  </a:cubicBezTo>
                  <a:cubicBezTo>
                    <a:pt x="2403" y="4414"/>
                    <a:pt x="168" y="26697"/>
                    <a:pt x="101" y="27898"/>
                  </a:cubicBezTo>
                  <a:cubicBezTo>
                    <a:pt x="1" y="29065"/>
                    <a:pt x="2069" y="30366"/>
                    <a:pt x="4137" y="30800"/>
                  </a:cubicBezTo>
                  <a:cubicBezTo>
                    <a:pt x="4228" y="30819"/>
                    <a:pt x="4316" y="30828"/>
                    <a:pt x="4403" y="30828"/>
                  </a:cubicBezTo>
                  <a:cubicBezTo>
                    <a:pt x="6312" y="30828"/>
                    <a:pt x="7494" y="26471"/>
                    <a:pt x="9408" y="25897"/>
                  </a:cubicBezTo>
                  <a:cubicBezTo>
                    <a:pt x="9690" y="25814"/>
                    <a:pt x="9926" y="25777"/>
                    <a:pt x="10128" y="25777"/>
                  </a:cubicBezTo>
                  <a:cubicBezTo>
                    <a:pt x="11074" y="25777"/>
                    <a:pt x="11297" y="26577"/>
                    <a:pt x="12176" y="27264"/>
                  </a:cubicBezTo>
                  <a:lnTo>
                    <a:pt x="9208" y="812"/>
                  </a:lnTo>
                  <a:lnTo>
                    <a:pt x="5538" y="45"/>
                  </a:lnTo>
                  <a:cubicBezTo>
                    <a:pt x="5326" y="15"/>
                    <a:pt x="5131" y="1"/>
                    <a:pt x="49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5503567" y="3296358"/>
              <a:ext cx="120348" cy="139305"/>
            </a:xfrm>
            <a:custGeom>
              <a:rect b="b" l="l" r="r" t="t"/>
              <a:pathLst>
                <a:path extrusionOk="0" h="8186" w="7072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5503567" y="3296358"/>
              <a:ext cx="120348" cy="139305"/>
            </a:xfrm>
            <a:custGeom>
              <a:rect b="b" l="l" r="r" t="t"/>
              <a:pathLst>
                <a:path extrusionOk="0" h="8186" w="7072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>
              <a:off x="5440551" y="3447933"/>
              <a:ext cx="101050" cy="337763"/>
            </a:xfrm>
            <a:custGeom>
              <a:rect b="b" l="l" r="r" t="t"/>
              <a:pathLst>
                <a:path extrusionOk="0" h="19848" w="5938">
                  <a:moveTo>
                    <a:pt x="1935" y="0"/>
                  </a:moveTo>
                  <a:cubicBezTo>
                    <a:pt x="1935" y="167"/>
                    <a:pt x="1902" y="367"/>
                    <a:pt x="1868" y="534"/>
                  </a:cubicBezTo>
                  <a:cubicBezTo>
                    <a:pt x="2669" y="1301"/>
                    <a:pt x="3636" y="1835"/>
                    <a:pt x="4670" y="2068"/>
                  </a:cubicBezTo>
                  <a:lnTo>
                    <a:pt x="4737" y="2102"/>
                  </a:lnTo>
                  <a:cubicBezTo>
                    <a:pt x="5437" y="2302"/>
                    <a:pt x="5504" y="2335"/>
                    <a:pt x="5371" y="5337"/>
                  </a:cubicBezTo>
                  <a:cubicBezTo>
                    <a:pt x="5104" y="10608"/>
                    <a:pt x="4403" y="16245"/>
                    <a:pt x="4003" y="18547"/>
                  </a:cubicBezTo>
                  <a:cubicBezTo>
                    <a:pt x="4003" y="18847"/>
                    <a:pt x="3836" y="19147"/>
                    <a:pt x="3603" y="19314"/>
                  </a:cubicBezTo>
                  <a:cubicBezTo>
                    <a:pt x="3453" y="19389"/>
                    <a:pt x="3282" y="19432"/>
                    <a:pt x="3114" y="19432"/>
                  </a:cubicBezTo>
                  <a:cubicBezTo>
                    <a:pt x="2982" y="19432"/>
                    <a:pt x="2853" y="19406"/>
                    <a:pt x="2736" y="19347"/>
                  </a:cubicBezTo>
                  <a:cubicBezTo>
                    <a:pt x="1768" y="19080"/>
                    <a:pt x="567" y="18647"/>
                    <a:pt x="34" y="18447"/>
                  </a:cubicBezTo>
                  <a:cubicBezTo>
                    <a:pt x="34" y="18580"/>
                    <a:pt x="0" y="18713"/>
                    <a:pt x="0" y="18847"/>
                  </a:cubicBezTo>
                  <a:cubicBezTo>
                    <a:pt x="567" y="19080"/>
                    <a:pt x="1701" y="19514"/>
                    <a:pt x="2602" y="19748"/>
                  </a:cubicBezTo>
                  <a:cubicBezTo>
                    <a:pt x="2802" y="19814"/>
                    <a:pt x="2969" y="19848"/>
                    <a:pt x="3169" y="19848"/>
                  </a:cubicBezTo>
                  <a:cubicBezTo>
                    <a:pt x="3403" y="19848"/>
                    <a:pt x="3636" y="19781"/>
                    <a:pt x="3836" y="19647"/>
                  </a:cubicBezTo>
                  <a:cubicBezTo>
                    <a:pt x="4170" y="19414"/>
                    <a:pt x="4370" y="19047"/>
                    <a:pt x="4403" y="18613"/>
                  </a:cubicBezTo>
                  <a:cubicBezTo>
                    <a:pt x="4804" y="16312"/>
                    <a:pt x="5504" y="10641"/>
                    <a:pt x="5771" y="5371"/>
                  </a:cubicBezTo>
                  <a:cubicBezTo>
                    <a:pt x="5938" y="2268"/>
                    <a:pt x="5871" y="2001"/>
                    <a:pt x="4870" y="1701"/>
                  </a:cubicBezTo>
                  <a:lnTo>
                    <a:pt x="4804" y="1668"/>
                  </a:lnTo>
                  <a:cubicBezTo>
                    <a:pt x="3369" y="1234"/>
                    <a:pt x="2469" y="7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5178856" y="2599270"/>
              <a:ext cx="423498" cy="350492"/>
            </a:xfrm>
            <a:custGeom>
              <a:rect b="b" l="l" r="r" t="t"/>
              <a:pathLst>
                <a:path extrusionOk="0" h="20596" w="24886">
                  <a:moveTo>
                    <a:pt x="13102" y="1"/>
                  </a:moveTo>
                  <a:cubicBezTo>
                    <a:pt x="2334" y="1"/>
                    <a:pt x="2230" y="2588"/>
                    <a:pt x="1302" y="5538"/>
                  </a:cubicBezTo>
                  <a:cubicBezTo>
                    <a:pt x="501" y="8040"/>
                    <a:pt x="1" y="12844"/>
                    <a:pt x="1168" y="13044"/>
                  </a:cubicBezTo>
                  <a:cubicBezTo>
                    <a:pt x="1635" y="12010"/>
                    <a:pt x="2736" y="11242"/>
                    <a:pt x="4470" y="11242"/>
                  </a:cubicBezTo>
                  <a:cubicBezTo>
                    <a:pt x="6372" y="11242"/>
                    <a:pt x="9374" y="12410"/>
                    <a:pt x="11175" y="14745"/>
                  </a:cubicBezTo>
                  <a:cubicBezTo>
                    <a:pt x="12977" y="17047"/>
                    <a:pt x="12843" y="20449"/>
                    <a:pt x="12843" y="20449"/>
                  </a:cubicBezTo>
                  <a:cubicBezTo>
                    <a:pt x="13126" y="20549"/>
                    <a:pt x="13450" y="20595"/>
                    <a:pt x="13802" y="20595"/>
                  </a:cubicBezTo>
                  <a:cubicBezTo>
                    <a:pt x="15439" y="20595"/>
                    <a:pt x="17657" y="19595"/>
                    <a:pt x="18947" y="18414"/>
                  </a:cubicBezTo>
                  <a:cubicBezTo>
                    <a:pt x="20949" y="16580"/>
                    <a:pt x="22517" y="14745"/>
                    <a:pt x="23551" y="12477"/>
                  </a:cubicBezTo>
                  <a:cubicBezTo>
                    <a:pt x="24084" y="11342"/>
                    <a:pt x="24485" y="10142"/>
                    <a:pt x="24718" y="8874"/>
                  </a:cubicBezTo>
                  <a:cubicBezTo>
                    <a:pt x="24885" y="7606"/>
                    <a:pt x="24852" y="6306"/>
                    <a:pt x="24618" y="5005"/>
                  </a:cubicBezTo>
                  <a:cubicBezTo>
                    <a:pt x="23784" y="301"/>
                    <a:pt x="16879" y="1"/>
                    <a:pt x="13310" y="1"/>
                  </a:cubicBezTo>
                  <a:cubicBezTo>
                    <a:pt x="13240" y="1"/>
                    <a:pt x="13171" y="1"/>
                    <a:pt x="13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5217451" y="2604954"/>
              <a:ext cx="370131" cy="152715"/>
            </a:xfrm>
            <a:custGeom>
              <a:rect b="b" l="l" r="r" t="t"/>
              <a:pathLst>
                <a:path extrusionOk="0" h="8974" w="21750">
                  <a:moveTo>
                    <a:pt x="11109" y="1"/>
                  </a:moveTo>
                  <a:cubicBezTo>
                    <a:pt x="4804" y="1"/>
                    <a:pt x="1268" y="835"/>
                    <a:pt x="435" y="3436"/>
                  </a:cubicBezTo>
                  <a:cubicBezTo>
                    <a:pt x="1" y="4771"/>
                    <a:pt x="1936" y="8940"/>
                    <a:pt x="10842" y="8974"/>
                  </a:cubicBezTo>
                  <a:cubicBezTo>
                    <a:pt x="19415" y="8974"/>
                    <a:pt x="21750" y="6005"/>
                    <a:pt x="21283" y="4070"/>
                  </a:cubicBezTo>
                  <a:cubicBezTo>
                    <a:pt x="20816" y="2135"/>
                    <a:pt x="18681" y="1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5445180" y="2114118"/>
              <a:ext cx="640232" cy="422783"/>
            </a:xfrm>
            <a:custGeom>
              <a:rect b="b" l="l" r="r" t="t"/>
              <a:pathLst>
                <a:path extrusionOk="0" h="24844" w="37622">
                  <a:moveTo>
                    <a:pt x="4454" y="1"/>
                  </a:moveTo>
                  <a:cubicBezTo>
                    <a:pt x="4058" y="1"/>
                    <a:pt x="3640" y="41"/>
                    <a:pt x="3197" y="123"/>
                  </a:cubicBezTo>
                  <a:cubicBezTo>
                    <a:pt x="1" y="858"/>
                    <a:pt x="725" y="5454"/>
                    <a:pt x="3756" y="5454"/>
                  </a:cubicBezTo>
                  <a:cubicBezTo>
                    <a:pt x="3888" y="5454"/>
                    <a:pt x="4024" y="5445"/>
                    <a:pt x="4165" y="5427"/>
                  </a:cubicBezTo>
                  <a:lnTo>
                    <a:pt x="4365" y="5393"/>
                  </a:lnTo>
                  <a:cubicBezTo>
                    <a:pt x="4565" y="5560"/>
                    <a:pt x="5099" y="6194"/>
                    <a:pt x="6066" y="8129"/>
                  </a:cubicBezTo>
                  <a:cubicBezTo>
                    <a:pt x="6700" y="9496"/>
                    <a:pt x="7234" y="10764"/>
                    <a:pt x="7701" y="11931"/>
                  </a:cubicBezTo>
                  <a:cubicBezTo>
                    <a:pt x="10436" y="18303"/>
                    <a:pt x="11937" y="21805"/>
                    <a:pt x="16340" y="23973"/>
                  </a:cubicBezTo>
                  <a:cubicBezTo>
                    <a:pt x="17664" y="24572"/>
                    <a:pt x="19106" y="24843"/>
                    <a:pt x="20556" y="24843"/>
                  </a:cubicBezTo>
                  <a:cubicBezTo>
                    <a:pt x="20641" y="24843"/>
                    <a:pt x="20725" y="24843"/>
                    <a:pt x="20810" y="24841"/>
                  </a:cubicBezTo>
                  <a:cubicBezTo>
                    <a:pt x="26147" y="24841"/>
                    <a:pt x="33119" y="22306"/>
                    <a:pt x="36488" y="19203"/>
                  </a:cubicBezTo>
                  <a:cubicBezTo>
                    <a:pt x="37555" y="18203"/>
                    <a:pt x="37622" y="16501"/>
                    <a:pt x="36621" y="15401"/>
                  </a:cubicBezTo>
                  <a:cubicBezTo>
                    <a:pt x="36097" y="14824"/>
                    <a:pt x="35382" y="14532"/>
                    <a:pt x="34661" y="14532"/>
                  </a:cubicBezTo>
                  <a:cubicBezTo>
                    <a:pt x="34004" y="14532"/>
                    <a:pt x="33343" y="14774"/>
                    <a:pt x="32819" y="15267"/>
                  </a:cubicBezTo>
                  <a:cubicBezTo>
                    <a:pt x="30167" y="17731"/>
                    <a:pt x="24225" y="19507"/>
                    <a:pt x="20743" y="19507"/>
                  </a:cubicBezTo>
                  <a:cubicBezTo>
                    <a:pt x="19888" y="19507"/>
                    <a:pt x="19182" y="19400"/>
                    <a:pt x="18708" y="19170"/>
                  </a:cubicBezTo>
                  <a:cubicBezTo>
                    <a:pt x="16240" y="17902"/>
                    <a:pt x="15306" y="15934"/>
                    <a:pt x="12671" y="9797"/>
                  </a:cubicBezTo>
                  <a:cubicBezTo>
                    <a:pt x="12170" y="8629"/>
                    <a:pt x="11603" y="7328"/>
                    <a:pt x="10970" y="5894"/>
                  </a:cubicBezTo>
                  <a:cubicBezTo>
                    <a:pt x="10970" y="5860"/>
                    <a:pt x="10970" y="5827"/>
                    <a:pt x="10936" y="5794"/>
                  </a:cubicBezTo>
                  <a:cubicBezTo>
                    <a:pt x="9199" y="2261"/>
                    <a:pt x="7436" y="1"/>
                    <a:pt x="44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6087675" y="2198797"/>
              <a:ext cx="83284" cy="114970"/>
            </a:xfrm>
            <a:custGeom>
              <a:rect b="b" l="l" r="r" t="t"/>
              <a:pathLst>
                <a:path extrusionOk="0" h="6756" w="4894">
                  <a:moveTo>
                    <a:pt x="3648" y="0"/>
                  </a:moveTo>
                  <a:cubicBezTo>
                    <a:pt x="3474" y="0"/>
                    <a:pt x="3287" y="65"/>
                    <a:pt x="3103" y="217"/>
                  </a:cubicBezTo>
                  <a:cubicBezTo>
                    <a:pt x="2102" y="818"/>
                    <a:pt x="1301" y="1752"/>
                    <a:pt x="768" y="2819"/>
                  </a:cubicBezTo>
                  <a:cubicBezTo>
                    <a:pt x="367" y="3787"/>
                    <a:pt x="134" y="4787"/>
                    <a:pt x="67" y="5855"/>
                  </a:cubicBezTo>
                  <a:cubicBezTo>
                    <a:pt x="0" y="6288"/>
                    <a:pt x="334" y="6689"/>
                    <a:pt x="801" y="6755"/>
                  </a:cubicBezTo>
                  <a:lnTo>
                    <a:pt x="901" y="6755"/>
                  </a:lnTo>
                  <a:cubicBezTo>
                    <a:pt x="1301" y="6755"/>
                    <a:pt x="1635" y="6455"/>
                    <a:pt x="1702" y="6021"/>
                  </a:cubicBezTo>
                  <a:cubicBezTo>
                    <a:pt x="1735" y="5154"/>
                    <a:pt x="1968" y="4287"/>
                    <a:pt x="2302" y="3453"/>
                  </a:cubicBezTo>
                  <a:cubicBezTo>
                    <a:pt x="2669" y="2686"/>
                    <a:pt x="3269" y="2052"/>
                    <a:pt x="4003" y="1585"/>
                  </a:cubicBezTo>
                  <a:cubicBezTo>
                    <a:pt x="4894" y="1153"/>
                    <a:pt x="4387" y="0"/>
                    <a:pt x="36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6104710" y="2258035"/>
              <a:ext cx="107295" cy="92626"/>
            </a:xfrm>
            <a:custGeom>
              <a:rect b="b" l="l" r="r" t="t"/>
              <a:pathLst>
                <a:path extrusionOk="0" h="5443" w="6305">
                  <a:moveTo>
                    <a:pt x="5138" y="0"/>
                  </a:moveTo>
                  <a:cubicBezTo>
                    <a:pt x="5105" y="0"/>
                    <a:pt x="5071" y="2"/>
                    <a:pt x="5037" y="5"/>
                  </a:cubicBezTo>
                  <a:cubicBezTo>
                    <a:pt x="3870" y="239"/>
                    <a:pt x="2802" y="806"/>
                    <a:pt x="1935" y="1640"/>
                  </a:cubicBezTo>
                  <a:cubicBezTo>
                    <a:pt x="1234" y="2407"/>
                    <a:pt x="634" y="3274"/>
                    <a:pt x="200" y="4208"/>
                  </a:cubicBezTo>
                  <a:cubicBezTo>
                    <a:pt x="0" y="4642"/>
                    <a:pt x="167" y="5109"/>
                    <a:pt x="567" y="5342"/>
                  </a:cubicBezTo>
                  <a:cubicBezTo>
                    <a:pt x="667" y="5409"/>
                    <a:pt x="801" y="5443"/>
                    <a:pt x="934" y="5443"/>
                  </a:cubicBezTo>
                  <a:cubicBezTo>
                    <a:pt x="1268" y="5443"/>
                    <a:pt x="1535" y="5242"/>
                    <a:pt x="1668" y="4976"/>
                  </a:cubicBezTo>
                  <a:cubicBezTo>
                    <a:pt x="2035" y="4175"/>
                    <a:pt x="2535" y="3408"/>
                    <a:pt x="3136" y="2774"/>
                  </a:cubicBezTo>
                  <a:cubicBezTo>
                    <a:pt x="3769" y="2207"/>
                    <a:pt x="4537" y="1807"/>
                    <a:pt x="5371" y="1640"/>
                  </a:cubicBezTo>
                  <a:cubicBezTo>
                    <a:pt x="6305" y="1318"/>
                    <a:pt x="6057" y="0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5995151" y="2290471"/>
              <a:ext cx="157259" cy="157259"/>
            </a:xfrm>
            <a:custGeom>
              <a:rect b="b" l="l" r="r" t="t"/>
              <a:pathLst>
                <a:path extrusionOk="0" h="9241" w="9241">
                  <a:moveTo>
                    <a:pt x="4637" y="1"/>
                  </a:moveTo>
                  <a:cubicBezTo>
                    <a:pt x="2068" y="1"/>
                    <a:pt x="0" y="2069"/>
                    <a:pt x="0" y="4637"/>
                  </a:cubicBezTo>
                  <a:cubicBezTo>
                    <a:pt x="0" y="7172"/>
                    <a:pt x="2068" y="9241"/>
                    <a:pt x="4637" y="9241"/>
                  </a:cubicBezTo>
                  <a:cubicBezTo>
                    <a:pt x="7172" y="9241"/>
                    <a:pt x="9240" y="7172"/>
                    <a:pt x="9240" y="4637"/>
                  </a:cubicBezTo>
                  <a:cubicBezTo>
                    <a:pt x="9240" y="2069"/>
                    <a:pt x="7172" y="1"/>
                    <a:pt x="4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5985502" y="2276482"/>
              <a:ext cx="59051" cy="84390"/>
            </a:xfrm>
            <a:custGeom>
              <a:rect b="b" l="l" r="r" t="t"/>
              <a:pathLst>
                <a:path extrusionOk="0" h="4959" w="3470">
                  <a:moveTo>
                    <a:pt x="1024" y="0"/>
                  </a:moveTo>
                  <a:cubicBezTo>
                    <a:pt x="635" y="0"/>
                    <a:pt x="267" y="193"/>
                    <a:pt x="267" y="623"/>
                  </a:cubicBezTo>
                  <a:cubicBezTo>
                    <a:pt x="0" y="2824"/>
                    <a:pt x="567" y="4258"/>
                    <a:pt x="2035" y="4892"/>
                  </a:cubicBezTo>
                  <a:cubicBezTo>
                    <a:pt x="2135" y="4926"/>
                    <a:pt x="2235" y="4926"/>
                    <a:pt x="2368" y="4959"/>
                  </a:cubicBezTo>
                  <a:cubicBezTo>
                    <a:pt x="3236" y="4926"/>
                    <a:pt x="3469" y="3725"/>
                    <a:pt x="2669" y="3358"/>
                  </a:cubicBezTo>
                  <a:cubicBezTo>
                    <a:pt x="2202" y="3158"/>
                    <a:pt x="1668" y="2657"/>
                    <a:pt x="1901" y="823"/>
                  </a:cubicBezTo>
                  <a:cubicBezTo>
                    <a:pt x="2031" y="303"/>
                    <a:pt x="1511" y="0"/>
                    <a:pt x="10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6042834" y="2191055"/>
              <a:ext cx="50576" cy="123853"/>
            </a:xfrm>
            <a:custGeom>
              <a:rect b="b" l="l" r="r" t="t"/>
              <a:pathLst>
                <a:path extrusionOk="0" h="7278" w="2972">
                  <a:moveTo>
                    <a:pt x="1643" y="1"/>
                  </a:moveTo>
                  <a:cubicBezTo>
                    <a:pt x="1436" y="1"/>
                    <a:pt x="1247" y="89"/>
                    <a:pt x="1134" y="305"/>
                  </a:cubicBezTo>
                  <a:cubicBezTo>
                    <a:pt x="467" y="1273"/>
                    <a:pt x="100" y="2440"/>
                    <a:pt x="34" y="3608"/>
                  </a:cubicBezTo>
                  <a:cubicBezTo>
                    <a:pt x="0" y="4642"/>
                    <a:pt x="134" y="5709"/>
                    <a:pt x="467" y="6677"/>
                  </a:cubicBezTo>
                  <a:cubicBezTo>
                    <a:pt x="567" y="7044"/>
                    <a:pt x="901" y="7277"/>
                    <a:pt x="1268" y="7277"/>
                  </a:cubicBezTo>
                  <a:cubicBezTo>
                    <a:pt x="1334" y="7277"/>
                    <a:pt x="1401" y="7277"/>
                    <a:pt x="1468" y="7244"/>
                  </a:cubicBezTo>
                  <a:cubicBezTo>
                    <a:pt x="1902" y="7110"/>
                    <a:pt x="2135" y="6643"/>
                    <a:pt x="2035" y="6210"/>
                  </a:cubicBezTo>
                  <a:cubicBezTo>
                    <a:pt x="1768" y="5376"/>
                    <a:pt x="1635" y="4508"/>
                    <a:pt x="1668" y="3641"/>
                  </a:cubicBezTo>
                  <a:cubicBezTo>
                    <a:pt x="1735" y="2774"/>
                    <a:pt x="2002" y="1940"/>
                    <a:pt x="2502" y="1239"/>
                  </a:cubicBezTo>
                  <a:cubicBezTo>
                    <a:pt x="2971" y="721"/>
                    <a:pt x="2233" y="1"/>
                    <a:pt x="16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5177716" y="2762826"/>
              <a:ext cx="245256" cy="651226"/>
            </a:xfrm>
            <a:custGeom>
              <a:rect b="b" l="l" r="r" t="t"/>
              <a:pathLst>
                <a:path extrusionOk="0" h="38268" w="14412">
                  <a:moveTo>
                    <a:pt x="5498" y="1"/>
                  </a:moveTo>
                  <a:cubicBezTo>
                    <a:pt x="3367" y="1"/>
                    <a:pt x="1637" y="1045"/>
                    <a:pt x="1235" y="3433"/>
                  </a:cubicBezTo>
                  <a:cubicBezTo>
                    <a:pt x="635" y="7002"/>
                    <a:pt x="1" y="31853"/>
                    <a:pt x="835" y="35356"/>
                  </a:cubicBezTo>
                  <a:cubicBezTo>
                    <a:pt x="1326" y="37420"/>
                    <a:pt x="2536" y="38267"/>
                    <a:pt x="3808" y="38267"/>
                  </a:cubicBezTo>
                  <a:cubicBezTo>
                    <a:pt x="4695" y="38267"/>
                    <a:pt x="5613" y="37856"/>
                    <a:pt x="6339" y="37157"/>
                  </a:cubicBezTo>
                  <a:cubicBezTo>
                    <a:pt x="8140" y="35456"/>
                    <a:pt x="12176" y="17743"/>
                    <a:pt x="12910" y="10838"/>
                  </a:cubicBezTo>
                  <a:cubicBezTo>
                    <a:pt x="14411" y="4734"/>
                    <a:pt x="12243" y="2165"/>
                    <a:pt x="8841" y="731"/>
                  </a:cubicBezTo>
                  <a:cubicBezTo>
                    <a:pt x="7703" y="256"/>
                    <a:pt x="6552" y="1"/>
                    <a:pt x="5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5091437" y="3966763"/>
              <a:ext cx="279870" cy="187107"/>
            </a:xfrm>
            <a:custGeom>
              <a:rect b="b" l="l" r="r" t="t"/>
              <a:pathLst>
                <a:path extrusionOk="0" h="10995" w="16446">
                  <a:moveTo>
                    <a:pt x="101" y="1"/>
                  </a:moveTo>
                  <a:lnTo>
                    <a:pt x="101" y="1"/>
                  </a:lnTo>
                  <a:cubicBezTo>
                    <a:pt x="1" y="668"/>
                    <a:pt x="101" y="1335"/>
                    <a:pt x="368" y="1935"/>
                  </a:cubicBezTo>
                  <a:cubicBezTo>
                    <a:pt x="668" y="2436"/>
                    <a:pt x="1502" y="2903"/>
                    <a:pt x="1769" y="3670"/>
                  </a:cubicBezTo>
                  <a:cubicBezTo>
                    <a:pt x="2035" y="4437"/>
                    <a:pt x="1835" y="5404"/>
                    <a:pt x="2035" y="6272"/>
                  </a:cubicBezTo>
                  <a:cubicBezTo>
                    <a:pt x="2202" y="7039"/>
                    <a:pt x="2602" y="8607"/>
                    <a:pt x="4771" y="9941"/>
                  </a:cubicBezTo>
                  <a:cubicBezTo>
                    <a:pt x="6127" y="10755"/>
                    <a:pt x="7992" y="10994"/>
                    <a:pt x="9729" y="10994"/>
                  </a:cubicBezTo>
                  <a:cubicBezTo>
                    <a:pt x="10769" y="10994"/>
                    <a:pt x="11764" y="10908"/>
                    <a:pt x="12576" y="10808"/>
                  </a:cubicBezTo>
                  <a:cubicBezTo>
                    <a:pt x="14711" y="10508"/>
                    <a:pt x="16246" y="9607"/>
                    <a:pt x="16412" y="8407"/>
                  </a:cubicBezTo>
                  <a:cubicBezTo>
                    <a:pt x="16446" y="7573"/>
                    <a:pt x="16346" y="6739"/>
                    <a:pt x="16045" y="597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5089735" y="3836494"/>
              <a:ext cx="286115" cy="299270"/>
            </a:xfrm>
            <a:custGeom>
              <a:rect b="b" l="l" r="r" t="t"/>
              <a:pathLst>
                <a:path extrusionOk="0" h="17586" w="16813">
                  <a:moveTo>
                    <a:pt x="6095" y="0"/>
                  </a:moveTo>
                  <a:cubicBezTo>
                    <a:pt x="3778" y="0"/>
                    <a:pt x="1184" y="843"/>
                    <a:pt x="501" y="3853"/>
                  </a:cubicBezTo>
                  <a:cubicBezTo>
                    <a:pt x="267" y="5888"/>
                    <a:pt x="1" y="6822"/>
                    <a:pt x="234" y="7789"/>
                  </a:cubicBezTo>
                  <a:cubicBezTo>
                    <a:pt x="434" y="8756"/>
                    <a:pt x="1435" y="9190"/>
                    <a:pt x="2135" y="10224"/>
                  </a:cubicBezTo>
                  <a:cubicBezTo>
                    <a:pt x="2836" y="11291"/>
                    <a:pt x="1668" y="13760"/>
                    <a:pt x="4137" y="15695"/>
                  </a:cubicBezTo>
                  <a:cubicBezTo>
                    <a:pt x="6062" y="17183"/>
                    <a:pt x="7987" y="17586"/>
                    <a:pt x="10186" y="17586"/>
                  </a:cubicBezTo>
                  <a:cubicBezTo>
                    <a:pt x="10844" y="17586"/>
                    <a:pt x="11528" y="17550"/>
                    <a:pt x="12243" y="17496"/>
                  </a:cubicBezTo>
                  <a:cubicBezTo>
                    <a:pt x="14044" y="17362"/>
                    <a:pt x="15178" y="16829"/>
                    <a:pt x="15712" y="16328"/>
                  </a:cubicBezTo>
                  <a:cubicBezTo>
                    <a:pt x="16813" y="15328"/>
                    <a:pt x="16712" y="13260"/>
                    <a:pt x="15778" y="12292"/>
                  </a:cubicBezTo>
                  <a:cubicBezTo>
                    <a:pt x="15145" y="11692"/>
                    <a:pt x="14578" y="11091"/>
                    <a:pt x="14011" y="10458"/>
                  </a:cubicBezTo>
                  <a:cubicBezTo>
                    <a:pt x="13477" y="9757"/>
                    <a:pt x="12943" y="9090"/>
                    <a:pt x="12243" y="8089"/>
                  </a:cubicBezTo>
                  <a:cubicBezTo>
                    <a:pt x="11042" y="6221"/>
                    <a:pt x="10808" y="1885"/>
                    <a:pt x="10008" y="951"/>
                  </a:cubicBezTo>
                  <a:cubicBezTo>
                    <a:pt x="9650" y="549"/>
                    <a:pt x="7963" y="0"/>
                    <a:pt x="6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5193610" y="4063830"/>
              <a:ext cx="170890" cy="71916"/>
            </a:xfrm>
            <a:custGeom>
              <a:rect b="b" l="l" r="r" t="t"/>
              <a:pathLst>
                <a:path extrusionOk="0" h="4226" w="10042">
                  <a:moveTo>
                    <a:pt x="7940" y="1"/>
                  </a:moveTo>
                  <a:cubicBezTo>
                    <a:pt x="6806" y="1"/>
                    <a:pt x="3036" y="167"/>
                    <a:pt x="3036" y="1502"/>
                  </a:cubicBezTo>
                  <a:cubicBezTo>
                    <a:pt x="3036" y="3098"/>
                    <a:pt x="1978" y="3655"/>
                    <a:pt x="942" y="3655"/>
                  </a:cubicBezTo>
                  <a:cubicBezTo>
                    <a:pt x="615" y="3655"/>
                    <a:pt x="289" y="3599"/>
                    <a:pt x="1" y="3503"/>
                  </a:cubicBezTo>
                  <a:lnTo>
                    <a:pt x="1" y="3503"/>
                  </a:lnTo>
                  <a:cubicBezTo>
                    <a:pt x="1283" y="4053"/>
                    <a:pt x="2613" y="4225"/>
                    <a:pt x="4066" y="4225"/>
                  </a:cubicBezTo>
                  <a:cubicBezTo>
                    <a:pt x="4729" y="4225"/>
                    <a:pt x="5417" y="4189"/>
                    <a:pt x="6139" y="4137"/>
                  </a:cubicBezTo>
                  <a:cubicBezTo>
                    <a:pt x="7940" y="4003"/>
                    <a:pt x="9074" y="3470"/>
                    <a:pt x="9608" y="2969"/>
                  </a:cubicBezTo>
                  <a:cubicBezTo>
                    <a:pt x="9775" y="2836"/>
                    <a:pt x="9908" y="2636"/>
                    <a:pt x="10041" y="2436"/>
                  </a:cubicBezTo>
                  <a:cubicBezTo>
                    <a:pt x="10008" y="2102"/>
                    <a:pt x="9975" y="1769"/>
                    <a:pt x="9941" y="1468"/>
                  </a:cubicBezTo>
                  <a:cubicBezTo>
                    <a:pt x="9741" y="301"/>
                    <a:pt x="9107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5087472" y="3364479"/>
              <a:ext cx="221398" cy="623181"/>
            </a:xfrm>
            <a:custGeom>
              <a:rect b="b" l="l" r="r" t="t"/>
              <a:pathLst>
                <a:path extrusionOk="0" h="36620" w="13010">
                  <a:moveTo>
                    <a:pt x="6138" y="1"/>
                  </a:moveTo>
                  <a:cubicBezTo>
                    <a:pt x="5004" y="234"/>
                    <a:pt x="4737" y="2035"/>
                    <a:pt x="4236" y="4971"/>
                  </a:cubicBezTo>
                  <a:cubicBezTo>
                    <a:pt x="3736" y="7940"/>
                    <a:pt x="0" y="31190"/>
                    <a:pt x="67" y="32424"/>
                  </a:cubicBezTo>
                  <a:cubicBezTo>
                    <a:pt x="167" y="33658"/>
                    <a:pt x="1301" y="35426"/>
                    <a:pt x="2268" y="36293"/>
                  </a:cubicBezTo>
                  <a:cubicBezTo>
                    <a:pt x="2519" y="36509"/>
                    <a:pt x="2794" y="36620"/>
                    <a:pt x="3076" y="36620"/>
                  </a:cubicBezTo>
                  <a:cubicBezTo>
                    <a:pt x="3884" y="36620"/>
                    <a:pt x="4751" y="35711"/>
                    <a:pt x="5271" y="33758"/>
                  </a:cubicBezTo>
                  <a:cubicBezTo>
                    <a:pt x="5843" y="31686"/>
                    <a:pt x="7279" y="30688"/>
                    <a:pt x="8550" y="30688"/>
                  </a:cubicBezTo>
                  <a:cubicBezTo>
                    <a:pt x="9427" y="30688"/>
                    <a:pt x="10226" y="31164"/>
                    <a:pt x="10608" y="32090"/>
                  </a:cubicBezTo>
                  <a:cubicBezTo>
                    <a:pt x="11909" y="35226"/>
                    <a:pt x="12376" y="35826"/>
                    <a:pt x="12376" y="35826"/>
                  </a:cubicBezTo>
                  <a:cubicBezTo>
                    <a:pt x="12376" y="35826"/>
                    <a:pt x="13009" y="28421"/>
                    <a:pt x="12976" y="20315"/>
                  </a:cubicBezTo>
                  <a:cubicBezTo>
                    <a:pt x="12909" y="14778"/>
                    <a:pt x="12909" y="7539"/>
                    <a:pt x="12909" y="3603"/>
                  </a:cubicBezTo>
                  <a:cubicBezTo>
                    <a:pt x="12909" y="1101"/>
                    <a:pt x="12542" y="701"/>
                    <a:pt x="12009" y="501"/>
                  </a:cubicBezTo>
                  <a:cubicBezTo>
                    <a:pt x="10474" y="34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5154368" y="3323059"/>
              <a:ext cx="162568" cy="138539"/>
            </a:xfrm>
            <a:custGeom>
              <a:rect b="b" l="l" r="r" t="t"/>
              <a:pathLst>
                <a:path extrusionOk="0" h="8141" w="9553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5154368" y="3323059"/>
              <a:ext cx="162568" cy="138539"/>
            </a:xfrm>
            <a:custGeom>
              <a:rect b="b" l="l" r="r" t="t"/>
              <a:pathLst>
                <a:path extrusionOk="0" h="8141" w="9553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5269678" y="3512634"/>
              <a:ext cx="36911" cy="382621"/>
            </a:xfrm>
            <a:custGeom>
              <a:rect b="b" l="l" r="r" t="t"/>
              <a:pathLst>
                <a:path extrusionOk="0" h="22484" w="2169">
                  <a:moveTo>
                    <a:pt x="2169" y="1"/>
                  </a:moveTo>
                  <a:cubicBezTo>
                    <a:pt x="701" y="534"/>
                    <a:pt x="635" y="1802"/>
                    <a:pt x="334" y="6205"/>
                  </a:cubicBezTo>
                  <a:cubicBezTo>
                    <a:pt x="1" y="11309"/>
                    <a:pt x="101" y="18647"/>
                    <a:pt x="334" y="20382"/>
                  </a:cubicBezTo>
                  <a:cubicBezTo>
                    <a:pt x="468" y="21349"/>
                    <a:pt x="1235" y="22017"/>
                    <a:pt x="1969" y="22484"/>
                  </a:cubicBezTo>
                  <a:cubicBezTo>
                    <a:pt x="2002" y="22317"/>
                    <a:pt x="2002" y="22150"/>
                    <a:pt x="2002" y="21983"/>
                  </a:cubicBezTo>
                  <a:cubicBezTo>
                    <a:pt x="1368" y="21616"/>
                    <a:pt x="901" y="21016"/>
                    <a:pt x="768" y="20315"/>
                  </a:cubicBezTo>
                  <a:cubicBezTo>
                    <a:pt x="534" y="18614"/>
                    <a:pt x="434" y="11142"/>
                    <a:pt x="768" y="6205"/>
                  </a:cubicBezTo>
                  <a:cubicBezTo>
                    <a:pt x="1035" y="1902"/>
                    <a:pt x="1135" y="868"/>
                    <a:pt x="2169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5093717" y="3487090"/>
              <a:ext cx="105594" cy="393411"/>
            </a:xfrm>
            <a:custGeom>
              <a:rect b="b" l="l" r="r" t="t"/>
              <a:pathLst>
                <a:path extrusionOk="0" h="23118" w="6205">
                  <a:moveTo>
                    <a:pt x="3503" y="1"/>
                  </a:moveTo>
                  <a:cubicBezTo>
                    <a:pt x="3503" y="134"/>
                    <a:pt x="3469" y="268"/>
                    <a:pt x="3436" y="401"/>
                  </a:cubicBezTo>
                  <a:cubicBezTo>
                    <a:pt x="5737" y="1802"/>
                    <a:pt x="5637" y="3036"/>
                    <a:pt x="5304" y="6372"/>
                  </a:cubicBezTo>
                  <a:cubicBezTo>
                    <a:pt x="5270" y="6772"/>
                    <a:pt x="5237" y="7206"/>
                    <a:pt x="5204" y="7673"/>
                  </a:cubicBezTo>
                  <a:cubicBezTo>
                    <a:pt x="4703" y="12510"/>
                    <a:pt x="4003" y="17313"/>
                    <a:pt x="3002" y="22083"/>
                  </a:cubicBezTo>
                  <a:cubicBezTo>
                    <a:pt x="2969" y="22317"/>
                    <a:pt x="2802" y="22517"/>
                    <a:pt x="2602" y="22584"/>
                  </a:cubicBezTo>
                  <a:cubicBezTo>
                    <a:pt x="2419" y="22670"/>
                    <a:pt x="2194" y="22707"/>
                    <a:pt x="1940" y="22707"/>
                  </a:cubicBezTo>
                  <a:cubicBezTo>
                    <a:pt x="1406" y="22707"/>
                    <a:pt x="744" y="22543"/>
                    <a:pt x="67" y="22317"/>
                  </a:cubicBezTo>
                  <a:cubicBezTo>
                    <a:pt x="67" y="22450"/>
                    <a:pt x="33" y="22584"/>
                    <a:pt x="0" y="22717"/>
                  </a:cubicBezTo>
                  <a:cubicBezTo>
                    <a:pt x="634" y="22950"/>
                    <a:pt x="1301" y="23084"/>
                    <a:pt x="1968" y="23117"/>
                  </a:cubicBezTo>
                  <a:cubicBezTo>
                    <a:pt x="2235" y="23117"/>
                    <a:pt x="2502" y="23084"/>
                    <a:pt x="2769" y="22984"/>
                  </a:cubicBezTo>
                  <a:cubicBezTo>
                    <a:pt x="3069" y="22817"/>
                    <a:pt x="3336" y="22550"/>
                    <a:pt x="3402" y="22183"/>
                  </a:cubicBezTo>
                  <a:cubicBezTo>
                    <a:pt x="4403" y="17413"/>
                    <a:pt x="5137" y="12576"/>
                    <a:pt x="5604" y="7706"/>
                  </a:cubicBezTo>
                  <a:cubicBezTo>
                    <a:pt x="5637" y="7239"/>
                    <a:pt x="5704" y="6839"/>
                    <a:pt x="5737" y="6439"/>
                  </a:cubicBezTo>
                  <a:cubicBezTo>
                    <a:pt x="6071" y="3003"/>
                    <a:pt x="6204" y="1568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5407060" y="2385922"/>
              <a:ext cx="197897" cy="173936"/>
            </a:xfrm>
            <a:custGeom>
              <a:rect b="b" l="l" r="r" t="t"/>
              <a:pathLst>
                <a:path extrusionOk="0" h="10221" w="11629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5407060" y="2385922"/>
              <a:ext cx="197897" cy="173936"/>
            </a:xfrm>
            <a:custGeom>
              <a:rect b="b" l="l" r="r" t="t"/>
              <a:pathLst>
                <a:path extrusionOk="0" h="10221" w="11629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5246415" y="2346390"/>
              <a:ext cx="310518" cy="377788"/>
            </a:xfrm>
            <a:custGeom>
              <a:rect b="b" l="l" r="r" t="t"/>
              <a:pathLst>
                <a:path extrusionOk="0" h="22200" w="18247">
                  <a:moveTo>
                    <a:pt x="9083" y="0"/>
                  </a:moveTo>
                  <a:cubicBezTo>
                    <a:pt x="3723" y="0"/>
                    <a:pt x="0" y="5788"/>
                    <a:pt x="0" y="5788"/>
                  </a:cubicBezTo>
                  <a:cubicBezTo>
                    <a:pt x="3002" y="15195"/>
                    <a:pt x="1068" y="18097"/>
                    <a:pt x="1535" y="19431"/>
                  </a:cubicBezTo>
                  <a:cubicBezTo>
                    <a:pt x="2002" y="20799"/>
                    <a:pt x="4904" y="22200"/>
                    <a:pt x="8773" y="22200"/>
                  </a:cubicBezTo>
                  <a:cubicBezTo>
                    <a:pt x="12642" y="22200"/>
                    <a:pt x="15978" y="21266"/>
                    <a:pt x="16378" y="19865"/>
                  </a:cubicBezTo>
                  <a:cubicBezTo>
                    <a:pt x="17346" y="16929"/>
                    <a:pt x="18246" y="11725"/>
                    <a:pt x="17513" y="6889"/>
                  </a:cubicBezTo>
                  <a:cubicBezTo>
                    <a:pt x="17513" y="6889"/>
                    <a:pt x="17212" y="1752"/>
                    <a:pt x="10875" y="217"/>
                  </a:cubicBezTo>
                  <a:cubicBezTo>
                    <a:pt x="10260" y="68"/>
                    <a:pt x="9662" y="0"/>
                    <a:pt x="90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5120384" y="2089613"/>
              <a:ext cx="500689" cy="494358"/>
            </a:xfrm>
            <a:custGeom>
              <a:rect b="b" l="l" r="r" t="t"/>
              <a:pathLst>
                <a:path extrusionOk="0" h="29050" w="29422">
                  <a:moveTo>
                    <a:pt x="15898" y="1"/>
                  </a:moveTo>
                  <a:cubicBezTo>
                    <a:pt x="15473" y="1"/>
                    <a:pt x="15033" y="10"/>
                    <a:pt x="14578" y="29"/>
                  </a:cubicBezTo>
                  <a:cubicBezTo>
                    <a:pt x="8173" y="329"/>
                    <a:pt x="2870" y="2497"/>
                    <a:pt x="1435" y="5299"/>
                  </a:cubicBezTo>
                  <a:cubicBezTo>
                    <a:pt x="1" y="8101"/>
                    <a:pt x="901" y="13838"/>
                    <a:pt x="2736" y="18142"/>
                  </a:cubicBezTo>
                  <a:cubicBezTo>
                    <a:pt x="4037" y="21110"/>
                    <a:pt x="6505" y="26581"/>
                    <a:pt x="8707" y="28015"/>
                  </a:cubicBezTo>
                  <a:cubicBezTo>
                    <a:pt x="9669" y="28656"/>
                    <a:pt x="10853" y="29049"/>
                    <a:pt x="12027" y="29049"/>
                  </a:cubicBezTo>
                  <a:cubicBezTo>
                    <a:pt x="13540" y="29049"/>
                    <a:pt x="15035" y="28397"/>
                    <a:pt x="16012" y="26781"/>
                  </a:cubicBezTo>
                  <a:cubicBezTo>
                    <a:pt x="17432" y="24461"/>
                    <a:pt x="19566" y="19773"/>
                    <a:pt x="22013" y="19773"/>
                  </a:cubicBezTo>
                  <a:cubicBezTo>
                    <a:pt x="22556" y="19773"/>
                    <a:pt x="23115" y="20004"/>
                    <a:pt x="23684" y="20543"/>
                  </a:cubicBezTo>
                  <a:cubicBezTo>
                    <a:pt x="26520" y="23212"/>
                    <a:pt x="26253" y="26114"/>
                    <a:pt x="25652" y="26814"/>
                  </a:cubicBezTo>
                  <a:cubicBezTo>
                    <a:pt x="25519" y="26981"/>
                    <a:pt x="25352" y="27148"/>
                    <a:pt x="25152" y="27281"/>
                  </a:cubicBezTo>
                  <a:lnTo>
                    <a:pt x="25119" y="27915"/>
                  </a:lnTo>
                  <a:cubicBezTo>
                    <a:pt x="25819" y="27782"/>
                    <a:pt x="26420" y="27448"/>
                    <a:pt x="26853" y="26915"/>
                  </a:cubicBezTo>
                  <a:cubicBezTo>
                    <a:pt x="28755" y="24880"/>
                    <a:pt x="29422" y="18208"/>
                    <a:pt x="28588" y="11203"/>
                  </a:cubicBezTo>
                  <a:cubicBezTo>
                    <a:pt x="27822" y="4533"/>
                    <a:pt x="25316" y="1"/>
                    <a:pt x="158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5139681" y="2167894"/>
              <a:ext cx="147610" cy="209094"/>
            </a:xfrm>
            <a:custGeom>
              <a:rect b="b" l="l" r="r" t="t"/>
              <a:pathLst>
                <a:path extrusionOk="0" h="12287" w="8674">
                  <a:moveTo>
                    <a:pt x="3240" y="1"/>
                  </a:moveTo>
                  <a:cubicBezTo>
                    <a:pt x="2615" y="1"/>
                    <a:pt x="2011" y="235"/>
                    <a:pt x="1502" y="766"/>
                  </a:cubicBezTo>
                  <a:cubicBezTo>
                    <a:pt x="201" y="2167"/>
                    <a:pt x="1" y="7070"/>
                    <a:pt x="1702" y="9906"/>
                  </a:cubicBezTo>
                  <a:cubicBezTo>
                    <a:pt x="2554" y="11385"/>
                    <a:pt x="3922" y="12286"/>
                    <a:pt x="5172" y="12286"/>
                  </a:cubicBezTo>
                  <a:cubicBezTo>
                    <a:pt x="5979" y="12286"/>
                    <a:pt x="6736" y="11911"/>
                    <a:pt x="7273" y="11073"/>
                  </a:cubicBezTo>
                  <a:cubicBezTo>
                    <a:pt x="8674" y="8972"/>
                    <a:pt x="8207" y="4902"/>
                    <a:pt x="6672" y="2334"/>
                  </a:cubicBezTo>
                  <a:cubicBezTo>
                    <a:pt x="5847" y="951"/>
                    <a:pt x="4501" y="1"/>
                    <a:pt x="3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5218030" y="2145720"/>
              <a:ext cx="394534" cy="437690"/>
            </a:xfrm>
            <a:custGeom>
              <a:rect b="b" l="l" r="r" t="t"/>
              <a:pathLst>
                <a:path extrusionOk="0" h="25720" w="23184">
                  <a:moveTo>
                    <a:pt x="13343" y="1"/>
                  </a:moveTo>
                  <a:lnTo>
                    <a:pt x="13076" y="334"/>
                  </a:lnTo>
                  <a:cubicBezTo>
                    <a:pt x="14177" y="1302"/>
                    <a:pt x="15778" y="4771"/>
                    <a:pt x="16312" y="9841"/>
                  </a:cubicBezTo>
                  <a:cubicBezTo>
                    <a:pt x="12142" y="10041"/>
                    <a:pt x="7539" y="11375"/>
                    <a:pt x="5171" y="12977"/>
                  </a:cubicBezTo>
                  <a:cubicBezTo>
                    <a:pt x="4003" y="13744"/>
                    <a:pt x="2969" y="14711"/>
                    <a:pt x="2068" y="15812"/>
                  </a:cubicBezTo>
                  <a:cubicBezTo>
                    <a:pt x="1701" y="14478"/>
                    <a:pt x="1401" y="13110"/>
                    <a:pt x="1168" y="11776"/>
                  </a:cubicBezTo>
                  <a:lnTo>
                    <a:pt x="767" y="11842"/>
                  </a:lnTo>
                  <a:cubicBezTo>
                    <a:pt x="1001" y="13310"/>
                    <a:pt x="1335" y="14778"/>
                    <a:pt x="1735" y="16212"/>
                  </a:cubicBezTo>
                  <a:cubicBezTo>
                    <a:pt x="701" y="17613"/>
                    <a:pt x="100" y="19248"/>
                    <a:pt x="0" y="20982"/>
                  </a:cubicBezTo>
                  <a:cubicBezTo>
                    <a:pt x="134" y="21216"/>
                    <a:pt x="267" y="21449"/>
                    <a:pt x="401" y="21683"/>
                  </a:cubicBezTo>
                  <a:cubicBezTo>
                    <a:pt x="367" y="19915"/>
                    <a:pt x="901" y="18180"/>
                    <a:pt x="1902" y="16713"/>
                  </a:cubicBezTo>
                  <a:cubicBezTo>
                    <a:pt x="2802" y="19748"/>
                    <a:pt x="4303" y="23451"/>
                    <a:pt x="6672" y="25719"/>
                  </a:cubicBezTo>
                  <a:cubicBezTo>
                    <a:pt x="6838" y="25719"/>
                    <a:pt x="7039" y="25686"/>
                    <a:pt x="7205" y="25652"/>
                  </a:cubicBezTo>
                  <a:cubicBezTo>
                    <a:pt x="4670" y="23417"/>
                    <a:pt x="3102" y="19448"/>
                    <a:pt x="2202" y="16312"/>
                  </a:cubicBezTo>
                  <a:cubicBezTo>
                    <a:pt x="3102" y="15145"/>
                    <a:pt x="4203" y="14111"/>
                    <a:pt x="5404" y="13310"/>
                  </a:cubicBezTo>
                  <a:cubicBezTo>
                    <a:pt x="7739" y="11742"/>
                    <a:pt x="12242" y="10441"/>
                    <a:pt x="16345" y="10241"/>
                  </a:cubicBezTo>
                  <a:cubicBezTo>
                    <a:pt x="16545" y="12309"/>
                    <a:pt x="16545" y="14411"/>
                    <a:pt x="16379" y="16479"/>
                  </a:cubicBezTo>
                  <a:cubicBezTo>
                    <a:pt x="16512" y="16479"/>
                    <a:pt x="16645" y="16512"/>
                    <a:pt x="16779" y="16546"/>
                  </a:cubicBezTo>
                  <a:cubicBezTo>
                    <a:pt x="16946" y="14444"/>
                    <a:pt x="16946" y="12343"/>
                    <a:pt x="16746" y="10241"/>
                  </a:cubicBezTo>
                  <a:cubicBezTo>
                    <a:pt x="16906" y="10237"/>
                    <a:pt x="17065" y="10235"/>
                    <a:pt x="17225" y="10235"/>
                  </a:cubicBezTo>
                  <a:cubicBezTo>
                    <a:pt x="18359" y="10235"/>
                    <a:pt x="19470" y="10341"/>
                    <a:pt x="20582" y="10575"/>
                  </a:cubicBezTo>
                  <a:cubicBezTo>
                    <a:pt x="21516" y="10742"/>
                    <a:pt x="22416" y="11142"/>
                    <a:pt x="23183" y="11709"/>
                  </a:cubicBezTo>
                  <a:lnTo>
                    <a:pt x="23150" y="11175"/>
                  </a:lnTo>
                  <a:cubicBezTo>
                    <a:pt x="22383" y="10675"/>
                    <a:pt x="21549" y="10341"/>
                    <a:pt x="20682" y="10175"/>
                  </a:cubicBezTo>
                  <a:cubicBezTo>
                    <a:pt x="19604" y="9953"/>
                    <a:pt x="18503" y="9824"/>
                    <a:pt x="17399" y="9824"/>
                  </a:cubicBezTo>
                  <a:cubicBezTo>
                    <a:pt x="17170" y="9824"/>
                    <a:pt x="16941" y="9830"/>
                    <a:pt x="16712" y="9841"/>
                  </a:cubicBezTo>
                  <a:cubicBezTo>
                    <a:pt x="16178" y="4904"/>
                    <a:pt x="14711" y="1201"/>
                    <a:pt x="13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4766862" y="2167962"/>
              <a:ext cx="478992" cy="487568"/>
            </a:xfrm>
            <a:custGeom>
              <a:rect b="b" l="l" r="r" t="t"/>
              <a:pathLst>
                <a:path extrusionOk="0" h="28651" w="28147">
                  <a:moveTo>
                    <a:pt x="25224" y="1"/>
                  </a:moveTo>
                  <a:cubicBezTo>
                    <a:pt x="25098" y="1"/>
                    <a:pt x="24972" y="10"/>
                    <a:pt x="24844" y="28"/>
                  </a:cubicBezTo>
                  <a:cubicBezTo>
                    <a:pt x="21342" y="528"/>
                    <a:pt x="20775" y="3163"/>
                    <a:pt x="19541" y="8901"/>
                  </a:cubicBezTo>
                  <a:cubicBezTo>
                    <a:pt x="17539" y="18208"/>
                    <a:pt x="15504" y="22544"/>
                    <a:pt x="14637" y="23211"/>
                  </a:cubicBezTo>
                  <a:cubicBezTo>
                    <a:pt x="14520" y="23250"/>
                    <a:pt x="14403" y="23266"/>
                    <a:pt x="14292" y="23266"/>
                  </a:cubicBezTo>
                  <a:cubicBezTo>
                    <a:pt x="14214" y="23266"/>
                    <a:pt x="14139" y="23258"/>
                    <a:pt x="14070" y="23245"/>
                  </a:cubicBezTo>
                  <a:cubicBezTo>
                    <a:pt x="12202" y="22911"/>
                    <a:pt x="8666" y="20276"/>
                    <a:pt x="5797" y="16039"/>
                  </a:cubicBezTo>
                  <a:cubicBezTo>
                    <a:pt x="5208" y="15218"/>
                    <a:pt x="4428" y="14875"/>
                    <a:pt x="3662" y="14875"/>
                  </a:cubicBezTo>
                  <a:cubicBezTo>
                    <a:pt x="1787" y="14875"/>
                    <a:pt x="1" y="16933"/>
                    <a:pt x="1328" y="19042"/>
                  </a:cubicBezTo>
                  <a:cubicBezTo>
                    <a:pt x="3929" y="22944"/>
                    <a:pt x="8633" y="27781"/>
                    <a:pt x="13169" y="28548"/>
                  </a:cubicBezTo>
                  <a:cubicBezTo>
                    <a:pt x="13570" y="28615"/>
                    <a:pt x="13970" y="28648"/>
                    <a:pt x="14370" y="28648"/>
                  </a:cubicBezTo>
                  <a:cubicBezTo>
                    <a:pt x="14419" y="28650"/>
                    <a:pt x="14468" y="28650"/>
                    <a:pt x="14517" y="28650"/>
                  </a:cubicBezTo>
                  <a:cubicBezTo>
                    <a:pt x="15730" y="28650"/>
                    <a:pt x="16879" y="28252"/>
                    <a:pt x="17873" y="27514"/>
                  </a:cubicBezTo>
                  <a:cubicBezTo>
                    <a:pt x="18807" y="26814"/>
                    <a:pt x="21642" y="24679"/>
                    <a:pt x="24811" y="10035"/>
                  </a:cubicBezTo>
                  <a:cubicBezTo>
                    <a:pt x="25111" y="8434"/>
                    <a:pt x="25478" y="6866"/>
                    <a:pt x="25979" y="5298"/>
                  </a:cubicBezTo>
                  <a:cubicBezTo>
                    <a:pt x="27313" y="4898"/>
                    <a:pt x="28147" y="3530"/>
                    <a:pt x="27847" y="2129"/>
                  </a:cubicBezTo>
                  <a:cubicBezTo>
                    <a:pt x="27604" y="886"/>
                    <a:pt x="26479" y="1"/>
                    <a:pt x="252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4758796" y="2228408"/>
              <a:ext cx="49963" cy="123955"/>
            </a:xfrm>
            <a:custGeom>
              <a:rect b="b" l="l" r="r" t="t"/>
              <a:pathLst>
                <a:path extrusionOk="0" h="7284" w="2936">
                  <a:moveTo>
                    <a:pt x="1253" y="1"/>
                  </a:moveTo>
                  <a:cubicBezTo>
                    <a:pt x="994" y="1"/>
                    <a:pt x="734" y="123"/>
                    <a:pt x="567" y="412"/>
                  </a:cubicBezTo>
                  <a:cubicBezTo>
                    <a:pt x="100" y="1546"/>
                    <a:pt x="0" y="2814"/>
                    <a:pt x="301" y="4015"/>
                  </a:cubicBezTo>
                  <a:cubicBezTo>
                    <a:pt x="501" y="4882"/>
                    <a:pt x="801" y="5749"/>
                    <a:pt x="1134" y="6583"/>
                  </a:cubicBezTo>
                  <a:lnTo>
                    <a:pt x="1235" y="6750"/>
                  </a:lnTo>
                  <a:cubicBezTo>
                    <a:pt x="1335" y="7050"/>
                    <a:pt x="1668" y="7284"/>
                    <a:pt x="2002" y="7284"/>
                  </a:cubicBezTo>
                  <a:cubicBezTo>
                    <a:pt x="2102" y="7284"/>
                    <a:pt x="2202" y="7250"/>
                    <a:pt x="2302" y="7217"/>
                  </a:cubicBezTo>
                  <a:cubicBezTo>
                    <a:pt x="2736" y="7050"/>
                    <a:pt x="2936" y="6550"/>
                    <a:pt x="2769" y="6149"/>
                  </a:cubicBezTo>
                  <a:lnTo>
                    <a:pt x="2702" y="5949"/>
                  </a:lnTo>
                  <a:cubicBezTo>
                    <a:pt x="2369" y="5215"/>
                    <a:pt x="2102" y="4448"/>
                    <a:pt x="1935" y="3648"/>
                  </a:cubicBezTo>
                  <a:cubicBezTo>
                    <a:pt x="1702" y="2814"/>
                    <a:pt x="1735" y="1913"/>
                    <a:pt x="2068" y="1113"/>
                  </a:cubicBezTo>
                  <a:cubicBezTo>
                    <a:pt x="2291" y="490"/>
                    <a:pt x="1772" y="1"/>
                    <a:pt x="12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4829180" y="2284498"/>
              <a:ext cx="44858" cy="89444"/>
            </a:xfrm>
            <a:custGeom>
              <a:rect b="b" l="l" r="r" t="t"/>
              <a:pathLst>
                <a:path extrusionOk="0" h="5256" w="2636">
                  <a:moveTo>
                    <a:pt x="1111" y="1"/>
                  </a:moveTo>
                  <a:cubicBezTo>
                    <a:pt x="568" y="1"/>
                    <a:pt x="32" y="516"/>
                    <a:pt x="334" y="1186"/>
                  </a:cubicBezTo>
                  <a:cubicBezTo>
                    <a:pt x="1035" y="2687"/>
                    <a:pt x="668" y="3487"/>
                    <a:pt x="368" y="3954"/>
                  </a:cubicBezTo>
                  <a:cubicBezTo>
                    <a:pt x="1" y="4488"/>
                    <a:pt x="368" y="5222"/>
                    <a:pt x="1035" y="5255"/>
                  </a:cubicBezTo>
                  <a:cubicBezTo>
                    <a:pt x="1302" y="5255"/>
                    <a:pt x="1568" y="5122"/>
                    <a:pt x="1735" y="4888"/>
                  </a:cubicBezTo>
                  <a:cubicBezTo>
                    <a:pt x="2569" y="3654"/>
                    <a:pt x="2636" y="2186"/>
                    <a:pt x="1869" y="518"/>
                  </a:cubicBezTo>
                  <a:cubicBezTo>
                    <a:pt x="1704" y="154"/>
                    <a:pt x="1406" y="1"/>
                    <a:pt x="11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4707131" y="2331006"/>
              <a:ext cx="179398" cy="157191"/>
            </a:xfrm>
            <a:custGeom>
              <a:rect b="b" l="l" r="r" t="t"/>
              <a:pathLst>
                <a:path extrusionOk="0" h="9237" w="10542">
                  <a:moveTo>
                    <a:pt x="5253" y="1"/>
                  </a:moveTo>
                  <a:cubicBezTo>
                    <a:pt x="4465" y="1"/>
                    <a:pt x="3666" y="201"/>
                    <a:pt x="2936" y="621"/>
                  </a:cubicBezTo>
                  <a:cubicBezTo>
                    <a:pt x="735" y="1922"/>
                    <a:pt x="1" y="4757"/>
                    <a:pt x="1268" y="6959"/>
                  </a:cubicBezTo>
                  <a:cubicBezTo>
                    <a:pt x="2133" y="8422"/>
                    <a:pt x="3676" y="9237"/>
                    <a:pt x="5259" y="9237"/>
                  </a:cubicBezTo>
                  <a:cubicBezTo>
                    <a:pt x="6058" y="9237"/>
                    <a:pt x="6868" y="9029"/>
                    <a:pt x="7606" y="8593"/>
                  </a:cubicBezTo>
                  <a:cubicBezTo>
                    <a:pt x="9808" y="7326"/>
                    <a:pt x="10542" y="4490"/>
                    <a:pt x="9241" y="2289"/>
                  </a:cubicBezTo>
                  <a:cubicBezTo>
                    <a:pt x="8393" y="817"/>
                    <a:pt x="6844" y="1"/>
                    <a:pt x="52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4693517" y="2252113"/>
              <a:ext cx="76085" cy="113303"/>
            </a:xfrm>
            <a:custGeom>
              <a:rect b="b" l="l" r="r" t="t"/>
              <a:pathLst>
                <a:path extrusionOk="0" h="6658" w="4471">
                  <a:moveTo>
                    <a:pt x="927" y="1"/>
                  </a:moveTo>
                  <a:cubicBezTo>
                    <a:pt x="589" y="1"/>
                    <a:pt x="251" y="194"/>
                    <a:pt x="134" y="620"/>
                  </a:cubicBezTo>
                  <a:cubicBezTo>
                    <a:pt x="0" y="1854"/>
                    <a:pt x="267" y="3055"/>
                    <a:pt x="934" y="4123"/>
                  </a:cubicBezTo>
                  <a:cubicBezTo>
                    <a:pt x="1401" y="5023"/>
                    <a:pt x="2068" y="5824"/>
                    <a:pt x="2869" y="6458"/>
                  </a:cubicBezTo>
                  <a:cubicBezTo>
                    <a:pt x="3002" y="6591"/>
                    <a:pt x="3169" y="6658"/>
                    <a:pt x="3369" y="6658"/>
                  </a:cubicBezTo>
                  <a:cubicBezTo>
                    <a:pt x="4137" y="6624"/>
                    <a:pt x="4470" y="5657"/>
                    <a:pt x="3870" y="5157"/>
                  </a:cubicBezTo>
                  <a:cubicBezTo>
                    <a:pt x="3236" y="4623"/>
                    <a:pt x="2736" y="3989"/>
                    <a:pt x="2369" y="3289"/>
                  </a:cubicBezTo>
                  <a:cubicBezTo>
                    <a:pt x="1902" y="2555"/>
                    <a:pt x="1701" y="1721"/>
                    <a:pt x="1768" y="854"/>
                  </a:cubicBezTo>
                  <a:cubicBezTo>
                    <a:pt x="1787" y="312"/>
                    <a:pt x="1356" y="1"/>
                    <a:pt x="9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4651432" y="2326905"/>
              <a:ext cx="108521" cy="90176"/>
            </a:xfrm>
            <a:custGeom>
              <a:rect b="b" l="l" r="r" t="t"/>
              <a:pathLst>
                <a:path extrusionOk="0" h="5299" w="6377">
                  <a:moveTo>
                    <a:pt x="1255" y="1"/>
                  </a:moveTo>
                  <a:cubicBezTo>
                    <a:pt x="696" y="1"/>
                    <a:pt x="1" y="533"/>
                    <a:pt x="338" y="1095"/>
                  </a:cubicBezTo>
                  <a:cubicBezTo>
                    <a:pt x="739" y="2129"/>
                    <a:pt x="1406" y="3063"/>
                    <a:pt x="2273" y="3797"/>
                  </a:cubicBezTo>
                  <a:cubicBezTo>
                    <a:pt x="3074" y="4464"/>
                    <a:pt x="4008" y="4965"/>
                    <a:pt x="5042" y="5232"/>
                  </a:cubicBezTo>
                  <a:cubicBezTo>
                    <a:pt x="5108" y="5265"/>
                    <a:pt x="5209" y="5298"/>
                    <a:pt x="5275" y="5298"/>
                  </a:cubicBezTo>
                  <a:cubicBezTo>
                    <a:pt x="6176" y="5232"/>
                    <a:pt x="6376" y="3997"/>
                    <a:pt x="5542" y="3664"/>
                  </a:cubicBezTo>
                  <a:cubicBezTo>
                    <a:pt x="4742" y="3464"/>
                    <a:pt x="3974" y="3063"/>
                    <a:pt x="3307" y="2530"/>
                  </a:cubicBezTo>
                  <a:cubicBezTo>
                    <a:pt x="2673" y="1963"/>
                    <a:pt x="2173" y="1229"/>
                    <a:pt x="1839" y="428"/>
                  </a:cubicBezTo>
                  <a:cubicBezTo>
                    <a:pt x="1763" y="124"/>
                    <a:pt x="1525" y="1"/>
                    <a:pt x="12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5249240" y="1864727"/>
              <a:ext cx="261712" cy="304511"/>
            </a:xfrm>
            <a:custGeom>
              <a:rect b="b" l="l" r="r" t="t"/>
              <a:pathLst>
                <a:path extrusionOk="0" h="17894" w="15379">
                  <a:moveTo>
                    <a:pt x="1" y="1"/>
                  </a:moveTo>
                  <a:cubicBezTo>
                    <a:pt x="168" y="2002"/>
                    <a:pt x="835" y="3970"/>
                    <a:pt x="1936" y="5638"/>
                  </a:cubicBezTo>
                  <a:cubicBezTo>
                    <a:pt x="3003" y="7239"/>
                    <a:pt x="3937" y="8574"/>
                    <a:pt x="3937" y="10208"/>
                  </a:cubicBezTo>
                  <a:lnTo>
                    <a:pt x="3937" y="14378"/>
                  </a:lnTo>
                  <a:cubicBezTo>
                    <a:pt x="3937" y="14378"/>
                    <a:pt x="6432" y="17893"/>
                    <a:pt x="10089" y="17893"/>
                  </a:cubicBezTo>
                  <a:cubicBezTo>
                    <a:pt x="10399" y="17893"/>
                    <a:pt x="10717" y="17868"/>
                    <a:pt x="11042" y="17814"/>
                  </a:cubicBezTo>
                  <a:cubicBezTo>
                    <a:pt x="15379" y="17080"/>
                    <a:pt x="11075" y="14078"/>
                    <a:pt x="11075" y="14078"/>
                  </a:cubicBezTo>
                  <a:lnTo>
                    <a:pt x="11075" y="10475"/>
                  </a:lnTo>
                  <a:cubicBezTo>
                    <a:pt x="11075" y="10475"/>
                    <a:pt x="11609" y="5938"/>
                    <a:pt x="8774" y="3070"/>
                  </a:cubicBezTo>
                  <a:cubicBezTo>
                    <a:pt x="5905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5238468" y="1706668"/>
              <a:ext cx="336062" cy="367204"/>
            </a:xfrm>
            <a:custGeom>
              <a:rect b="b" l="l" r="r" t="t"/>
              <a:pathLst>
                <a:path extrusionOk="0" h="21578" w="19748">
                  <a:moveTo>
                    <a:pt x="9448" y="1"/>
                  </a:moveTo>
                  <a:cubicBezTo>
                    <a:pt x="7790" y="1"/>
                    <a:pt x="6229" y="373"/>
                    <a:pt x="5070" y="1116"/>
                  </a:cubicBezTo>
                  <a:cubicBezTo>
                    <a:pt x="1034" y="3685"/>
                    <a:pt x="0" y="7221"/>
                    <a:pt x="634" y="10590"/>
                  </a:cubicBezTo>
                  <a:cubicBezTo>
                    <a:pt x="4837" y="10823"/>
                    <a:pt x="5804" y="14659"/>
                    <a:pt x="6638" y="17428"/>
                  </a:cubicBezTo>
                  <a:cubicBezTo>
                    <a:pt x="7272" y="19663"/>
                    <a:pt x="7972" y="20263"/>
                    <a:pt x="8773" y="20630"/>
                  </a:cubicBezTo>
                  <a:cubicBezTo>
                    <a:pt x="10490" y="21358"/>
                    <a:pt x="12739" y="21577"/>
                    <a:pt x="14393" y="21577"/>
                  </a:cubicBezTo>
                  <a:cubicBezTo>
                    <a:pt x="14635" y="21577"/>
                    <a:pt x="14865" y="21573"/>
                    <a:pt x="15078" y="21564"/>
                  </a:cubicBezTo>
                  <a:cubicBezTo>
                    <a:pt x="16812" y="21464"/>
                    <a:pt x="17880" y="19930"/>
                    <a:pt x="18380" y="18062"/>
                  </a:cubicBezTo>
                  <a:cubicBezTo>
                    <a:pt x="19214" y="15060"/>
                    <a:pt x="19748" y="12191"/>
                    <a:pt x="18880" y="6720"/>
                  </a:cubicBezTo>
                  <a:cubicBezTo>
                    <a:pt x="18169" y="2241"/>
                    <a:pt x="13518" y="1"/>
                    <a:pt x="94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5351958" y="1853376"/>
              <a:ext cx="216326" cy="113660"/>
            </a:xfrm>
            <a:custGeom>
              <a:rect b="b" l="l" r="r" t="t"/>
              <a:pathLst>
                <a:path extrusionOk="0" h="6679" w="12712">
                  <a:moveTo>
                    <a:pt x="12478" y="1"/>
                  </a:moveTo>
                  <a:cubicBezTo>
                    <a:pt x="11577" y="568"/>
                    <a:pt x="10543" y="901"/>
                    <a:pt x="9509" y="1035"/>
                  </a:cubicBezTo>
                  <a:cubicBezTo>
                    <a:pt x="8373" y="1181"/>
                    <a:pt x="7220" y="1256"/>
                    <a:pt x="6067" y="1256"/>
                  </a:cubicBezTo>
                  <a:cubicBezTo>
                    <a:pt x="4852" y="1256"/>
                    <a:pt x="3636" y="1173"/>
                    <a:pt x="2438" y="1001"/>
                  </a:cubicBezTo>
                  <a:cubicBezTo>
                    <a:pt x="2131" y="961"/>
                    <a:pt x="1867" y="942"/>
                    <a:pt x="1641" y="942"/>
                  </a:cubicBezTo>
                  <a:cubicBezTo>
                    <a:pt x="0" y="942"/>
                    <a:pt x="359" y="1962"/>
                    <a:pt x="770" y="3370"/>
                  </a:cubicBezTo>
                  <a:cubicBezTo>
                    <a:pt x="1270" y="5038"/>
                    <a:pt x="2704" y="6539"/>
                    <a:pt x="6674" y="6672"/>
                  </a:cubicBezTo>
                  <a:cubicBezTo>
                    <a:pt x="6839" y="6676"/>
                    <a:pt x="7002" y="6678"/>
                    <a:pt x="7161" y="6678"/>
                  </a:cubicBezTo>
                  <a:cubicBezTo>
                    <a:pt x="9546" y="6678"/>
                    <a:pt x="11294" y="6213"/>
                    <a:pt x="12545" y="5338"/>
                  </a:cubicBezTo>
                  <a:cubicBezTo>
                    <a:pt x="12712" y="3570"/>
                    <a:pt x="12712" y="1769"/>
                    <a:pt x="12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5275362" y="1706924"/>
              <a:ext cx="286115" cy="367289"/>
            </a:xfrm>
            <a:custGeom>
              <a:rect b="b" l="l" r="r" t="t"/>
              <a:pathLst>
                <a:path extrusionOk="0" h="21583" w="16813">
                  <a:moveTo>
                    <a:pt x="8707" y="234"/>
                  </a:moveTo>
                  <a:cubicBezTo>
                    <a:pt x="9707" y="568"/>
                    <a:pt x="10608" y="1101"/>
                    <a:pt x="11375" y="1768"/>
                  </a:cubicBezTo>
                  <a:cubicBezTo>
                    <a:pt x="13010" y="3169"/>
                    <a:pt x="14110" y="5271"/>
                    <a:pt x="14677" y="7939"/>
                  </a:cubicBezTo>
                  <a:cubicBezTo>
                    <a:pt x="14281" y="8036"/>
                    <a:pt x="13769" y="8110"/>
                    <a:pt x="13244" y="8110"/>
                  </a:cubicBezTo>
                  <a:cubicBezTo>
                    <a:pt x="12309" y="8110"/>
                    <a:pt x="11335" y="7874"/>
                    <a:pt x="10908" y="7106"/>
                  </a:cubicBezTo>
                  <a:lnTo>
                    <a:pt x="10741" y="6805"/>
                  </a:lnTo>
                  <a:cubicBezTo>
                    <a:pt x="10041" y="5471"/>
                    <a:pt x="9374" y="4170"/>
                    <a:pt x="6238" y="3203"/>
                  </a:cubicBezTo>
                  <a:cubicBezTo>
                    <a:pt x="5404" y="2936"/>
                    <a:pt x="4537" y="2802"/>
                    <a:pt x="3670" y="2769"/>
                  </a:cubicBezTo>
                  <a:cubicBezTo>
                    <a:pt x="3770" y="2636"/>
                    <a:pt x="3870" y="2536"/>
                    <a:pt x="3970" y="2436"/>
                  </a:cubicBezTo>
                  <a:cubicBezTo>
                    <a:pt x="5271" y="1201"/>
                    <a:pt x="6939" y="434"/>
                    <a:pt x="8707" y="234"/>
                  </a:cubicBezTo>
                  <a:close/>
                  <a:moveTo>
                    <a:pt x="7706" y="0"/>
                  </a:moveTo>
                  <a:cubicBezTo>
                    <a:pt x="6205" y="334"/>
                    <a:pt x="4804" y="1068"/>
                    <a:pt x="3703" y="2135"/>
                  </a:cubicBezTo>
                  <a:cubicBezTo>
                    <a:pt x="3503" y="2335"/>
                    <a:pt x="3303" y="2536"/>
                    <a:pt x="3136" y="2736"/>
                  </a:cubicBezTo>
                  <a:cubicBezTo>
                    <a:pt x="2202" y="2769"/>
                    <a:pt x="1335" y="2903"/>
                    <a:pt x="467" y="3169"/>
                  </a:cubicBezTo>
                  <a:cubicBezTo>
                    <a:pt x="301" y="3336"/>
                    <a:pt x="134" y="3536"/>
                    <a:pt x="0" y="3736"/>
                  </a:cubicBezTo>
                  <a:cubicBezTo>
                    <a:pt x="901" y="3403"/>
                    <a:pt x="1835" y="3236"/>
                    <a:pt x="2802" y="3169"/>
                  </a:cubicBezTo>
                  <a:lnTo>
                    <a:pt x="2802" y="3169"/>
                  </a:lnTo>
                  <a:cubicBezTo>
                    <a:pt x="801" y="5805"/>
                    <a:pt x="534" y="9240"/>
                    <a:pt x="567" y="11075"/>
                  </a:cubicBezTo>
                  <a:cubicBezTo>
                    <a:pt x="701" y="11142"/>
                    <a:pt x="834" y="11242"/>
                    <a:pt x="968" y="11309"/>
                  </a:cubicBezTo>
                  <a:cubicBezTo>
                    <a:pt x="934" y="9541"/>
                    <a:pt x="1101" y="5838"/>
                    <a:pt x="3336" y="3169"/>
                  </a:cubicBezTo>
                  <a:cubicBezTo>
                    <a:pt x="4270" y="3169"/>
                    <a:pt x="5204" y="3336"/>
                    <a:pt x="6105" y="3603"/>
                  </a:cubicBezTo>
                  <a:cubicBezTo>
                    <a:pt x="9107" y="4537"/>
                    <a:pt x="9741" y="5738"/>
                    <a:pt x="10408" y="7005"/>
                  </a:cubicBezTo>
                  <a:lnTo>
                    <a:pt x="10575" y="7306"/>
                  </a:lnTo>
                  <a:cubicBezTo>
                    <a:pt x="11075" y="8240"/>
                    <a:pt x="12176" y="8540"/>
                    <a:pt x="13243" y="8540"/>
                  </a:cubicBezTo>
                  <a:cubicBezTo>
                    <a:pt x="13777" y="8540"/>
                    <a:pt x="14277" y="8473"/>
                    <a:pt x="14778" y="8373"/>
                  </a:cubicBezTo>
                  <a:cubicBezTo>
                    <a:pt x="14978" y="9541"/>
                    <a:pt x="15111" y="10742"/>
                    <a:pt x="15144" y="11976"/>
                  </a:cubicBezTo>
                  <a:cubicBezTo>
                    <a:pt x="15278" y="17747"/>
                    <a:pt x="14077" y="20148"/>
                    <a:pt x="13043" y="21149"/>
                  </a:cubicBezTo>
                  <a:cubicBezTo>
                    <a:pt x="12876" y="21316"/>
                    <a:pt x="12643" y="21449"/>
                    <a:pt x="12409" y="21583"/>
                  </a:cubicBezTo>
                  <a:lnTo>
                    <a:pt x="12910" y="21583"/>
                  </a:lnTo>
                  <a:cubicBezTo>
                    <a:pt x="13010" y="21583"/>
                    <a:pt x="13110" y="21583"/>
                    <a:pt x="13210" y="21549"/>
                  </a:cubicBezTo>
                  <a:cubicBezTo>
                    <a:pt x="13310" y="21516"/>
                    <a:pt x="13276" y="21516"/>
                    <a:pt x="13310" y="21483"/>
                  </a:cubicBezTo>
                  <a:cubicBezTo>
                    <a:pt x="14444" y="20448"/>
                    <a:pt x="15745" y="17947"/>
                    <a:pt x="15578" y="11976"/>
                  </a:cubicBezTo>
                  <a:cubicBezTo>
                    <a:pt x="15545" y="10742"/>
                    <a:pt x="15411" y="9507"/>
                    <a:pt x="15178" y="8306"/>
                  </a:cubicBezTo>
                  <a:cubicBezTo>
                    <a:pt x="15812" y="8140"/>
                    <a:pt x="16379" y="7773"/>
                    <a:pt x="16812" y="7272"/>
                  </a:cubicBezTo>
                  <a:cubicBezTo>
                    <a:pt x="16779" y="7106"/>
                    <a:pt x="16746" y="6905"/>
                    <a:pt x="16712" y="6705"/>
                  </a:cubicBezTo>
                  <a:cubicBezTo>
                    <a:pt x="16712" y="6705"/>
                    <a:pt x="16712" y="6672"/>
                    <a:pt x="16712" y="6672"/>
                  </a:cubicBezTo>
                  <a:cubicBezTo>
                    <a:pt x="16345" y="7272"/>
                    <a:pt x="15778" y="7706"/>
                    <a:pt x="15078" y="7839"/>
                  </a:cubicBezTo>
                  <a:cubicBezTo>
                    <a:pt x="14511" y="5071"/>
                    <a:pt x="13343" y="2936"/>
                    <a:pt x="11675" y="1468"/>
                  </a:cubicBezTo>
                  <a:cubicBezTo>
                    <a:pt x="11175" y="1001"/>
                    <a:pt x="10608" y="634"/>
                    <a:pt x="10007" y="334"/>
                  </a:cubicBezTo>
                  <a:cubicBezTo>
                    <a:pt x="9240" y="134"/>
                    <a:pt x="8473" y="34"/>
                    <a:pt x="7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5438985" y="1897009"/>
              <a:ext cx="61569" cy="31891"/>
            </a:xfrm>
            <a:custGeom>
              <a:rect b="b" l="l" r="r" t="t"/>
              <a:pathLst>
                <a:path extrusionOk="0" h="1874" w="3618">
                  <a:moveTo>
                    <a:pt x="1812" y="1"/>
                  </a:moveTo>
                  <a:cubicBezTo>
                    <a:pt x="1773" y="1"/>
                    <a:pt x="1734" y="2"/>
                    <a:pt x="1693" y="5"/>
                  </a:cubicBezTo>
                  <a:cubicBezTo>
                    <a:pt x="470" y="71"/>
                    <a:pt x="1" y="1874"/>
                    <a:pt x="284" y="1874"/>
                  </a:cubicBezTo>
                  <a:cubicBezTo>
                    <a:pt x="287" y="1874"/>
                    <a:pt x="290" y="1873"/>
                    <a:pt x="292" y="1873"/>
                  </a:cubicBezTo>
                  <a:cubicBezTo>
                    <a:pt x="693" y="1840"/>
                    <a:pt x="960" y="1006"/>
                    <a:pt x="1727" y="839"/>
                  </a:cubicBezTo>
                  <a:cubicBezTo>
                    <a:pt x="1775" y="831"/>
                    <a:pt x="1821" y="827"/>
                    <a:pt x="1867" y="827"/>
                  </a:cubicBezTo>
                  <a:cubicBezTo>
                    <a:pt x="2532" y="827"/>
                    <a:pt x="2904" y="1674"/>
                    <a:pt x="3243" y="1674"/>
                  </a:cubicBezTo>
                  <a:cubicBezTo>
                    <a:pt x="3249" y="1674"/>
                    <a:pt x="3255" y="1674"/>
                    <a:pt x="3261" y="1673"/>
                  </a:cubicBezTo>
                  <a:cubicBezTo>
                    <a:pt x="3618" y="1641"/>
                    <a:pt x="3155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5537619" y="1885522"/>
              <a:ext cx="53673" cy="29747"/>
            </a:xfrm>
            <a:custGeom>
              <a:rect b="b" l="l" r="r" t="t"/>
              <a:pathLst>
                <a:path extrusionOk="0" h="1748" w="3154">
                  <a:moveTo>
                    <a:pt x="1595" y="0"/>
                  </a:moveTo>
                  <a:cubicBezTo>
                    <a:pt x="1532" y="0"/>
                    <a:pt x="1468" y="4"/>
                    <a:pt x="1401" y="13"/>
                  </a:cubicBezTo>
                  <a:cubicBezTo>
                    <a:pt x="301" y="113"/>
                    <a:pt x="0" y="1748"/>
                    <a:pt x="267" y="1748"/>
                  </a:cubicBezTo>
                  <a:cubicBezTo>
                    <a:pt x="601" y="1681"/>
                    <a:pt x="801" y="914"/>
                    <a:pt x="1468" y="747"/>
                  </a:cubicBezTo>
                  <a:cubicBezTo>
                    <a:pt x="1527" y="732"/>
                    <a:pt x="1583" y="726"/>
                    <a:pt x="1638" y="726"/>
                  </a:cubicBezTo>
                  <a:cubicBezTo>
                    <a:pt x="2193" y="726"/>
                    <a:pt x="2550" y="1415"/>
                    <a:pt x="2850" y="1415"/>
                  </a:cubicBezTo>
                  <a:cubicBezTo>
                    <a:pt x="2856" y="1415"/>
                    <a:pt x="2863" y="1415"/>
                    <a:pt x="2869" y="1414"/>
                  </a:cubicBezTo>
                  <a:cubicBezTo>
                    <a:pt x="3153" y="1351"/>
                    <a:pt x="2719" y="0"/>
                    <a:pt x="159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5756736" y="1729063"/>
              <a:ext cx="555740" cy="991150"/>
            </a:xfrm>
            <a:custGeom>
              <a:rect b="b" l="l" r="r" t="t"/>
              <a:pathLst>
                <a:path extrusionOk="0" h="58243" w="32657">
                  <a:moveTo>
                    <a:pt x="32657" y="0"/>
                  </a:moveTo>
                  <a:cubicBezTo>
                    <a:pt x="32590" y="5004"/>
                    <a:pt x="30622" y="9974"/>
                    <a:pt x="26786" y="14477"/>
                  </a:cubicBezTo>
                  <a:cubicBezTo>
                    <a:pt x="24551" y="17046"/>
                    <a:pt x="21916" y="19281"/>
                    <a:pt x="19047" y="21149"/>
                  </a:cubicBezTo>
                  <a:cubicBezTo>
                    <a:pt x="13543" y="24718"/>
                    <a:pt x="6972" y="27253"/>
                    <a:pt x="0" y="28654"/>
                  </a:cubicBezTo>
                  <a:lnTo>
                    <a:pt x="0" y="58242"/>
                  </a:lnTo>
                  <a:cubicBezTo>
                    <a:pt x="6938" y="56841"/>
                    <a:pt x="13510" y="54339"/>
                    <a:pt x="19047" y="50737"/>
                  </a:cubicBezTo>
                  <a:cubicBezTo>
                    <a:pt x="27987" y="44899"/>
                    <a:pt x="32557" y="37260"/>
                    <a:pt x="32657" y="29622"/>
                  </a:cubicBezTo>
                  <a:lnTo>
                    <a:pt x="32657" y="0"/>
                  </a:lnTo>
                  <a:close/>
                </a:path>
              </a:pathLst>
            </a:custGeom>
            <a:solidFill>
              <a:srgbClr val="FFC100">
                <a:alpha val="59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5756736" y="1729063"/>
              <a:ext cx="555740" cy="991150"/>
            </a:xfrm>
            <a:custGeom>
              <a:rect b="b" l="l" r="r" t="t"/>
              <a:pathLst>
                <a:path extrusionOk="0" fill="none" h="58243" w="32657">
                  <a:moveTo>
                    <a:pt x="19047" y="21149"/>
                  </a:moveTo>
                  <a:cubicBezTo>
                    <a:pt x="21916" y="19281"/>
                    <a:pt x="24551" y="17046"/>
                    <a:pt x="26786" y="14477"/>
                  </a:cubicBezTo>
                  <a:cubicBezTo>
                    <a:pt x="30622" y="9974"/>
                    <a:pt x="32590" y="5004"/>
                    <a:pt x="32657" y="0"/>
                  </a:cubicBezTo>
                  <a:lnTo>
                    <a:pt x="32657" y="29622"/>
                  </a:lnTo>
                  <a:cubicBezTo>
                    <a:pt x="32557" y="37260"/>
                    <a:pt x="27987" y="44899"/>
                    <a:pt x="19047" y="50737"/>
                  </a:cubicBezTo>
                  <a:cubicBezTo>
                    <a:pt x="13510" y="54339"/>
                    <a:pt x="6938" y="56841"/>
                    <a:pt x="0" y="58242"/>
                  </a:cubicBezTo>
                  <a:lnTo>
                    <a:pt x="0" y="28654"/>
                  </a:lnTo>
                  <a:cubicBezTo>
                    <a:pt x="6972" y="27253"/>
                    <a:pt x="13543" y="24718"/>
                    <a:pt x="19047" y="21149"/>
                  </a:cubicBezTo>
                  <a:close/>
                </a:path>
              </a:pathLst>
            </a:custGeom>
            <a:noFill/>
            <a:ln cap="flat" cmpd="sng" w="1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4572029" y="1936962"/>
              <a:ext cx="1303932" cy="892942"/>
            </a:xfrm>
            <a:custGeom>
              <a:rect b="b" l="l" r="r" t="t"/>
              <a:pathLst>
                <a:path extrusionOk="0" fill="none" h="52472" w="76623">
                  <a:moveTo>
                    <a:pt x="1" y="7139"/>
                  </a:moveTo>
                  <a:lnTo>
                    <a:pt x="1" y="45266"/>
                  </a:lnTo>
                  <a:cubicBezTo>
                    <a:pt x="14578" y="52004"/>
                    <a:pt x="36093" y="52471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39095" y="12676"/>
                    <a:pt x="14845" y="12509"/>
                    <a:pt x="1" y="7139"/>
                  </a:cubicBezTo>
                  <a:close/>
                </a:path>
              </a:pathLst>
            </a:custGeom>
            <a:noFill/>
            <a:ln cap="flat" cmpd="sng" w="1085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4572029" y="1936962"/>
              <a:ext cx="1303932" cy="872896"/>
            </a:xfrm>
            <a:custGeom>
              <a:rect b="b" l="l" r="r" t="t"/>
              <a:pathLst>
                <a:path extrusionOk="0" h="51294" w="76623">
                  <a:moveTo>
                    <a:pt x="76622" y="0"/>
                  </a:move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45958" y="11444"/>
                    <a:pt x="40271" y="11869"/>
                    <a:pt x="33902" y="11869"/>
                  </a:cubicBezTo>
                  <a:cubicBezTo>
                    <a:pt x="22727" y="11869"/>
                    <a:pt x="9456" y="10560"/>
                    <a:pt x="1" y="7139"/>
                  </a:cubicBezTo>
                  <a:lnTo>
                    <a:pt x="1" y="45266"/>
                  </a:lnTo>
                  <a:cubicBezTo>
                    <a:pt x="9254" y="49543"/>
                    <a:pt x="21302" y="51293"/>
                    <a:pt x="32417" y="51293"/>
                  </a:cubicBezTo>
                  <a:cubicBezTo>
                    <a:pt x="38814" y="51293"/>
                    <a:pt x="44901" y="50714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lose/>
                </a:path>
              </a:pathLst>
            </a:custGeom>
            <a:solidFill>
              <a:srgbClr val="455A64">
                <a:alpha val="43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5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monitoring all windows and doors</a:t>
            </a:r>
            <a:endParaRPr/>
          </a:p>
        </p:txBody>
      </p:sp>
      <p:grpSp>
        <p:nvGrpSpPr>
          <p:cNvPr id="711" name="Google Shape;711;p55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712" name="Google Shape;712;p55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713" name="Google Shape;713;p55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5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5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55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717" name="Google Shape;717;p55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718" name="Google Shape;718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9" name="Google Shape;719;p55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Entrance monitor</a:t>
            </a:r>
            <a:endParaRPr/>
          </a:p>
        </p:txBody>
      </p:sp>
      <p:sp>
        <p:nvSpPr>
          <p:cNvPr id="720" name="Google Shape;720;p55"/>
          <p:cNvSpPr/>
          <p:nvPr/>
        </p:nvSpPr>
        <p:spPr>
          <a:xfrm>
            <a:off x="1877738" y="1575225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6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monitoring the front door</a:t>
            </a:r>
            <a:endParaRPr/>
          </a:p>
        </p:txBody>
      </p:sp>
      <p:grpSp>
        <p:nvGrpSpPr>
          <p:cNvPr id="726" name="Google Shape;726;p56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727" name="Google Shape;727;p56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728" name="Google Shape;728;p56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56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6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6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732" name="Google Shape;732;p56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733" name="Google Shape;733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4" name="Google Shape;734;p56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door</a:t>
            </a:r>
            <a:endParaRPr/>
          </a:p>
        </p:txBody>
      </p:sp>
      <p:sp>
        <p:nvSpPr>
          <p:cNvPr id="735" name="Google Shape;735;p56"/>
          <p:cNvSpPr/>
          <p:nvPr/>
        </p:nvSpPr>
        <p:spPr>
          <a:xfrm>
            <a:off x="1877738" y="1596650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monitoring all the heaters</a:t>
            </a:r>
            <a:endParaRPr/>
          </a:p>
        </p:txBody>
      </p:sp>
      <p:grpSp>
        <p:nvGrpSpPr>
          <p:cNvPr id="741" name="Google Shape;741;p57"/>
          <p:cNvGrpSpPr/>
          <p:nvPr/>
        </p:nvGrpSpPr>
        <p:grpSpPr>
          <a:xfrm>
            <a:off x="1739732" y="1460701"/>
            <a:ext cx="4112108" cy="3131723"/>
            <a:chOff x="4027953" y="698245"/>
            <a:chExt cx="4612055" cy="3512475"/>
          </a:xfrm>
        </p:grpSpPr>
        <p:grpSp>
          <p:nvGrpSpPr>
            <p:cNvPr id="742" name="Google Shape;742;p57"/>
            <p:cNvGrpSpPr/>
            <p:nvPr/>
          </p:nvGrpSpPr>
          <p:grpSpPr>
            <a:xfrm>
              <a:off x="4027953" y="698245"/>
              <a:ext cx="4612055" cy="3512475"/>
              <a:chOff x="1096545" y="1142417"/>
              <a:chExt cx="3753300" cy="2858460"/>
            </a:xfrm>
          </p:grpSpPr>
          <p:sp>
            <p:nvSpPr>
              <p:cNvPr id="743" name="Google Shape;743;p57"/>
              <p:cNvSpPr/>
              <p:nvPr/>
            </p:nvSpPr>
            <p:spPr>
              <a:xfrm>
                <a:off x="1096545" y="1142417"/>
                <a:ext cx="3753300" cy="2374500"/>
              </a:xfrm>
              <a:prstGeom prst="roundRect">
                <a:avLst>
                  <a:gd fmla="val 385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57"/>
              <p:cNvSpPr/>
              <p:nvPr/>
            </p:nvSpPr>
            <p:spPr>
              <a:xfrm>
                <a:off x="1122064" y="1168285"/>
                <a:ext cx="3702300" cy="2322900"/>
              </a:xfrm>
              <a:prstGeom prst="roundRect">
                <a:avLst>
                  <a:gd fmla="val 328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57"/>
              <p:cNvSpPr/>
              <p:nvPr/>
            </p:nvSpPr>
            <p:spPr>
              <a:xfrm>
                <a:off x="1225480" y="1262321"/>
                <a:ext cx="3498600" cy="213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57"/>
              <p:cNvSpPr/>
              <p:nvPr/>
            </p:nvSpPr>
            <p:spPr>
              <a:xfrm>
                <a:off x="2330955" y="3512151"/>
                <a:ext cx="1281475" cy="488725"/>
              </a:xfrm>
              <a:custGeom>
                <a:rect b="b" l="l" r="r" t="t"/>
                <a:pathLst>
                  <a:path extrusionOk="0" h="19549" w="51259">
                    <a:moveTo>
                      <a:pt x="10379" y="194"/>
                    </a:moveTo>
                    <a:cubicBezTo>
                      <a:pt x="10130" y="1655"/>
                      <a:pt x="9821" y="6583"/>
                      <a:pt x="8883" y="8958"/>
                    </a:cubicBezTo>
                    <a:cubicBezTo>
                      <a:pt x="7945" y="11333"/>
                      <a:pt x="6116" y="13019"/>
                      <a:pt x="4750" y="14444"/>
                    </a:cubicBezTo>
                    <a:cubicBezTo>
                      <a:pt x="3384" y="15869"/>
                      <a:pt x="1448" y="16737"/>
                      <a:pt x="688" y="17509"/>
                    </a:cubicBezTo>
                    <a:cubicBezTo>
                      <a:pt x="-72" y="18281"/>
                      <a:pt x="-143" y="18755"/>
                      <a:pt x="189" y="19076"/>
                    </a:cubicBezTo>
                    <a:cubicBezTo>
                      <a:pt x="522" y="19397"/>
                      <a:pt x="617" y="19374"/>
                      <a:pt x="2683" y="19433"/>
                    </a:cubicBezTo>
                    <a:cubicBezTo>
                      <a:pt x="4750" y="19493"/>
                      <a:pt x="8479" y="19433"/>
                      <a:pt x="12588" y="19433"/>
                    </a:cubicBezTo>
                    <a:cubicBezTo>
                      <a:pt x="16697" y="19433"/>
                      <a:pt x="22231" y="19433"/>
                      <a:pt x="27338" y="19433"/>
                    </a:cubicBezTo>
                    <a:cubicBezTo>
                      <a:pt x="32445" y="19433"/>
                      <a:pt x="39440" y="19433"/>
                      <a:pt x="43228" y="19433"/>
                    </a:cubicBezTo>
                    <a:cubicBezTo>
                      <a:pt x="47017" y="19433"/>
                      <a:pt x="48739" y="19694"/>
                      <a:pt x="50069" y="19433"/>
                    </a:cubicBezTo>
                    <a:cubicBezTo>
                      <a:pt x="51399" y="19172"/>
                      <a:pt x="51304" y="18328"/>
                      <a:pt x="51209" y="17865"/>
                    </a:cubicBezTo>
                    <a:cubicBezTo>
                      <a:pt x="51114" y="17402"/>
                      <a:pt x="50758" y="17877"/>
                      <a:pt x="49499" y="16654"/>
                    </a:cubicBezTo>
                    <a:cubicBezTo>
                      <a:pt x="48240" y="15431"/>
                      <a:pt x="45046" y="13020"/>
                      <a:pt x="43656" y="10526"/>
                    </a:cubicBezTo>
                    <a:cubicBezTo>
                      <a:pt x="42267" y="8032"/>
                      <a:pt x="41590" y="3444"/>
                      <a:pt x="41162" y="1690"/>
                    </a:cubicBezTo>
                    <a:cubicBezTo>
                      <a:pt x="40734" y="-64"/>
                      <a:pt x="41099" y="282"/>
                      <a:pt x="41086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cxnSp>
            <p:nvCxnSpPr>
              <p:cNvPr id="747" name="Google Shape;747;p57"/>
              <p:cNvCxnSpPr/>
              <p:nvPr/>
            </p:nvCxnSpPr>
            <p:spPr>
              <a:xfrm>
                <a:off x="2344607" y="3955236"/>
                <a:ext cx="1263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748" name="Google Shape;748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86394" y="845610"/>
              <a:ext cx="4299054" cy="2621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9" name="Google Shape;749;p57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Heating</a:t>
            </a:r>
            <a:endParaRPr/>
          </a:p>
        </p:txBody>
      </p:sp>
      <p:sp>
        <p:nvSpPr>
          <p:cNvPr id="750" name="Google Shape;750;p57"/>
          <p:cNvSpPr/>
          <p:nvPr/>
        </p:nvSpPr>
        <p:spPr>
          <a:xfrm>
            <a:off x="1877738" y="1575225"/>
            <a:ext cx="3836100" cy="23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