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4203-BECB-461C-B536-9C4A88AA8CA3}" type="datetimeFigureOut">
              <a:rPr lang="en-US" smtClean="0"/>
              <a:t>11/14/2011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3F90-8FAD-49E7-9B63-2294325158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MULACJE\opi\doc\ScenaSredniaWTrakci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cxnSp>
        <p:nvCxnSpPr>
          <p:cNvPr id="8" name="Łącznik prosty ze strzałką 7"/>
          <p:cNvCxnSpPr/>
          <p:nvPr/>
        </p:nvCxnSpPr>
        <p:spPr>
          <a:xfrm flipH="1">
            <a:off x="6876256" y="404664"/>
            <a:ext cx="2267744" cy="7200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7092280" y="404664"/>
            <a:ext cx="2051720" cy="14401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 flipH="1" flipV="1">
            <a:off x="5940152" y="1268760"/>
            <a:ext cx="1656184" cy="14401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 flipH="1">
            <a:off x="6732240" y="2708920"/>
            <a:ext cx="864096" cy="43204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H="1" flipV="1">
            <a:off x="7164288" y="3645024"/>
            <a:ext cx="1512168" cy="7920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flipH="1" flipV="1">
            <a:off x="6598024" y="4061012"/>
            <a:ext cx="2078432" cy="3761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>
            <a:off x="0" y="980728"/>
            <a:ext cx="4706471" cy="2474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>
            <a:off x="0" y="980728"/>
            <a:ext cx="3347864" cy="100811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/>
          <p:nvPr/>
        </p:nvCxnSpPr>
        <p:spPr>
          <a:xfrm>
            <a:off x="0" y="2996952"/>
            <a:ext cx="618565" cy="58893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0" y="2958353"/>
            <a:ext cx="1613647" cy="385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/>
          <p:cNvCxnSpPr/>
          <p:nvPr/>
        </p:nvCxnSpPr>
        <p:spPr>
          <a:xfrm>
            <a:off x="1115616" y="1772816"/>
            <a:ext cx="720080" cy="100811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/>
          <p:nvPr/>
        </p:nvCxnSpPr>
        <p:spPr>
          <a:xfrm>
            <a:off x="1115616" y="1772816"/>
            <a:ext cx="504056" cy="93610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/>
          <p:nvPr/>
        </p:nvCxnSpPr>
        <p:spPr>
          <a:xfrm flipV="1">
            <a:off x="0" y="3594847"/>
            <a:ext cx="2447365" cy="134632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/>
          <p:nvPr/>
        </p:nvCxnSpPr>
        <p:spPr>
          <a:xfrm flipV="1">
            <a:off x="0" y="4869160"/>
            <a:ext cx="3347864" cy="720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/>
          <p:cNvCxnSpPr/>
          <p:nvPr/>
        </p:nvCxnSpPr>
        <p:spPr>
          <a:xfrm flipH="1">
            <a:off x="3707904" y="2564904"/>
            <a:ext cx="1440160" cy="108012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 flipH="1" flipV="1">
            <a:off x="4139952" y="1700808"/>
            <a:ext cx="1008112" cy="86409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/>
          <p:cNvCxnSpPr/>
          <p:nvPr/>
        </p:nvCxnSpPr>
        <p:spPr>
          <a:xfrm>
            <a:off x="0" y="4941168"/>
            <a:ext cx="2124635" cy="24939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ze strzałką 69"/>
          <p:cNvCxnSpPr/>
          <p:nvPr/>
        </p:nvCxnSpPr>
        <p:spPr>
          <a:xfrm flipH="1" flipV="1">
            <a:off x="3012142" y="5567082"/>
            <a:ext cx="1199818" cy="129091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ze strzałką 73"/>
          <p:cNvCxnSpPr/>
          <p:nvPr/>
        </p:nvCxnSpPr>
        <p:spPr>
          <a:xfrm flipH="1" flipV="1">
            <a:off x="4139952" y="4653136"/>
            <a:ext cx="936104" cy="22048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ze strzałką 81"/>
          <p:cNvCxnSpPr/>
          <p:nvPr/>
        </p:nvCxnSpPr>
        <p:spPr>
          <a:xfrm flipV="1">
            <a:off x="8100392" y="5013176"/>
            <a:ext cx="360040" cy="184482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ole tekstowe 84"/>
          <p:cNvSpPr txBox="1"/>
          <p:nvPr/>
        </p:nvSpPr>
        <p:spPr>
          <a:xfrm>
            <a:off x="0" y="62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pole tekstowe 85"/>
          <p:cNvSpPr txBox="1"/>
          <p:nvPr/>
        </p:nvSpPr>
        <p:spPr>
          <a:xfrm>
            <a:off x="8826284" y="1166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pole tekstowe 86"/>
          <p:cNvSpPr txBox="1"/>
          <p:nvPr/>
        </p:nvSpPr>
        <p:spPr>
          <a:xfrm>
            <a:off x="0" y="26369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pole tekstowe 87"/>
          <p:cNvSpPr txBox="1"/>
          <p:nvPr/>
        </p:nvSpPr>
        <p:spPr>
          <a:xfrm>
            <a:off x="0" y="45091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pole tekstowe 93"/>
          <p:cNvSpPr txBox="1"/>
          <p:nvPr/>
        </p:nvSpPr>
        <p:spPr>
          <a:xfrm>
            <a:off x="899592" y="1484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pole tekstowe 94"/>
          <p:cNvSpPr txBox="1"/>
          <p:nvPr/>
        </p:nvSpPr>
        <p:spPr>
          <a:xfrm>
            <a:off x="5082698" y="23756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pole tekstowe 97"/>
          <p:cNvSpPr txBox="1"/>
          <p:nvPr/>
        </p:nvSpPr>
        <p:spPr>
          <a:xfrm>
            <a:off x="8616745" y="42851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pole tekstowe 100"/>
          <p:cNvSpPr txBox="1"/>
          <p:nvPr/>
        </p:nvSpPr>
        <p:spPr>
          <a:xfrm>
            <a:off x="7556957" y="25370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pole tekstowe 103"/>
          <p:cNvSpPr txBox="1"/>
          <p:nvPr/>
        </p:nvSpPr>
        <p:spPr>
          <a:xfrm>
            <a:off x="4067944" y="64886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pole tekstowe 104"/>
          <p:cNvSpPr txBox="1"/>
          <p:nvPr/>
        </p:nvSpPr>
        <p:spPr>
          <a:xfrm>
            <a:off x="5004048" y="648866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pole tekstowe 105"/>
          <p:cNvSpPr txBox="1"/>
          <p:nvPr/>
        </p:nvSpPr>
        <p:spPr>
          <a:xfrm>
            <a:off x="7884368" y="6488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8467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Łącznik prosty ze strzałką 2"/>
          <p:cNvCxnSpPr/>
          <p:nvPr/>
        </p:nvCxnSpPr>
        <p:spPr>
          <a:xfrm flipH="1">
            <a:off x="2699792" y="2564904"/>
            <a:ext cx="1440160" cy="2880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Łącznik prosty ze strzałką 3"/>
          <p:cNvCxnSpPr/>
          <p:nvPr/>
        </p:nvCxnSpPr>
        <p:spPr>
          <a:xfrm flipH="1" flipV="1">
            <a:off x="4860032" y="1052736"/>
            <a:ext cx="648072" cy="15841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/>
          <p:cNvSpPr txBox="1"/>
          <p:nvPr/>
        </p:nvSpPr>
        <p:spPr>
          <a:xfrm>
            <a:off x="4139952" y="2348880"/>
            <a:ext cx="2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508104" y="2420888"/>
            <a:ext cx="25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Pokaz na ekranie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Borkowski W.</dc:creator>
  <cp:lastModifiedBy>Borkowski W.</cp:lastModifiedBy>
  <cp:revision>5</cp:revision>
  <dcterms:created xsi:type="dcterms:W3CDTF">2011-11-14T22:05:15Z</dcterms:created>
  <dcterms:modified xsi:type="dcterms:W3CDTF">2011-11-14T23:01:26Z</dcterms:modified>
</cp:coreProperties>
</file>