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E2DD-E011-4AB9-9975-A417EF8CA3A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A24EF-31C8-4601-9719-74426D8F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#Q: Who was the first woman?; #A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Eve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A24EF-31C8-4601-9719-74426D8FD4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C2A-C7C3-4A58-8A52-3576DC41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51DA8-E489-45FB-84E9-0D1219F83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34E2-A316-4852-8B10-7C9CC0B0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8971-9886-4580-BC7E-1A059EC6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7692-68C7-4BDD-B195-27B13351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350B-3170-4BE1-A8E7-F49AFE81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DFECA-47E4-431D-8582-DF9204E3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B0EF-4268-4B28-9EA3-6A2A5BED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FA24-3D3B-4E69-B139-D494E6EA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E475-B951-4B65-A505-24D9DE58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DFA6A-99D7-44AD-AD60-DD1C0594F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7ECC9-2410-44EE-BC19-6BC0CFA3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5C5E-46EC-4883-AD28-900F0597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0498-5142-4286-A81B-EB5CCE1D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3298-1D84-48E1-AF9F-BA57B888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C0E6-0AC1-4700-9F4A-CE679076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FE4A-AD2B-4DB5-810D-8B6A316A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E40E-925A-4200-B920-CF1A6688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D24E-0E29-4280-8A93-972F70A7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D5C9-BBBB-415F-9F3F-FDB1B11B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A70B-AE62-4DDC-AE35-DE451263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2477-3D00-4AE3-BC5C-9E644A5F6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B0BC-29B9-42DE-B296-516F7423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1019-8186-43FF-9F96-F8010757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9F07-0D7B-4A87-A65A-0DE4E68A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F51D-4B5F-4276-A467-493B2E2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15DC-313E-42F1-BC64-95FBA907E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F247-DC26-4F1C-B442-9785ACC6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0ABFD-61C5-4E96-AFAF-794375E9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CA4E2-9BA4-436F-8597-2F1D5314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BD7F8-B8BF-440D-9BCB-BA69F1B0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B0AF-2395-48E3-B93A-2B6E4D68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5E6A-A37D-4561-B3A5-BF42D5B7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782E-C3C5-44D7-AA3F-379FDE8E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9FB45-F989-4D34-B0D9-8D9F90BF3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88F23-82F8-46C2-8FDF-9F24E120F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A0450-84F7-4B83-8D21-BD01B568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9B1C5-D067-40D4-9768-4A29ED0F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1FDB4-5FAE-41EC-8D33-88627E48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09F6-8689-47F5-898B-8011CA03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0F2EE-6FB3-4987-9F00-B8413AF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2B087-7A3E-4763-8819-61A19E64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B3619-5A9F-433E-8B55-3120C575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D7EC5-3670-41D4-9EC9-601E514F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5F42-F850-4506-BD6D-7D9C4506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647DE-A295-48F6-8483-4246DFE3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99FB-4B9E-4DFA-8B51-120CE532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E05D-7FEB-4022-8716-1398A05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5117E-5237-4483-BC78-60AB6EB5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D997A-71EC-44EB-9CBA-3E892DFF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D403-A5A4-4F51-B446-51F946C8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8905-1D74-4C9B-A913-FB1A84C2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93A-A7D5-40F7-AC91-464027BA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04FB7-B446-472A-912A-70A1EEBC2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C8241-564B-43C3-A352-B4BDFB3CC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3519C-A2BE-47B6-93A4-4C2E4CEB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F5439-BF14-4ACA-A676-ADA5BC10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A27B9-BE43-45DE-95E7-C31F0A2A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8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1BD7D-509E-4A60-BCC7-A82ED7D0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7210-D5C0-4E94-A545-44C6AB20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75F4-AFE0-4C00-814B-DA114684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9378-352F-41A0-9211-373D9D0AC56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2A1F-7889-463D-B679-C6BB9E657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5ADE-112B-4BCE-A2EB-2D1F27318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3F58-D7FB-407E-BB6C-78292D6E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BCEB-CC9C-4D5E-B7AE-DB0AE41E1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473F-F396-4E51-96B3-535B32D4A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894E-5C77-4ECE-AC4C-1B9F80C3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B9B0-C683-4E0F-8C04-1B85D603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#Q: Who was the first man?; #A: Adam</a:t>
            </a:r>
          </a:p>
        </p:txBody>
      </p:sp>
    </p:spTree>
    <p:extLst>
      <p:ext uri="{BB962C8B-B14F-4D97-AF65-F5344CB8AC3E}">
        <p14:creationId xmlns:p14="http://schemas.microsoft.com/office/powerpoint/2010/main" val="353869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HELLO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ms973@byu.edu</dc:creator>
  <cp:lastModifiedBy>ms973@byu.edu</cp:lastModifiedBy>
  <cp:revision>1</cp:revision>
  <dcterms:created xsi:type="dcterms:W3CDTF">2020-05-13T16:00:33Z</dcterms:created>
  <dcterms:modified xsi:type="dcterms:W3CDTF">2020-05-13T16:02:08Z</dcterms:modified>
</cp:coreProperties>
</file>