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7" r:id="rId7"/>
    <p:sldId id="260" r:id="rId8"/>
    <p:sldId id="266" r:id="rId9"/>
    <p:sldId id="263" r:id="rId10"/>
    <p:sldId id="261" r:id="rId11"/>
    <p:sldId id="262" r:id="rId12"/>
    <p:sldId id="264" r:id="rId1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2015. 12. 03.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2015. 12. 03.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2015. 12. 03.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2015. 12. 03.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2015. 12. 03.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2015. 12. 03.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2015. 12. 03.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2015. 12. 03.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2015. 12. 03.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2015. 12. 03.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2015. 12. 03.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CDE75-89FD-47D4-96B5-7D53BD2E92D4}" type="datetimeFigureOut">
              <a:rPr lang="hu-HU" smtClean="0"/>
              <a:pPr/>
              <a:t>2015. 12. 03.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5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Project menedzsment alkalmazás</a:t>
            </a:r>
            <a:br>
              <a:rPr lang="hu-HU" dirty="0" smtClean="0"/>
            </a:br>
            <a:r>
              <a:rPr lang="hu-HU" dirty="0" err="1" smtClean="0"/>
              <a:t>Stump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Konzulens: Dudás Ákos</a:t>
            </a:r>
          </a:p>
          <a:p>
            <a:r>
              <a:rPr lang="hu-HU" dirty="0" smtClean="0"/>
              <a:t>Tóth Márton</a:t>
            </a:r>
          </a:p>
          <a:p>
            <a:r>
              <a:rPr lang="hu-HU" dirty="0" err="1" smtClean="0"/>
              <a:t>Borlay</a:t>
            </a:r>
            <a:r>
              <a:rPr lang="hu-HU" dirty="0" smtClean="0"/>
              <a:t> Dániel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Skálázódás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Docker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Továbbfejlesztési javaslatok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Projektmenedzsment alkalmazás</a:t>
            </a:r>
          </a:p>
          <a:p>
            <a:pPr lvl="1"/>
            <a:r>
              <a:rPr lang="hu-HU" dirty="0" smtClean="0"/>
              <a:t>Fapados JIRA klón</a:t>
            </a:r>
            <a:endParaRPr lang="hu-HU" dirty="0"/>
          </a:p>
          <a:p>
            <a:r>
              <a:rPr lang="hu-HU" dirty="0" smtClean="0"/>
              <a:t>HTML5</a:t>
            </a:r>
          </a:p>
          <a:p>
            <a:r>
              <a:rPr lang="hu-HU" dirty="0" smtClean="0"/>
              <a:t>JVM alapú backend</a:t>
            </a:r>
          </a:p>
          <a:p>
            <a:r>
              <a:rPr lang="hu-HU" dirty="0" err="1" smtClean="0"/>
              <a:t>MongoDB</a:t>
            </a:r>
            <a:endParaRPr lang="hu-HU" dirty="0" smtClean="0"/>
          </a:p>
          <a:p>
            <a:r>
              <a:rPr lang="hu-HU" dirty="0" err="1" smtClean="0"/>
              <a:t>Memcached</a:t>
            </a:r>
            <a:endParaRPr lang="hu-HU" dirty="0" smtClean="0"/>
          </a:p>
          <a:p>
            <a:r>
              <a:rPr lang="hu-HU" dirty="0" err="1" smtClean="0"/>
              <a:t>Docker</a:t>
            </a:r>
            <a:endParaRPr lang="hu-H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hu-HU" dirty="0"/>
          </a:p>
        </p:txBody>
      </p:sp>
      <p:pic>
        <p:nvPicPr>
          <p:cNvPr id="7170" name="Picture 2" descr="https://lh5.googleusercontent.com/57nDRtWfDz9dEcdOPJ1_ddgEk8kqZ16oi57_8BBIDCOQc4pKx9APYnhsU8nJwuecuMpM4wahNyYzyp2ofKymA21K35vacW5YbzonG9gFwcUFmBJUGco1oEgZEYSzF1EEhXLYBuH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85926"/>
            <a:ext cx="8429625" cy="3629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Backend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Groovy</a:t>
            </a:r>
            <a:r>
              <a:rPr lang="hu-HU" dirty="0" smtClean="0"/>
              <a:t> nyelv</a:t>
            </a:r>
          </a:p>
          <a:p>
            <a:r>
              <a:rPr lang="hu-HU" dirty="0" smtClean="0"/>
              <a:t>Spring </a:t>
            </a:r>
            <a:r>
              <a:rPr lang="hu-HU" dirty="0" err="1" smtClean="0"/>
              <a:t>framework</a:t>
            </a:r>
            <a:endParaRPr lang="hu-HU" dirty="0" smtClean="0"/>
          </a:p>
          <a:p>
            <a:r>
              <a:rPr lang="hu-HU" dirty="0" smtClean="0"/>
              <a:t>Spring Boot</a:t>
            </a:r>
          </a:p>
          <a:p>
            <a:pPr lvl="1"/>
            <a:r>
              <a:rPr lang="hu-HU" dirty="0" smtClean="0"/>
              <a:t>Konfigurációkezelés</a:t>
            </a:r>
          </a:p>
          <a:p>
            <a:pPr lvl="1"/>
            <a:r>
              <a:rPr lang="hu-HU" dirty="0" err="1" smtClean="0"/>
              <a:t>Embedded</a:t>
            </a:r>
            <a:r>
              <a:rPr lang="hu-HU" dirty="0" smtClean="0"/>
              <a:t> </a:t>
            </a:r>
            <a:r>
              <a:rPr lang="hu-HU" dirty="0" err="1" smtClean="0"/>
              <a:t>Tomcat</a:t>
            </a:r>
            <a:endParaRPr lang="hu-HU" dirty="0" smtClean="0"/>
          </a:p>
          <a:p>
            <a:r>
              <a:rPr lang="hu-HU" dirty="0" err="1" smtClean="0"/>
              <a:t>Gradle</a:t>
            </a:r>
            <a:r>
              <a:rPr lang="hu-HU" dirty="0" smtClean="0"/>
              <a:t> </a:t>
            </a:r>
            <a:r>
              <a:rPr lang="hu-HU" dirty="0" err="1" smtClean="0"/>
              <a:t>build</a:t>
            </a:r>
            <a:r>
              <a:rPr lang="hu-HU" dirty="0" smtClean="0"/>
              <a:t> környezet</a:t>
            </a:r>
          </a:p>
          <a:p>
            <a:pPr lvl="1"/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700808"/>
            <a:ext cx="1791136" cy="8940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008" y="2594885"/>
            <a:ext cx="2880320" cy="9082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552" y="3049027"/>
            <a:ext cx="1256928" cy="12569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7670" y="3863181"/>
            <a:ext cx="2445792" cy="11221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MongoDB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Dokumentum orientált adatbázis</a:t>
            </a:r>
          </a:p>
          <a:p>
            <a:r>
              <a:rPr lang="hu-HU" dirty="0" smtClean="0"/>
              <a:t>N</a:t>
            </a:r>
            <a:r>
              <a:rPr lang="en-US" dirty="0" smtClean="0"/>
              <a:t>a</a:t>
            </a:r>
            <a:r>
              <a:rPr lang="hu-HU" dirty="0" err="1" smtClean="0"/>
              <a:t>gy</a:t>
            </a:r>
            <a:r>
              <a:rPr lang="hu-HU" dirty="0" smtClean="0"/>
              <a:t> sebesség</a:t>
            </a:r>
          </a:p>
          <a:p>
            <a:r>
              <a:rPr lang="hu-HU" dirty="0" smtClean="0"/>
              <a:t>Kellemes skálázhatóság</a:t>
            </a:r>
          </a:p>
          <a:p>
            <a:pPr lvl="1"/>
            <a:r>
              <a:rPr lang="hu-HU" dirty="0" smtClean="0"/>
              <a:t>Replikáció</a:t>
            </a:r>
          </a:p>
          <a:p>
            <a:pPr lvl="1"/>
            <a:r>
              <a:rPr lang="hu-HU" dirty="0" smtClean="0"/>
              <a:t>Automatikus vezérválasztás</a:t>
            </a:r>
          </a:p>
          <a:p>
            <a:r>
              <a:rPr lang="hu-HU" dirty="0" smtClean="0"/>
              <a:t>Elérés Spring Data </a:t>
            </a:r>
            <a:r>
              <a:rPr lang="hu-HU" dirty="0" err="1" smtClean="0"/>
              <a:t>MongoDB</a:t>
            </a:r>
            <a:r>
              <a:rPr lang="hu-HU" dirty="0" smtClean="0"/>
              <a:t>-n keresztül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2636912"/>
            <a:ext cx="2963110" cy="9861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Memcached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48" y="1628800"/>
            <a:ext cx="8229600" cy="4525963"/>
          </a:xfrm>
        </p:spPr>
        <p:txBody>
          <a:bodyPr/>
          <a:lstStyle/>
          <a:p>
            <a:r>
              <a:rPr lang="en-US" dirty="0" smtClean="0"/>
              <a:t>Key-value in-memory cache</a:t>
            </a:r>
          </a:p>
          <a:p>
            <a:r>
              <a:rPr lang="en-US" dirty="0" err="1" smtClean="0"/>
              <a:t>Könnyen</a:t>
            </a:r>
            <a:r>
              <a:rPr lang="en-US" dirty="0" smtClean="0"/>
              <a:t> </a:t>
            </a:r>
            <a:r>
              <a:rPr lang="en-US" dirty="0" err="1" smtClean="0"/>
              <a:t>fürtözhető</a:t>
            </a:r>
            <a:endParaRPr lang="en-US" dirty="0"/>
          </a:p>
          <a:p>
            <a:r>
              <a:rPr lang="en-US" dirty="0" err="1" smtClean="0"/>
              <a:t>Gyk</a:t>
            </a:r>
            <a:r>
              <a:rPr lang="en-US" dirty="0" smtClean="0"/>
              <a:t>: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nagy</a:t>
            </a:r>
            <a:r>
              <a:rPr lang="en-US" dirty="0" smtClean="0"/>
              <a:t> </a:t>
            </a:r>
            <a:r>
              <a:rPr lang="en-US" dirty="0" err="1" smtClean="0"/>
              <a:t>elosztott</a:t>
            </a:r>
            <a:r>
              <a:rPr lang="en-US" dirty="0" smtClean="0"/>
              <a:t> hash </a:t>
            </a:r>
            <a:r>
              <a:rPr lang="en-US" dirty="0" err="1" smtClean="0"/>
              <a:t>tábla</a:t>
            </a:r>
            <a:endParaRPr lang="en-US" dirty="0" smtClean="0"/>
          </a:p>
          <a:p>
            <a:r>
              <a:rPr lang="en-US" dirty="0" err="1" smtClean="0"/>
              <a:t>Elérés</a:t>
            </a:r>
            <a:r>
              <a:rPr lang="en-US" dirty="0" smtClean="0"/>
              <a:t> a Spring cache </a:t>
            </a:r>
            <a:r>
              <a:rPr lang="en-US" dirty="0" err="1" smtClean="0"/>
              <a:t>absztrakcióján</a:t>
            </a:r>
            <a:r>
              <a:rPr lang="en-US" dirty="0" smtClean="0"/>
              <a:t> </a:t>
            </a:r>
            <a:r>
              <a:rPr lang="en-US" dirty="0" err="1" smtClean="0"/>
              <a:t>keresztül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5013176"/>
            <a:ext cx="8820472" cy="162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AngularJS</a:t>
            </a:r>
            <a:r>
              <a:rPr lang="hu-HU" dirty="0" smtClean="0"/>
              <a:t>, HTML, </a:t>
            </a:r>
            <a:r>
              <a:rPr lang="hu-HU" dirty="0" err="1" smtClean="0"/>
              <a:t>BootStrap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AngularJS</a:t>
            </a:r>
            <a:r>
              <a:rPr lang="hu-HU" dirty="0" smtClean="0"/>
              <a:t>, HTML, </a:t>
            </a:r>
            <a:r>
              <a:rPr lang="hu-HU" dirty="0" err="1" smtClean="0"/>
              <a:t>BootStrap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23554" name="Picture 2" descr="log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00174"/>
            <a:ext cx="8506604" cy="3829042"/>
          </a:xfrm>
          <a:prstGeom prst="rect">
            <a:avLst/>
          </a:prstGeom>
          <a:noFill/>
        </p:spPr>
      </p:pic>
      <p:pic>
        <p:nvPicPr>
          <p:cNvPr id="23556" name="Picture 4" descr="porta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928802"/>
            <a:ext cx="9166334" cy="45602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Kommunikáció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90</Words>
  <Application>Microsoft Macintosh PowerPoint</Application>
  <PresentationFormat>On-screen Show (4:3)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Arial</vt:lpstr>
      <vt:lpstr>Office-téma</vt:lpstr>
      <vt:lpstr>Project menedzsment alkalmazás Stump</vt:lpstr>
      <vt:lpstr>Feladat</vt:lpstr>
      <vt:lpstr>Architektúra</vt:lpstr>
      <vt:lpstr>Backend</vt:lpstr>
      <vt:lpstr>MongoDB</vt:lpstr>
      <vt:lpstr>Memcached</vt:lpstr>
      <vt:lpstr>AngularJS, HTML, BootStrap</vt:lpstr>
      <vt:lpstr>AngularJS, HTML, BootStrap</vt:lpstr>
      <vt:lpstr>Kommunikáció</vt:lpstr>
      <vt:lpstr>Skálázódás</vt:lpstr>
      <vt:lpstr>Docker</vt:lpstr>
      <vt:lpstr>Továbbfejlesztési javaslatok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menedzsment alkalmazás Stump</dc:title>
  <dc:creator>Dániel Borlay</dc:creator>
  <cp:lastModifiedBy>EDU_NYJS_5937@sulid.hu</cp:lastModifiedBy>
  <cp:revision>6</cp:revision>
  <dcterms:created xsi:type="dcterms:W3CDTF">2015-12-01T21:04:16Z</dcterms:created>
  <dcterms:modified xsi:type="dcterms:W3CDTF">2015-12-03T12:24:37Z</dcterms:modified>
</cp:coreProperties>
</file>