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6858000" type="screen4x3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Kép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Kép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Kép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Kép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4C4090-84B2-4508-9634-5A2CD75B01DA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Click to edit the title text formatMintacím szerkesztése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Seventh Outline LevelMintaszöveg szerkesztése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Második szint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hu-HU" sz="2400">
                <a:solidFill>
                  <a:srgbClr val="000000"/>
                </a:solidFill>
                <a:latin typeface="Calibri"/>
              </a:rPr>
              <a:t>Harmadik szint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Negyedik szint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hu-HU" sz="2000">
                <a:solidFill>
                  <a:srgbClr val="000000"/>
                </a:solidFill>
                <a:latin typeface="Calibri"/>
              </a:rPr>
              <a:t>Ötödik szint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84A45-06C0-48FD-A8D3-07200E667CAE}" type="slidenum">
              <a:rPr lang="en-US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Project menedzsment alkalmazás
Stump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Konzulens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: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Dudás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Ákos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Tóth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Márton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Borlay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Dániel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607519" cy="346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Konténer </a:t>
            </a:r>
            <a:r>
              <a:rPr lang="hu-HU" sz="3200" dirty="0" err="1">
                <a:latin typeface="Calibri" pitchFamily="34" charset="0"/>
              </a:rPr>
              <a:t>virtualizációs</a:t>
            </a:r>
            <a:r>
              <a:rPr lang="hu-HU" sz="3200" dirty="0">
                <a:latin typeface="Calibri" pitchFamily="34" charset="0"/>
              </a:rPr>
              <a:t> technika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Gyors </a:t>
            </a:r>
            <a:r>
              <a:rPr lang="hu-HU" sz="3200" dirty="0" err="1">
                <a:latin typeface="Calibri" pitchFamily="34" charset="0"/>
              </a:rPr>
              <a:t>deploy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Host</a:t>
            </a:r>
            <a:r>
              <a:rPr lang="hu-HU" sz="3200" dirty="0">
                <a:latin typeface="Calibri" pitchFamily="34" charset="0"/>
              </a:rPr>
              <a:t> rendszer </a:t>
            </a:r>
            <a:r>
              <a:rPr lang="hu-HU" sz="3200" dirty="0" err="1" smtClean="0">
                <a:latin typeface="Calibri" pitchFamily="34" charset="0"/>
              </a:rPr>
              <a:t>kernele</a:t>
            </a:r>
            <a:r>
              <a:rPr lang="hu-HU" sz="3200" dirty="0" smtClean="0">
                <a:latin typeface="Calibri" pitchFamily="34" charset="0"/>
              </a:rPr>
              <a:t> </a:t>
            </a:r>
            <a:r>
              <a:rPr lang="hu-HU" sz="3200" dirty="0">
                <a:latin typeface="Calibri" pitchFamily="34" charset="0"/>
              </a:rPr>
              <a:t>felett hoz létre egy virtuális környezetet</a:t>
            </a:r>
            <a:endParaRPr>
              <a:latin typeface="Calibri" pitchFamily="34" charset="0"/>
            </a:endParaRPr>
          </a:p>
        </p:txBody>
      </p:sp>
      <p:pic>
        <p:nvPicPr>
          <p:cNvPr id="106" name="Kép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560" y="4424400"/>
            <a:ext cx="4450320" cy="1976400"/>
          </a:xfrm>
          <a:prstGeom prst="rect">
            <a:avLst/>
          </a:prstGeom>
          <a:ln>
            <a:noFill/>
          </a:ln>
        </p:spPr>
      </p:pic>
      <p:pic>
        <p:nvPicPr>
          <p:cNvPr id="107" name="Kép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5780160" y="4381920"/>
            <a:ext cx="226656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Skálázódás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kiterjeszthető</a:t>
            </a:r>
            <a:endParaRPr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 struktúra mellé a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konténereknek hála gyorsan allokálhatunk új erőforrást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Könnyen és gyorsan installálható</a:t>
            </a:r>
            <a:endParaRPr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Az </a:t>
            </a:r>
            <a:r>
              <a:rPr lang="hu-HU" sz="2400" dirty="0" err="1">
                <a:latin typeface="Calibri" pitchFamily="34" charset="0"/>
              </a:rPr>
              <a:t>build-elt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docker</a:t>
            </a:r>
            <a:r>
              <a:rPr lang="hu-HU" sz="2400" dirty="0">
                <a:latin typeface="Calibri" pitchFamily="34" charset="0"/>
              </a:rPr>
              <a:t> konténerek szinte azonnal elindulnak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Fürtözhető</a:t>
            </a:r>
            <a:endParaRPr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>
                <a:latin typeface="Calibri" pitchFamily="34" charset="0"/>
              </a:rPr>
              <a:t>Nginx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load</a:t>
            </a:r>
            <a:r>
              <a:rPr lang="hu-HU" sz="2400" dirty="0">
                <a:latin typeface="Calibri" pitchFamily="34" charset="0"/>
              </a:rPr>
              <a:t> </a:t>
            </a:r>
            <a:r>
              <a:rPr lang="hu-HU" sz="2400" dirty="0" err="1">
                <a:latin typeface="Calibri" pitchFamily="34" charset="0"/>
              </a:rPr>
              <a:t>balance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Felhőre kész</a:t>
            </a:r>
            <a:endParaRPr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Továbbfejlesztési javaslatok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Új felhasználói </a:t>
            </a:r>
            <a:r>
              <a:rPr lang="hu-HU" sz="3200" dirty="0" err="1">
                <a:latin typeface="Calibri" pitchFamily="34" charset="0"/>
              </a:rPr>
              <a:t>role-ok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 err="1">
                <a:latin typeface="Calibri" pitchFamily="34" charset="0"/>
              </a:rPr>
              <a:t>Scrum</a:t>
            </a:r>
            <a:r>
              <a:rPr lang="hu-HU" sz="3200" dirty="0">
                <a:latin typeface="Calibri" pitchFamily="34" charset="0"/>
              </a:rPr>
              <a:t> és kanban </a:t>
            </a:r>
            <a:r>
              <a:rPr lang="hu-HU" sz="3200" dirty="0" err="1">
                <a:latin typeface="Calibri" pitchFamily="34" charset="0"/>
              </a:rPr>
              <a:t>board</a:t>
            </a:r>
            <a:r>
              <a:rPr lang="hu-HU" sz="3200" dirty="0">
                <a:latin typeface="Calibri" pitchFamily="34" charset="0"/>
              </a:rPr>
              <a:t> (mint </a:t>
            </a:r>
            <a:r>
              <a:rPr lang="hu-HU" sz="3200" dirty="0" err="1">
                <a:latin typeface="Calibri" pitchFamily="34" charset="0"/>
              </a:rPr>
              <a:t>Jirában</a:t>
            </a:r>
            <a:r>
              <a:rPr lang="hu-HU" sz="3200" dirty="0">
                <a:latin typeface="Calibri" pitchFamily="34" charset="0"/>
              </a:rPr>
              <a:t>)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Jogosultság kezelés konfigurálhatóvá tétele</a:t>
            </a:r>
            <a:endParaRPr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Feladat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Projektmenedzsment alkalmazás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Fapados JIRA klón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HTML5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JVM alapú backend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Docker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Architektúra</a:t>
            </a:r>
            <a:endParaRPr/>
          </a:p>
        </p:txBody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1785960"/>
            <a:ext cx="842940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Backend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Groovy nyelv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Spring Boot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Konfigurációkezelés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>
                <a:solidFill>
                  <a:srgbClr val="000000"/>
                </a:solidFill>
                <a:latin typeface="Calibri"/>
              </a:rPr>
              <a:t>Embedded Tomcat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Gradle build környezet</a:t>
            </a:r>
            <a:endParaRPr/>
          </a:p>
          <a:p>
            <a:endParaRPr/>
          </a:p>
        </p:txBody>
      </p:sp>
      <p:pic>
        <p:nvPicPr>
          <p:cNvPr id="8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000" y="1700640"/>
            <a:ext cx="1790640" cy="893880"/>
          </a:xfrm>
          <a:prstGeom prst="rect">
            <a:avLst/>
          </a:prstGeom>
          <a:ln>
            <a:noFill/>
          </a:ln>
        </p:spPr>
      </p:pic>
      <p:pic>
        <p:nvPicPr>
          <p:cNvPr id="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95080" y="2594880"/>
            <a:ext cx="2880000" cy="907920"/>
          </a:xfrm>
          <a:prstGeom prst="rect">
            <a:avLst/>
          </a:prstGeom>
          <a:ln>
            <a:noFill/>
          </a:ln>
        </p:spPr>
      </p:pic>
      <p:pic>
        <p:nvPicPr>
          <p:cNvPr id="8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49680" y="3049200"/>
            <a:ext cx="1256400" cy="125640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47640" y="3863160"/>
            <a:ext cx="2445480" cy="11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MongoDB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Dokumentum orientált adatbázis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Nagy sebesség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Kellemes skálázhatóság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 dirty="0" err="1">
                <a:solidFill>
                  <a:srgbClr val="000000"/>
                </a:solidFill>
                <a:latin typeface="Calibri"/>
              </a:rPr>
              <a:t>Replikáció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hu-HU" sz="2800" dirty="0">
                <a:solidFill>
                  <a:srgbClr val="000000"/>
                </a:solidFill>
                <a:latin typeface="Calibri"/>
              </a:rPr>
              <a:t>Automatikus vezérválasztás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 dirty="0">
                <a:solidFill>
                  <a:srgbClr val="000000"/>
                </a:solidFill>
                <a:latin typeface="Calibri"/>
              </a:rPr>
              <a:t>Elérés Spring Data </a:t>
            </a:r>
            <a:r>
              <a:rPr lang="hu-HU" sz="3200" dirty="0" err="1">
                <a:solidFill>
                  <a:srgbClr val="000000"/>
                </a:solidFill>
                <a:latin typeface="Calibri"/>
              </a:rPr>
              <a:t>MongoDB-n</a:t>
            </a:r>
            <a:r>
              <a:rPr lang="hu-HU" sz="3200" dirty="0">
                <a:solidFill>
                  <a:srgbClr val="000000"/>
                </a:solidFill>
                <a:latin typeface="Calibri"/>
              </a:rPr>
              <a:t> keresztül</a:t>
            </a:r>
            <a:endParaRPr/>
          </a:p>
        </p:txBody>
      </p:sp>
      <p:pic>
        <p:nvPicPr>
          <p:cNvPr id="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000" y="2637000"/>
            <a:ext cx="2962800" cy="9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Memcached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74840" y="162864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Key-value in-memory cache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Könnyen fürtözhető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Gyk: Egy nagy elosztott hash tábla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hu-HU" sz="3200">
                <a:solidFill>
                  <a:srgbClr val="000000"/>
                </a:solidFill>
                <a:latin typeface="Calibri"/>
              </a:rPr>
              <a:t>Elérés a Spring cache absztrakcióján keresztül</a:t>
            </a:r>
            <a:endParaRPr/>
          </a:p>
        </p:txBody>
      </p:sp>
      <p:pic>
        <p:nvPicPr>
          <p:cNvPr id="9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5013000"/>
            <a:ext cx="8820000" cy="162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 dirty="0" err="1">
                <a:solidFill>
                  <a:srgbClr val="000000"/>
                </a:solidFill>
                <a:latin typeface="Calibri"/>
              </a:rPr>
              <a:t>AngularJS</a:t>
            </a:r>
            <a:r>
              <a:rPr lang="hu-HU" sz="4400" dirty="0">
                <a:solidFill>
                  <a:srgbClr val="000000"/>
                </a:solidFill>
                <a:latin typeface="Calibri"/>
              </a:rPr>
              <a:t>, HTML, </a:t>
            </a:r>
            <a:r>
              <a:rPr lang="hu-HU" sz="4400" dirty="0" err="1" smtClean="0">
                <a:solidFill>
                  <a:srgbClr val="000000"/>
                </a:solidFill>
                <a:latin typeface="Calibri"/>
              </a:rPr>
              <a:t>Bootstrap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 pitchFamily="34" charset="0"/>
              <a:buChar char="•"/>
            </a:pPr>
            <a:r>
              <a:rPr lang="hu-HU" sz="3200" dirty="0" smtClean="0">
                <a:latin typeface="Calibri" pitchFamily="34" charset="0"/>
              </a:rPr>
              <a:t>JavaScript </a:t>
            </a:r>
            <a:r>
              <a:rPr lang="hu-HU" sz="3200" dirty="0">
                <a:latin typeface="Calibri" pitchFamily="34" charset="0"/>
              </a:rPr>
              <a:t>– </a:t>
            </a:r>
            <a:r>
              <a:rPr lang="hu-HU" sz="3200" dirty="0" err="1" smtClean="0">
                <a:latin typeface="Calibri" pitchFamily="34" charset="0"/>
              </a:rPr>
              <a:t>Angular</a:t>
            </a:r>
            <a:endParaRPr lang="hu-HU" sz="3200" dirty="0"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 err="1" smtClean="0">
                <a:latin typeface="Calibri" pitchFamily="34" charset="0"/>
              </a:rPr>
              <a:t>Google</a:t>
            </a:r>
            <a:r>
              <a:rPr lang="hu-HU" sz="2400" dirty="0">
                <a:latin typeface="Calibri" pitchFamily="34" charset="0"/>
              </a:rPr>
              <a:t>, MVC </a:t>
            </a:r>
            <a:r>
              <a:rPr lang="hu-HU" sz="2400" dirty="0" err="1">
                <a:latin typeface="Calibri" pitchFamily="34" charset="0"/>
              </a:rPr>
              <a:t>architectúra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Statikus oldal – HTML</a:t>
            </a:r>
            <a:endParaRPr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Web </a:t>
            </a:r>
            <a:r>
              <a:rPr lang="hu-HU" sz="2400" dirty="0" err="1">
                <a:latin typeface="Calibri" pitchFamily="34" charset="0"/>
              </a:rPr>
              <a:t>content</a:t>
            </a:r>
            <a:r>
              <a:rPr lang="hu-HU" sz="2400" dirty="0">
                <a:latin typeface="Calibri" pitchFamily="34" charset="0"/>
              </a:rPr>
              <a:t> és </a:t>
            </a:r>
            <a:r>
              <a:rPr lang="hu-HU" sz="2400" dirty="0" err="1">
                <a:latin typeface="Calibri" pitchFamily="34" charset="0"/>
              </a:rPr>
              <a:t>angular</a:t>
            </a:r>
            <a:r>
              <a:rPr lang="hu-HU" sz="2400" dirty="0">
                <a:latin typeface="Calibri" pitchFamily="34" charset="0"/>
              </a:rPr>
              <a:t> kötések</a:t>
            </a:r>
            <a:endParaRPr>
              <a:latin typeface="Calibri" pitchFamily="34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hu-HU" sz="3200" dirty="0">
                <a:latin typeface="Calibri" pitchFamily="34" charset="0"/>
              </a:rPr>
              <a:t>Stílus – </a:t>
            </a:r>
            <a:r>
              <a:rPr lang="hu-HU" sz="3200" dirty="0" err="1">
                <a:latin typeface="Calibri" pitchFamily="34" charset="0"/>
              </a:rPr>
              <a:t>Bootstrap</a:t>
            </a:r>
            <a:endParaRPr>
              <a:latin typeface="Calibri" pitchFamily="34" charset="0"/>
            </a:endParaRPr>
          </a:p>
          <a:p>
            <a:pPr lvl="1">
              <a:buSzPct val="120000"/>
              <a:buFont typeface="Arial" pitchFamily="34" charset="0"/>
              <a:buChar char="•"/>
            </a:pPr>
            <a:r>
              <a:rPr lang="hu-HU" sz="2400" dirty="0">
                <a:latin typeface="Calibri" pitchFamily="34" charset="0"/>
              </a:rPr>
              <a:t>Standardizált stílus osztályok, és implementált áttűnések</a:t>
            </a:r>
            <a:endParaRPr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1500120"/>
            <a:ext cx="85060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hu-HU" sz="4400">
                <a:solidFill>
                  <a:srgbClr val="000000"/>
                </a:solidFill>
                <a:latin typeface="Calibri"/>
              </a:rPr>
              <a:t>Frontend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040" y="1844640"/>
            <a:ext cx="9165960" cy="455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170</Words>
  <PresentationFormat>Diavetítés a képernyőre (4:3 oldalarány)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  <vt:lpstr>13.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cp:lastModifiedBy>Dániel Borlay</cp:lastModifiedBy>
  <cp:revision>2</cp:revision>
  <dcterms:modified xsi:type="dcterms:W3CDTF">2015-12-03T21:09:07Z</dcterms:modified>
</cp:coreProperties>
</file>