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2015.12.01.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Project menedzsment alkalmazás</a:t>
            </a:r>
            <a:br>
              <a:rPr lang="hu-HU" dirty="0" smtClean="0"/>
            </a:br>
            <a:r>
              <a:rPr lang="hu-HU" dirty="0" err="1" smtClean="0"/>
              <a:t>Stump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Konzulens: Dudás Ákos</a:t>
            </a:r>
          </a:p>
          <a:p>
            <a:r>
              <a:rPr lang="hu-HU" dirty="0" smtClean="0"/>
              <a:t>Tóth Márton</a:t>
            </a:r>
          </a:p>
          <a:p>
            <a:r>
              <a:rPr lang="hu-HU" dirty="0" err="1" smtClean="0"/>
              <a:t>Borlay</a:t>
            </a:r>
            <a:r>
              <a:rPr lang="hu-HU" dirty="0" smtClean="0"/>
              <a:t> Dániel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Spring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AngularJS</a:t>
            </a:r>
            <a:r>
              <a:rPr lang="hu-HU" dirty="0" smtClean="0"/>
              <a:t>, HTML,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Docker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javaslatok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PresentationFormat>Diavetítés a képernyőre (4:3 oldalarány)</PresentationFormat>
  <Paragraphs>12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Project menedzsment alkalmazás Stump</vt:lpstr>
      <vt:lpstr>Feladat</vt:lpstr>
      <vt:lpstr>Architektúra</vt:lpstr>
      <vt:lpstr>Java Spring</vt:lpstr>
      <vt:lpstr>AngularJS, HTML, BootStrap</vt:lpstr>
      <vt:lpstr>Kommunikáció</vt:lpstr>
      <vt:lpstr>Skálázódás</vt:lpstr>
      <vt:lpstr>Docker</vt:lpstr>
      <vt:lpstr>Továbbfejlesztési javaslatok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menedzsment alkalmazás Stump</dc:title>
  <dc:creator>Dániel Borlay</dc:creator>
  <cp:lastModifiedBy>Dániel Borlay</cp:lastModifiedBy>
  <cp:revision>2</cp:revision>
  <dcterms:created xsi:type="dcterms:W3CDTF">2015-12-01T21:04:16Z</dcterms:created>
  <dcterms:modified xsi:type="dcterms:W3CDTF">2015-12-01T21:12:59Z</dcterms:modified>
</cp:coreProperties>
</file>