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jpeg" ContentType="image/jpeg"/>
  <Override PartName="/ppt/media/image13.png" ContentType="image/png"/>
  <Override PartName="/ppt/media/image12.png" ContentType="image/png"/>
  <Override PartName="/ppt/media/image11.tiff" ContentType="image/tiff"/>
  <Override PartName="/ppt/media/image9.tiff" ContentType="image/tiff"/>
  <Override PartName="/ppt/media/image8.tiff" ContentType="image/tiff"/>
  <Override PartName="/ppt/media/image6.tiff" ContentType="image/tiff"/>
  <Override PartName="/ppt/media/image5.png" ContentType="image/png"/>
  <Override PartName="/ppt/media/image4.png" ContentType="image/png"/>
  <Override PartName="/ppt/media/image10.tiff" ContentType="image/tiff"/>
  <Override PartName="/ppt/media/image7.tiff" ContentType="image/tiff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4C4090-84B2-4508-9634-5A2CD75B01D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Seventh Outline LevelMintaszöveg szerkesztése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Második szint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hu-HU" sz="2400">
                <a:solidFill>
                  <a:srgbClr val="000000"/>
                </a:solidFill>
                <a:latin typeface="Calibri"/>
              </a:rPr>
              <a:t>Harmadik szint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Negyedik szint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Ötödik szint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A84A45-06C0-48FD-A8D3-07200E667CA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tiff"/><Relationship Id="rId2" Type="http://schemas.openxmlformats.org/officeDocument/2006/relationships/image" Target="../media/image7.tiff"/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tif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tif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Project menedzsment alkalmazás</a:t>
            </a:r>
            <a:r>
              <a:rPr lang="hu-HU" sz="4400">
                <a:solidFill>
                  <a:srgbClr val="000000"/>
                </a:solidFill>
                <a:latin typeface="Calibri"/>
              </a:rPr>
              <a:t>
</a:t>
            </a:r>
            <a:r>
              <a:rPr lang="hu-HU" sz="4400">
                <a:solidFill>
                  <a:srgbClr val="000000"/>
                </a:solidFill>
                <a:latin typeface="Calibri"/>
              </a:rPr>
              <a:t>Stump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Konzulens: Dudás Ákos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Tóth Márton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Borlay Dániel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Konténer virtualizációs technika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Gyors deploy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Host rendszer kernel-e felett hoz létre egy virtuális környezetet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560" y="4424400"/>
            <a:ext cx="4450320" cy="19764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0160" y="4381920"/>
            <a:ext cx="226656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Skálázódás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Könnyen kiterjeszthető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A struktúra mellé a docker konténereknek hála gyorsan allokálhatunk új erőforrást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Könnyen és gyorsan installálható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Az build-elt docker konténerek szinte azonnal elindulnak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Fürtözhető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Nginx load balance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Felhőre kész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Továbbfejlesztési javaslatok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Új felhasználói role-ok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Scrum és kanban board (mint Jirában)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Jogosultság kezelés konfigurálhatóvá tétele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Feladat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Projektmenedzsment alkalmazás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Fapados JIRA klón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HTML5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JVM alapú backend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Architektúra</a:t>
            </a:r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1785960"/>
            <a:ext cx="8429400" cy="36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Backend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Groovy nyelv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Spring 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Spring Boot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Konfigurációkezelés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Embedded Tomcat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Gradle build környezet</a:t>
            </a:r>
            <a:endParaRPr/>
          </a:p>
          <a:p>
            <a:endParaRPr/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28000" y="1700640"/>
            <a:ext cx="1790640" cy="89388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95080" y="2594880"/>
            <a:ext cx="2880000" cy="907920"/>
          </a:xfrm>
          <a:prstGeom prst="rect">
            <a:avLst/>
          </a:prstGeom>
          <a:ln>
            <a:noFill/>
          </a:ln>
        </p:spPr>
      </p:pic>
      <p:pic>
        <p:nvPicPr>
          <p:cNvPr id="8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49680" y="3049200"/>
            <a:ext cx="1256400" cy="125640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7640" y="3863160"/>
            <a:ext cx="2445480" cy="112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Dokumentum orientált adatbázis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Nagy sebesség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Kellemes skálázhatóság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Replikáció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Automatikus vezérválasztás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Elérés Spring Data MongoDB-n keresztül</a:t>
            </a:r>
            <a:endParaRPr/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36000" y="2637000"/>
            <a:ext cx="2962800" cy="9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74840" y="1628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Key-value in-memory cache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Könnyen fürtözhető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Gyk: Egy nagy elosztott hash tábla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Elérés a Spring cache absztrakcióján keresztül</a:t>
            </a:r>
            <a:endParaRPr/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5013000"/>
            <a:ext cx="8820000" cy="16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AngularJS, HTML, BootStrap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JavaScript – Angular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Google, MVC architectúra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Statikus oldal – HTML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Web content és angular kötések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Stílus – Bootstrap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Standardizált stílus osztályok, és implementált áttűnések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1500120"/>
            <a:ext cx="8506080" cy="38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4040" y="1844640"/>
            <a:ext cx="9165960" cy="455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