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3" r:id="rId9"/>
    <p:sldId id="261" r:id="rId10"/>
    <p:sldId id="262" r:id="rId11"/>
    <p:sldId id="264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2015.12.02.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Project menedzsment alkalmazás</a:t>
            </a:r>
            <a:br>
              <a:rPr lang="hu-HU" dirty="0" smtClean="0"/>
            </a:br>
            <a:r>
              <a:rPr lang="hu-HU" dirty="0" err="1" smtClean="0"/>
              <a:t>Stump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Konzulens: Dudás Ákos</a:t>
            </a:r>
          </a:p>
          <a:p>
            <a:r>
              <a:rPr lang="hu-HU" dirty="0" smtClean="0"/>
              <a:t>Tóth Márton</a:t>
            </a:r>
          </a:p>
          <a:p>
            <a:r>
              <a:rPr lang="hu-HU" dirty="0" err="1" smtClean="0"/>
              <a:t>Borlay</a:t>
            </a:r>
            <a:r>
              <a:rPr lang="hu-HU" dirty="0" smtClean="0"/>
              <a:t> Dániel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Docker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Továbbfejlesztési javaslatok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170" name="Picture 2" descr="https://lh5.googleusercontent.com/57nDRtWfDz9dEcdOPJ1_ddgEk8kqZ16oi57_8BBIDCOQc4pKx9APYnhsU8nJwuecuMpM4wahNyYzyp2ofKymA21K35vacW5YbzonG9gFwcUFmBJUGco1oEgZEYSzF1EEhXLYBuH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8429625" cy="362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2530" name="Picture 2" descr="https://lh3.googleusercontent.com/UcZ63pztw7x_Jut1cQb0GQsxGD6J616FwhvWrSU99AEcjR02xYUxW9mmHX1093cwyLB1Fol4BRBXIOlBqIZ_K3uw0v0S7WT9mcobRNBk-Sm8wq-e1AvUkgIL4pSivm1AofHXuhQ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28868"/>
            <a:ext cx="3943350" cy="2895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Spring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AngularJS</a:t>
            </a:r>
            <a:r>
              <a:rPr lang="hu-HU" dirty="0" smtClean="0"/>
              <a:t>, HTML, </a:t>
            </a:r>
            <a:r>
              <a:rPr lang="hu-HU" dirty="0" err="1" smtClean="0"/>
              <a:t>BootStrap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AngularJS</a:t>
            </a:r>
            <a:r>
              <a:rPr lang="hu-HU" dirty="0" smtClean="0"/>
              <a:t>, HTML, </a:t>
            </a:r>
            <a:r>
              <a:rPr lang="hu-HU" dirty="0" err="1" smtClean="0"/>
              <a:t>BootStrap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3554" name="Picture 2" descr="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506604" cy="3829042"/>
          </a:xfrm>
          <a:prstGeom prst="rect">
            <a:avLst/>
          </a:prstGeom>
          <a:noFill/>
        </p:spPr>
      </p:pic>
      <p:pic>
        <p:nvPicPr>
          <p:cNvPr id="23556" name="Picture 4" descr="port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28802"/>
            <a:ext cx="9166334" cy="4560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Kommunikáció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Skálázódás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PresentationFormat>Diavetítés a képernyőre (4:3 oldalarány)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Project menedzsment alkalmazás Stump</vt:lpstr>
      <vt:lpstr>Feladat</vt:lpstr>
      <vt:lpstr>Architektúra</vt:lpstr>
      <vt:lpstr>Architektúra</vt:lpstr>
      <vt:lpstr>Java Spring</vt:lpstr>
      <vt:lpstr>AngularJS, HTML, BootStrap</vt:lpstr>
      <vt:lpstr>AngularJS, HTML, BootStrap</vt:lpstr>
      <vt:lpstr>Kommunikáció</vt:lpstr>
      <vt:lpstr>Skálázódás</vt:lpstr>
      <vt:lpstr>Docker</vt:lpstr>
      <vt:lpstr>Továbbfejlesztési javaslatok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menedzsment alkalmazás Stump</dc:title>
  <dc:creator>Dániel Borlay</dc:creator>
  <cp:lastModifiedBy>Dániel Borlay</cp:lastModifiedBy>
  <cp:revision>3</cp:revision>
  <dcterms:created xsi:type="dcterms:W3CDTF">2015-12-01T21:04:16Z</dcterms:created>
  <dcterms:modified xsi:type="dcterms:W3CDTF">2015-12-02T00:38:28Z</dcterms:modified>
</cp:coreProperties>
</file>