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</p:sldIdLst>
  <p:sldSz cx="9144000" cy="6858000" type="screen4x3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>
      <p:cViewPr varScale="1">
        <p:scale>
          <a:sx n="111" d="100"/>
          <a:sy n="111" d="100"/>
        </p:scale>
        <p:origin x="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Kép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Kép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Kép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C4090-84B2-4508-9634-5A2CD75B01D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Seventh Outline LevelMintaszöveg szerkesztése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Második szint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u-HU" sz="2400">
                <a:solidFill>
                  <a:srgbClr val="000000"/>
                </a:solidFill>
                <a:latin typeface="Calibri"/>
              </a:rPr>
              <a:t>Harmadik szint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Negyedik szint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Ötödik szint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84A45-06C0-48FD-A8D3-07200E667CAE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Project menedzsment alkalmazás
Stump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Konzulens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Dudás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Ákos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Tóth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Márton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Borlay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Dániel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607519" cy="34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Konténer </a:t>
            </a:r>
            <a:r>
              <a:rPr lang="hu-HU" sz="3200" dirty="0" err="1">
                <a:latin typeface="Calibri" pitchFamily="34" charset="0"/>
              </a:rPr>
              <a:t>virtualizációs</a:t>
            </a:r>
            <a:r>
              <a:rPr lang="hu-HU" sz="3200" dirty="0">
                <a:latin typeface="Calibri" pitchFamily="34" charset="0"/>
              </a:rPr>
              <a:t> technika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Gyors </a:t>
            </a:r>
            <a:r>
              <a:rPr lang="hu-HU" sz="3200" dirty="0" err="1">
                <a:latin typeface="Calibri" pitchFamily="34" charset="0"/>
              </a:rPr>
              <a:t>deploy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Host</a:t>
            </a:r>
            <a:r>
              <a:rPr lang="hu-HU" sz="3200" dirty="0">
                <a:latin typeface="Calibri" pitchFamily="34" charset="0"/>
              </a:rPr>
              <a:t> rendszer </a:t>
            </a:r>
            <a:r>
              <a:rPr lang="hu-HU" sz="3200" dirty="0" err="1" smtClean="0">
                <a:latin typeface="Calibri" pitchFamily="34" charset="0"/>
              </a:rPr>
              <a:t>kernele</a:t>
            </a:r>
            <a:r>
              <a:rPr lang="hu-HU" sz="3200" dirty="0" smtClean="0">
                <a:latin typeface="Calibri" pitchFamily="34" charset="0"/>
              </a:rPr>
              <a:t> </a:t>
            </a:r>
            <a:r>
              <a:rPr lang="hu-HU" sz="3200" dirty="0">
                <a:latin typeface="Calibri" pitchFamily="34" charset="0"/>
              </a:rPr>
              <a:t>felett hoz létre egy virtuális környezetet</a:t>
            </a:r>
            <a:endParaRPr dirty="0">
              <a:latin typeface="Calibri" pitchFamily="34" charset="0"/>
            </a:endParaRPr>
          </a:p>
        </p:txBody>
      </p:sp>
      <p:pic>
        <p:nvPicPr>
          <p:cNvPr id="106" name="Kép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560" y="4424400"/>
            <a:ext cx="4450320" cy="1976400"/>
          </a:xfrm>
          <a:prstGeom prst="rect">
            <a:avLst/>
          </a:prstGeom>
          <a:ln>
            <a:noFill/>
          </a:ln>
        </p:spPr>
      </p:pic>
      <p:pic>
        <p:nvPicPr>
          <p:cNvPr id="107" name="Kép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160" y="4381920"/>
            <a:ext cx="226656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Skálázódás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kiterjeszthető</a:t>
            </a:r>
            <a:endParaRPr dirty="0">
              <a:latin typeface="Calibri" pitchFamily="34" charset="0"/>
            </a:endParaRP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 struktúra mellé a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konténereknek hála gyorsan allokálhatunk új erőforrást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és gyorsan installálható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Az </a:t>
            </a:r>
            <a:r>
              <a:rPr lang="hu-HU" sz="2400" dirty="0" err="1">
                <a:latin typeface="Calibri" pitchFamily="34" charset="0"/>
              </a:rPr>
              <a:t>build-elt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 szinte azonnal elindulnak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Fürtözhető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>
                <a:latin typeface="Calibri" pitchFamily="34" charset="0"/>
              </a:rPr>
              <a:t>Nginx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load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balance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Felhőre kész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Továbbfejlesztési javaslatok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Új felhasználói </a:t>
            </a:r>
            <a:r>
              <a:rPr lang="hu-HU" sz="3200" dirty="0" err="1">
                <a:latin typeface="Calibri" pitchFamily="34" charset="0"/>
              </a:rPr>
              <a:t>role-ok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Scrum</a:t>
            </a:r>
            <a:r>
              <a:rPr lang="hu-HU" sz="3200" dirty="0">
                <a:latin typeface="Calibri" pitchFamily="34" charset="0"/>
              </a:rPr>
              <a:t> és kanban </a:t>
            </a:r>
            <a:r>
              <a:rPr lang="hu-HU" sz="3200" dirty="0" err="1">
                <a:latin typeface="Calibri" pitchFamily="34" charset="0"/>
              </a:rPr>
              <a:t>board</a:t>
            </a:r>
            <a:r>
              <a:rPr lang="hu-HU" sz="3200" dirty="0">
                <a:latin typeface="Calibri" pitchFamily="34" charset="0"/>
              </a:rPr>
              <a:t> (mint </a:t>
            </a:r>
            <a:r>
              <a:rPr lang="hu-HU" sz="3200" dirty="0" err="1">
                <a:latin typeface="Calibri" pitchFamily="34" charset="0"/>
              </a:rPr>
              <a:t>Jirában</a:t>
            </a:r>
            <a:r>
              <a:rPr lang="hu-HU" sz="3200" dirty="0">
                <a:latin typeface="Calibri" pitchFamily="34" charset="0"/>
              </a:rPr>
              <a:t>)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Jogosultság kezelés konfigurálhatóvá tétele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 smtClean="0">
                <a:solidFill>
                  <a:srgbClr val="000000"/>
                </a:solidFill>
                <a:latin typeface="Calibri"/>
              </a:rPr>
              <a:t>Összefoglaló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Projectmenedzsment alkalmazás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Backend</a:t>
            </a: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 smtClean="0">
                <a:latin typeface="Calibri" pitchFamily="34" charset="0"/>
              </a:rPr>
              <a:t>Groovy</a:t>
            </a:r>
            <a:r>
              <a:rPr lang="hu-HU" sz="3200" dirty="0" smtClean="0">
                <a:latin typeface="Calibri" pitchFamily="34" charset="0"/>
              </a:rPr>
              <a:t>, Spring, </a:t>
            </a:r>
            <a:r>
              <a:rPr lang="hu-HU" sz="3200" dirty="0" err="1" smtClean="0">
                <a:latin typeface="Calibri" pitchFamily="34" charset="0"/>
              </a:rPr>
              <a:t>MongoDB</a:t>
            </a:r>
            <a:r>
              <a:rPr lang="hu-HU" sz="3200" dirty="0" smtClean="0">
                <a:latin typeface="Calibri" pitchFamily="34" charset="0"/>
              </a:rPr>
              <a:t>, </a:t>
            </a:r>
            <a:r>
              <a:rPr lang="hu-HU" sz="3200" dirty="0" err="1" smtClean="0">
                <a:latin typeface="Calibri" pitchFamily="34" charset="0"/>
              </a:rPr>
              <a:t>Memcached</a:t>
            </a:r>
            <a:endParaRPr lang="hu-HU" sz="3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Frontend</a:t>
            </a: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HTML, </a:t>
            </a:r>
            <a:r>
              <a:rPr lang="hu-HU" sz="3200" dirty="0" err="1" smtClean="0">
                <a:latin typeface="Calibri" pitchFamily="34" charset="0"/>
              </a:rPr>
              <a:t>AngularJS</a:t>
            </a:r>
            <a:r>
              <a:rPr lang="hu-HU" sz="3200" dirty="0" smtClean="0">
                <a:latin typeface="Calibri" pitchFamily="34" charset="0"/>
              </a:rPr>
              <a:t>, </a:t>
            </a:r>
            <a:r>
              <a:rPr lang="hu-HU" sz="3200" dirty="0" err="1" smtClean="0">
                <a:latin typeface="Calibri" pitchFamily="34" charset="0"/>
              </a:rPr>
              <a:t>Bootstrap</a:t>
            </a:r>
            <a:endParaRPr lang="hu-HU" sz="3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4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>
                <a:solidFill>
                  <a:srgbClr val="000000"/>
                </a:solidFill>
                <a:latin typeface="Calibri"/>
              </a:rPr>
              <a:t>Feladat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Projektmenedzsment alkalmazás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 smtClean="0">
                <a:solidFill>
                  <a:srgbClr val="000000"/>
                </a:solidFill>
                <a:latin typeface="Calibri"/>
              </a:rPr>
              <a:t>A JIRA alapfunkcióival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HTML5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JVM alapú backend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MongoDB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Memcached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Docker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Architektúra</a:t>
            </a:r>
            <a:endParaRPr/>
          </a:p>
        </p:txBody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1785960"/>
            <a:ext cx="842940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Backend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nyelv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Spring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framework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Spring Boot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>
                <a:solidFill>
                  <a:srgbClr val="000000"/>
                </a:solidFill>
                <a:latin typeface="Calibri"/>
              </a:rPr>
              <a:t>Konfigurációkezelés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 err="1">
                <a:solidFill>
                  <a:srgbClr val="000000"/>
                </a:solidFill>
                <a:latin typeface="Calibri"/>
              </a:rPr>
              <a:t>Embedded</a:t>
            </a:r>
            <a:r>
              <a:rPr lang="hu-HU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800" dirty="0" err="1">
                <a:solidFill>
                  <a:srgbClr val="000000"/>
                </a:solidFill>
                <a:latin typeface="Calibri"/>
              </a:rPr>
              <a:t>Tomcat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Gradle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build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környezet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8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000" y="1700640"/>
            <a:ext cx="1790640" cy="89388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080" y="2789417"/>
            <a:ext cx="2880000" cy="907920"/>
          </a:xfrm>
          <a:prstGeom prst="rect">
            <a:avLst/>
          </a:prstGeom>
          <a:ln>
            <a:noFill/>
          </a:ln>
        </p:spPr>
      </p:pic>
      <p:pic>
        <p:nvPicPr>
          <p:cNvPr id="8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422770" y="3412609"/>
            <a:ext cx="1256400" cy="125640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995080" y="4680360"/>
            <a:ext cx="2445480" cy="11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Dokumentum orientált adatbázis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Nagy sebesség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Kellemes skálázhatóság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 err="1">
                <a:solidFill>
                  <a:srgbClr val="000000"/>
                </a:solidFill>
                <a:latin typeface="Calibri"/>
              </a:rPr>
              <a:t>Replikáció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>
                <a:solidFill>
                  <a:srgbClr val="000000"/>
                </a:solidFill>
                <a:latin typeface="Calibri"/>
              </a:rPr>
              <a:t>Automatikus vezérválasztás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Elérés Spring Data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MongoDB-n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keresztül</a:t>
            </a:r>
            <a:endParaRPr dirty="0"/>
          </a:p>
        </p:txBody>
      </p:sp>
      <p:pic>
        <p:nvPicPr>
          <p:cNvPr id="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000" y="2637000"/>
            <a:ext cx="2962800" cy="9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4840" y="1628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Key-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in-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cache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Könnyen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fürtözhető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Gyk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: Egy nagy elosztott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hash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tábla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Elérés a Spring cache absztrakcióján keresztül</a:t>
            </a:r>
            <a:endParaRPr dirty="0"/>
          </a:p>
        </p:txBody>
      </p:sp>
      <p:pic>
        <p:nvPicPr>
          <p:cNvPr id="9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5013000"/>
            <a:ext cx="8820000" cy="162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 err="1">
                <a:solidFill>
                  <a:srgbClr val="000000"/>
                </a:solidFill>
                <a:latin typeface="Calibri"/>
              </a:rPr>
              <a:t>AngularJS</a:t>
            </a:r>
            <a:r>
              <a:rPr lang="hu-HU" sz="4400" dirty="0">
                <a:solidFill>
                  <a:srgbClr val="000000"/>
                </a:solidFill>
                <a:latin typeface="Calibri"/>
              </a:rPr>
              <a:t>, HTML, </a:t>
            </a:r>
            <a:r>
              <a:rPr lang="hu-HU" sz="4400" dirty="0" err="1" smtClean="0">
                <a:solidFill>
                  <a:srgbClr val="000000"/>
                </a:solidFill>
                <a:latin typeface="Calibri"/>
              </a:rPr>
              <a:t>Bootstrap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JavaScript </a:t>
            </a:r>
            <a:r>
              <a:rPr lang="hu-HU" sz="3200" dirty="0">
                <a:latin typeface="Calibri" pitchFamily="34" charset="0"/>
              </a:rPr>
              <a:t>– </a:t>
            </a:r>
            <a:r>
              <a:rPr lang="hu-HU" sz="3200" dirty="0" err="1" smtClean="0">
                <a:latin typeface="Calibri" pitchFamily="34" charset="0"/>
              </a:rPr>
              <a:t>Angular</a:t>
            </a:r>
            <a:endParaRPr lang="hu-HU" sz="3200"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 smtClean="0">
                <a:latin typeface="Calibri" pitchFamily="34" charset="0"/>
              </a:rPr>
              <a:t>Google</a:t>
            </a:r>
            <a:r>
              <a:rPr lang="hu-HU" sz="2400" dirty="0">
                <a:latin typeface="Calibri" pitchFamily="34" charset="0"/>
              </a:rPr>
              <a:t>, MVC </a:t>
            </a:r>
            <a:r>
              <a:rPr lang="hu-HU" sz="2400" dirty="0" err="1">
                <a:latin typeface="Calibri" pitchFamily="34" charset="0"/>
              </a:rPr>
              <a:t>architectúra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Statikus oldal – HTML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Web </a:t>
            </a:r>
            <a:r>
              <a:rPr lang="hu-HU" sz="2400" dirty="0" err="1">
                <a:latin typeface="Calibri" pitchFamily="34" charset="0"/>
              </a:rPr>
              <a:t>content</a:t>
            </a:r>
            <a:r>
              <a:rPr lang="hu-HU" sz="2400" dirty="0">
                <a:latin typeface="Calibri" pitchFamily="34" charset="0"/>
              </a:rPr>
              <a:t> és </a:t>
            </a:r>
            <a:r>
              <a:rPr lang="hu-HU" sz="2400" dirty="0" err="1">
                <a:latin typeface="Calibri" pitchFamily="34" charset="0"/>
              </a:rPr>
              <a:t>angular</a:t>
            </a:r>
            <a:r>
              <a:rPr lang="hu-HU" sz="2400" dirty="0">
                <a:latin typeface="Calibri" pitchFamily="34" charset="0"/>
              </a:rPr>
              <a:t> kötések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Stílus – </a:t>
            </a:r>
            <a:r>
              <a:rPr lang="hu-HU" sz="3200" dirty="0" err="1">
                <a:latin typeface="Calibri" pitchFamily="34" charset="0"/>
              </a:rPr>
              <a:t>Bootstrap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Standardizált stílus osztályok, és implementált áttűnések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1500120"/>
            <a:ext cx="85060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040" y="1844640"/>
            <a:ext cx="9165960" cy="455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187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DejaVu Sans</vt:lpstr>
      <vt:lpstr>StarSymbol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cp:lastModifiedBy>EDU_NYJS_5937@sulid.hu</cp:lastModifiedBy>
  <cp:revision>4</cp:revision>
  <dcterms:modified xsi:type="dcterms:W3CDTF">2015-12-04T08:53:18Z</dcterms:modified>
</cp:coreProperties>
</file>