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3"/>
  </p:notesMasterIdLst>
  <p:handoutMasterIdLst>
    <p:handoutMasterId r:id="rId14"/>
  </p:handoutMasterIdLst>
  <p:sldIdLst>
    <p:sldId id="304" r:id="rId3"/>
    <p:sldId id="309" r:id="rId4"/>
    <p:sldId id="305" r:id="rId5"/>
    <p:sldId id="306" r:id="rId6"/>
    <p:sldId id="307" r:id="rId7"/>
    <p:sldId id="308" r:id="rId8"/>
    <p:sldId id="310" r:id="rId9"/>
    <p:sldId id="311" r:id="rId10"/>
    <p:sldId id="312" r:id="rId11"/>
    <p:sldId id="31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9"/>
            <p14:sldId id="305"/>
            <p14:sldId id="306"/>
            <p14:sldId id="307"/>
            <p14:sldId id="308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 varScale="1">
        <p:scale>
          <a:sx n="84" d="100"/>
          <a:sy n="84" d="100"/>
        </p:scale>
        <p:origin x="2226" y="10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2016. 05. 13.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</a:t>
            </a:r>
            <a:r>
              <a:rPr lang="hu-HU" sz="2400" b="1" baseline="0" dirty="0" err="1">
                <a:latin typeface="+mn-lt"/>
                <a:cs typeface="+mn-cs"/>
              </a:rPr>
              <a:t>Tolerant</a:t>
            </a:r>
            <a:r>
              <a:rPr lang="hu-HU" sz="2400" b="1" baseline="0" dirty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871668"/>
          </a:xfrm>
        </p:spPr>
        <p:txBody>
          <a:bodyPr/>
          <a:lstStyle/>
          <a:p>
            <a:r>
              <a:rPr lang="hu-HU" dirty="0" err="1"/>
              <a:t>Mikroszolgáltatásokra</a:t>
            </a:r>
            <a:r>
              <a:rPr lang="hu-HU" dirty="0"/>
              <a:t> épülő architektúra fejlesztésének és tesztelésének támogatása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Hallgató: </a:t>
            </a:r>
            <a:r>
              <a:rPr lang="hu-HU" dirty="0" err="1"/>
              <a:t>Borlay</a:t>
            </a:r>
            <a:r>
              <a:rPr lang="hu-HU" dirty="0"/>
              <a:t> Dániel</a:t>
            </a:r>
          </a:p>
          <a:p>
            <a:r>
              <a:rPr lang="hu-HU" dirty="0"/>
              <a:t>Konzulens: Szatmári Zoltán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Mikroszolgáltatások</a:t>
            </a:r>
            <a:r>
              <a:rPr lang="hu-HU" dirty="0"/>
              <a:t> megismerése</a:t>
            </a:r>
          </a:p>
          <a:p>
            <a:r>
              <a:rPr lang="hu-HU" dirty="0"/>
              <a:t>Minta alkalmazás elkészítése</a:t>
            </a:r>
          </a:p>
          <a:p>
            <a:pPr lvl="1"/>
            <a:r>
              <a:rPr lang="hu-HU" dirty="0"/>
              <a:t>Bejelentkezés</a:t>
            </a:r>
          </a:p>
          <a:p>
            <a:pPr lvl="1"/>
            <a:r>
              <a:rPr lang="hu-HU" dirty="0"/>
              <a:t>Böngészés</a:t>
            </a:r>
          </a:p>
          <a:p>
            <a:pPr lvl="1"/>
            <a:r>
              <a:rPr lang="hu-HU" dirty="0"/>
              <a:t>Vásárlás</a:t>
            </a:r>
          </a:p>
          <a:p>
            <a:r>
              <a:rPr lang="hu-HU" dirty="0"/>
              <a:t>Használt technológiák</a:t>
            </a:r>
          </a:p>
          <a:p>
            <a:pPr lvl="1"/>
            <a:r>
              <a:rPr lang="hu-HU" dirty="0" err="1"/>
              <a:t>Docker</a:t>
            </a:r>
            <a:endParaRPr lang="hu-HU" dirty="0"/>
          </a:p>
          <a:p>
            <a:pPr lvl="1"/>
            <a:r>
              <a:rPr lang="hu-HU" dirty="0" err="1"/>
              <a:t>Jenkins</a:t>
            </a:r>
            <a:endParaRPr lang="hu-HU" dirty="0"/>
          </a:p>
          <a:p>
            <a:pPr lvl="1"/>
            <a:r>
              <a:rPr lang="hu-HU" dirty="0" err="1"/>
              <a:t>Zookeeper</a:t>
            </a:r>
            <a:r>
              <a:rPr lang="hu-HU" dirty="0"/>
              <a:t> (Következő félév)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084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Félév feladatai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Megismerni a </a:t>
            </a:r>
            <a:r>
              <a:rPr lang="hu-HU" b="1" dirty="0" err="1"/>
              <a:t>mikroszolgáltatás</a:t>
            </a:r>
            <a:r>
              <a:rPr lang="hu-HU" b="1" dirty="0"/>
              <a:t> architektúrát</a:t>
            </a:r>
          </a:p>
          <a:p>
            <a:pPr lvl="1"/>
            <a:r>
              <a:rPr lang="hu-HU" dirty="0"/>
              <a:t>Irodalom </a:t>
            </a:r>
            <a:r>
              <a:rPr lang="hu-HU" dirty="0" err="1"/>
              <a:t>kuttatás</a:t>
            </a:r>
            <a:endParaRPr lang="hu-HU" dirty="0"/>
          </a:p>
          <a:p>
            <a:pPr lvl="1"/>
            <a:r>
              <a:rPr lang="hu-HU" dirty="0"/>
              <a:t>Más ipari implementációk tanulmányozása</a:t>
            </a:r>
          </a:p>
          <a:p>
            <a:r>
              <a:rPr lang="hu-HU" dirty="0"/>
              <a:t>Elkészíteni egy egyszerű </a:t>
            </a:r>
            <a:r>
              <a:rPr lang="hu-HU" dirty="0" err="1"/>
              <a:t>mikroszolgáltatásokra</a:t>
            </a:r>
            <a:r>
              <a:rPr lang="hu-HU" dirty="0"/>
              <a:t> épülő alkalmazást</a:t>
            </a:r>
          </a:p>
          <a:p>
            <a:r>
              <a:rPr lang="hu-HU" dirty="0"/>
              <a:t>Automatizálni az alkalmazáshoz tartozó fejlesztési folyamatot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202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Mikroszolgáltatások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Architektúrális</a:t>
            </a:r>
            <a:r>
              <a:rPr lang="hu-HU" dirty="0"/>
              <a:t> minta</a:t>
            </a:r>
          </a:p>
          <a:p>
            <a:r>
              <a:rPr lang="hu-HU" dirty="0"/>
              <a:t>Funkciók szerinti szétválasztás (Y tengely menti)</a:t>
            </a:r>
          </a:p>
          <a:p>
            <a:r>
              <a:rPr lang="hu-HU" dirty="0"/>
              <a:t>Jól definiált interfészek közötti kommunikáció (Jellemzően REST, vagy SOAP)</a:t>
            </a:r>
          </a:p>
          <a:p>
            <a:r>
              <a:rPr lang="hu-HU" dirty="0"/>
              <a:t>Szoftver fejlesztési architektúra, szabadon használható rendszer fejlesztési technológiával</a:t>
            </a:r>
          </a:p>
          <a:p>
            <a:pPr lvl="1"/>
            <a:r>
              <a:rPr lang="hu-HU" dirty="0" err="1"/>
              <a:t>Pipes</a:t>
            </a:r>
            <a:r>
              <a:rPr lang="hu-HU" dirty="0"/>
              <a:t> and </a:t>
            </a:r>
            <a:r>
              <a:rPr lang="hu-HU" dirty="0" err="1"/>
              <a:t>Filters</a:t>
            </a:r>
            <a:endParaRPr lang="hu-HU" dirty="0"/>
          </a:p>
          <a:p>
            <a:pPr lvl="1"/>
            <a:r>
              <a:rPr lang="hu-HU" dirty="0" err="1"/>
              <a:t>Publish</a:t>
            </a:r>
            <a:r>
              <a:rPr lang="hu-HU" dirty="0"/>
              <a:t>/</a:t>
            </a:r>
            <a:r>
              <a:rPr lang="hu-HU" dirty="0" err="1"/>
              <a:t>Subscribe</a:t>
            </a:r>
            <a:endParaRPr lang="hu-HU" dirty="0"/>
          </a:p>
          <a:p>
            <a:pPr lvl="1"/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Driven</a:t>
            </a:r>
            <a:r>
              <a:rPr lang="hu-HU" dirty="0"/>
              <a:t> </a:t>
            </a:r>
            <a:r>
              <a:rPr lang="hu-HU" dirty="0" err="1"/>
              <a:t>Architechture</a:t>
            </a:r>
            <a:endParaRPr lang="hu-HU" dirty="0"/>
          </a:p>
          <a:p>
            <a:r>
              <a:rPr lang="hu-HU" dirty="0"/>
              <a:t>Amazon, eBay, </a:t>
            </a:r>
            <a:r>
              <a:rPr lang="hu-HU" dirty="0" err="1"/>
              <a:t>Netflix</a:t>
            </a:r>
            <a:r>
              <a:rPr lang="hu-HU" dirty="0"/>
              <a:t>, </a:t>
            </a:r>
            <a:r>
              <a:rPr lang="hu-HU" dirty="0" err="1"/>
              <a:t>Archivematica</a:t>
            </a:r>
            <a:r>
              <a:rPr lang="hu-HU" dirty="0"/>
              <a:t>, …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Mikroszolgáltatások</a:t>
            </a:r>
            <a:r>
              <a:rPr lang="hu-HU" dirty="0"/>
              <a:t> előnyei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Könnyen fejleszthető csapatban</a:t>
            </a:r>
          </a:p>
          <a:p>
            <a:r>
              <a:rPr lang="hu-HU" dirty="0"/>
              <a:t>Az egyes komponensek könnyen átláthatók, megérthetők</a:t>
            </a:r>
          </a:p>
          <a:p>
            <a:r>
              <a:rPr lang="hu-HU" dirty="0"/>
              <a:t>Egyszerű kicserélni, telepíteni, módosítani (moduláris)</a:t>
            </a:r>
          </a:p>
          <a:p>
            <a:r>
              <a:rPr lang="hu-HU" dirty="0"/>
              <a:t>Jól skálázható</a:t>
            </a:r>
          </a:p>
          <a:p>
            <a:r>
              <a:rPr lang="hu-HU" dirty="0"/>
              <a:t>Támogatja a kevert technológiákat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69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Mikroszolgáltatások</a:t>
            </a:r>
            <a:r>
              <a:rPr lang="hu-HU" dirty="0"/>
              <a:t> hátrányai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Komplexitás nő (Elosztott rendszer, nehezen kezelhető egyben)</a:t>
            </a:r>
          </a:p>
          <a:p>
            <a:r>
              <a:rPr lang="hu-HU" dirty="0" err="1"/>
              <a:t>Azsinkron</a:t>
            </a:r>
            <a:r>
              <a:rPr lang="hu-HU" dirty="0"/>
              <a:t> működés</a:t>
            </a:r>
          </a:p>
          <a:p>
            <a:r>
              <a:rPr lang="hu-HU" dirty="0"/>
              <a:t>Interfészek kötöttek</a:t>
            </a:r>
          </a:p>
          <a:p>
            <a:r>
              <a:rPr lang="hu-HU" dirty="0"/>
              <a:t>Nehezen tesztelhető (egyben)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491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 alkalmazás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Könyvesbolt példa</a:t>
            </a:r>
          </a:p>
          <a:p>
            <a:r>
              <a:rPr lang="hu-HU" dirty="0"/>
              <a:t>Szolgáltatások:</a:t>
            </a:r>
          </a:p>
          <a:p>
            <a:pPr lvl="1"/>
            <a:r>
              <a:rPr lang="hu-HU" dirty="0"/>
              <a:t>Bejelentkezés</a:t>
            </a:r>
          </a:p>
          <a:p>
            <a:pPr lvl="1"/>
            <a:r>
              <a:rPr lang="hu-HU" dirty="0"/>
              <a:t>Böngészés</a:t>
            </a:r>
          </a:p>
          <a:p>
            <a:pPr lvl="1"/>
            <a:r>
              <a:rPr lang="hu-HU" dirty="0"/>
              <a:t>Vásárlás</a:t>
            </a:r>
          </a:p>
          <a:p>
            <a:r>
              <a:rPr lang="hu-HU" dirty="0"/>
              <a:t>Erőforrás használat:</a:t>
            </a:r>
          </a:p>
          <a:p>
            <a:pPr lvl="1"/>
            <a:r>
              <a:rPr lang="hu-HU" dirty="0"/>
              <a:t>Adatbázis</a:t>
            </a:r>
          </a:p>
          <a:p>
            <a:pPr lvl="1"/>
            <a:r>
              <a:rPr lang="hu-HU" dirty="0"/>
              <a:t>Terhelés elosztó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554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 alkalmazás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5"/>
            <a:ext cx="91440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8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technológiák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err="1"/>
              <a:t>Docker</a:t>
            </a:r>
            <a:r>
              <a:rPr lang="hu-HU" sz="2400" dirty="0"/>
              <a:t> konténerek</a:t>
            </a:r>
          </a:p>
          <a:p>
            <a:pPr lvl="1"/>
            <a:r>
              <a:rPr lang="hu-HU" sz="2400" dirty="0"/>
              <a:t>Egyszerű gyors, és könnyen konfigurálható</a:t>
            </a:r>
          </a:p>
          <a:p>
            <a:pPr lvl="1"/>
            <a:r>
              <a:rPr lang="hu-HU" sz="2400" dirty="0"/>
              <a:t>Támogatja a </a:t>
            </a:r>
            <a:r>
              <a:rPr lang="hu-HU" sz="2400" dirty="0" err="1"/>
              <a:t>Mikroszolgáltatásokat</a:t>
            </a:r>
            <a:endParaRPr lang="hu-HU" sz="2400" dirty="0"/>
          </a:p>
          <a:p>
            <a:r>
              <a:rPr lang="hu-HU" sz="2400" dirty="0"/>
              <a:t>Consul</a:t>
            </a:r>
          </a:p>
          <a:p>
            <a:pPr lvl="1"/>
            <a:r>
              <a:rPr lang="hu-HU" sz="2400" dirty="0"/>
              <a:t>Szolgáltatások felismerése egymás között</a:t>
            </a:r>
          </a:p>
          <a:p>
            <a:pPr lvl="1"/>
            <a:r>
              <a:rPr lang="hu-HU" sz="2400" dirty="0"/>
              <a:t>Service </a:t>
            </a:r>
            <a:r>
              <a:rPr lang="hu-HU" sz="2400" dirty="0" err="1"/>
              <a:t>Registry</a:t>
            </a:r>
            <a:endParaRPr lang="hu-HU" sz="2400" dirty="0"/>
          </a:p>
          <a:p>
            <a:r>
              <a:rPr lang="hu-HU" sz="2400" dirty="0" err="1"/>
              <a:t>Jenkins</a:t>
            </a:r>
            <a:endParaRPr lang="hu-HU" sz="2400" dirty="0"/>
          </a:p>
          <a:p>
            <a:pPr lvl="1"/>
            <a:r>
              <a:rPr lang="hu-HU" sz="2400" dirty="0" err="1"/>
              <a:t>Continuous</a:t>
            </a:r>
            <a:r>
              <a:rPr lang="hu-HU" sz="2400" dirty="0"/>
              <a:t> </a:t>
            </a:r>
            <a:r>
              <a:rPr lang="hu-HU" sz="2400" dirty="0" err="1"/>
              <a:t>Integration</a:t>
            </a:r>
            <a:r>
              <a:rPr lang="hu-HU" sz="2400" dirty="0"/>
              <a:t> eszköz</a:t>
            </a:r>
          </a:p>
          <a:p>
            <a:pPr lvl="1"/>
            <a:r>
              <a:rPr lang="hu-HU" sz="2400" dirty="0"/>
              <a:t>Bármit lehet vele automatizálni (Saját </a:t>
            </a:r>
            <a:r>
              <a:rPr lang="hu-HU" sz="2400" dirty="0" err="1"/>
              <a:t>szkriptjeim</a:t>
            </a:r>
            <a:r>
              <a:rPr lang="hu-HU" sz="2400" dirty="0"/>
              <a:t> futtatása)</a:t>
            </a:r>
          </a:p>
          <a:p>
            <a:r>
              <a:rPr lang="hu-HU" sz="2400" dirty="0" err="1"/>
              <a:t>Zookeeper</a:t>
            </a:r>
            <a:endParaRPr lang="hu-HU" sz="2400" dirty="0"/>
          </a:p>
          <a:p>
            <a:pPr lvl="1"/>
            <a:r>
              <a:rPr lang="hu-HU" sz="2400" dirty="0"/>
              <a:t>Következő lépés, gyakorlatban sokan használják erre a célra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892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Kitekintés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Cél: Egy valós </a:t>
            </a:r>
            <a:r>
              <a:rPr lang="hu-HU" dirty="0" err="1"/>
              <a:t>mikroszolgáltatásokra</a:t>
            </a:r>
            <a:r>
              <a:rPr lang="hu-HU" dirty="0"/>
              <a:t> épülő alkalmazás kiépítése</a:t>
            </a:r>
          </a:p>
          <a:p>
            <a:pPr lvl="1"/>
            <a:r>
              <a:rPr lang="hu-HU" dirty="0"/>
              <a:t>Terhelés elosztással</a:t>
            </a:r>
          </a:p>
          <a:p>
            <a:pPr lvl="1"/>
            <a:r>
              <a:rPr lang="hu-HU" dirty="0"/>
              <a:t>Modul tesztekkel</a:t>
            </a:r>
          </a:p>
          <a:p>
            <a:pPr lvl="1"/>
            <a:r>
              <a:rPr lang="hu-HU" dirty="0" err="1"/>
              <a:t>Jenkins-ből</a:t>
            </a:r>
            <a:r>
              <a:rPr lang="hu-HU" dirty="0"/>
              <a:t> gyorsan telepítve</a:t>
            </a:r>
          </a:p>
          <a:p>
            <a:r>
              <a:rPr lang="hu-HU" dirty="0"/>
              <a:t>Modul tesztek készítése és futtatása</a:t>
            </a:r>
          </a:p>
          <a:p>
            <a:r>
              <a:rPr lang="hu-HU" dirty="0"/>
              <a:t>A fejlesztési folyamat bemutatása</a:t>
            </a:r>
          </a:p>
          <a:p>
            <a:pPr lvl="1"/>
            <a:r>
              <a:rPr lang="hu-HU" dirty="0"/>
              <a:t>Valós fejlesztési folyamathoz hasonló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7021315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14053</TotalTime>
  <Words>253</Words>
  <Application>Microsoft Office PowerPoint</Application>
  <PresentationFormat>Diavetítés a képernyőre (4:3 oldalarány)</PresentationFormat>
  <Paragraphs>80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FTSRG presentation</vt:lpstr>
      <vt:lpstr>FTSRG print</vt:lpstr>
      <vt:lpstr>Mikroszolgáltatásokra épülő architektúra fejlesztésének és tesztelésének támogatása</vt:lpstr>
      <vt:lpstr>Félév feladatai</vt:lpstr>
      <vt:lpstr>Mikroszolgáltatások</vt:lpstr>
      <vt:lpstr>Mikroszolgáltatások előnyei</vt:lpstr>
      <vt:lpstr>Mikroszolgáltatások hátrányai</vt:lpstr>
      <vt:lpstr>Minta alkalmazás</vt:lpstr>
      <vt:lpstr>Minta alkalmazás</vt:lpstr>
      <vt:lpstr>Használt technológiák</vt:lpstr>
      <vt:lpstr>Kitekintés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badmin</cp:lastModifiedBy>
  <cp:revision>2061</cp:revision>
  <dcterms:created xsi:type="dcterms:W3CDTF">2013-06-08T09:47:17Z</dcterms:created>
  <dcterms:modified xsi:type="dcterms:W3CDTF">2016-05-13T05:17:00Z</dcterms:modified>
</cp:coreProperties>
</file>