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22"/>
  </p:normalViewPr>
  <p:slideViewPr>
    <p:cSldViewPr snapToGrid="0">
      <p:cViewPr>
        <p:scale>
          <a:sx n="107" d="100"/>
          <a:sy n="107" d="100"/>
        </p:scale>
        <p:origin x="76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E101B-D843-94D7-A26E-F4923FC1A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D8DC08-868B-F43D-D186-A03EEAE8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65F4B-B3A0-0B16-2AC8-B58A961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8E0C7-D834-D14C-0534-43978253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515B2-DAF1-2EF1-19EA-4AD61EB9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27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73AA3-0B0E-E1AF-C978-585802A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94C3E-1ADB-76B3-51C2-327F698B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55A0C-97DA-7784-3CB3-BEFC35D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3FFD4-EDE0-AC9C-DE6B-A41381E7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CB5CF-4497-F8AD-159D-1C0A3871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3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C60FBB-F9FF-8423-E67C-D04546E4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8D16F-68C5-B87B-E3B7-98C82327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0DB00-AD6B-72EF-E826-5F01710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284AD-EC67-366F-C5D4-64B3D8D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16E71-E238-C489-6BB7-6F4C45A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7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B786A-88A9-14B0-7868-18C55203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B2A88-1134-8BD0-8689-5788CC62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6968F-7BA3-C2AB-8250-6D2CCF7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2B58F-FB6C-92E0-8928-8E928C72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5A1CB-E621-4068-444B-A843459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93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5D0C0-7B40-7F13-31FA-AE8E3977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3FF45-62A5-1A9D-CBB3-D9A8A3D4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A42CB-624B-0014-BD04-D340E4CA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A8DFC-3A15-CDF8-7137-7D2195F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17D52-B9D2-6F45-D649-10F1681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58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1400A-42F8-AEAD-4D03-133E5F6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2362F-9CE6-48D4-9FC5-A88A207A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A847F-2424-CEB8-FF29-E6501958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1DB87-156C-3F68-E7E5-DE608A9E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67B88-0046-33FB-FF57-8747BB0D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F52613-3A61-7E6F-ECFA-3739C274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0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5E7FA-41B7-E0E4-8FE5-C4CECBC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2C88DC-8F3A-750A-D355-04C036E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D5C7C3-C395-5139-D8BB-6DDB32EB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60E861-8673-BF2F-3C9B-8548DA2F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9CEE7E-5BB8-53AB-5C31-0A0640B89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AFCB0-F7FB-408A-E977-A7FCDA6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E4EF4-DED0-99A3-6613-2CC2C8E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EC7716-FDE3-0ECA-CE8D-143071ED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4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E3FF9-3218-9278-0B5F-36720D4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25A4E8-5A15-D383-B8A8-02D361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2A023D-274D-ED3C-57F8-9ACFD00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CDFA11-A6FC-B520-B4A9-78B2B1D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A4D55A-E90C-D00B-9660-C1A35731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9ADBCD-85B6-137C-C31D-731A4A7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760BB-D591-4213-8E45-7B5E72AA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1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BD0B0-A1DB-9770-C865-F87F421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77A8B-73FB-FAB9-72E4-F3AC7C77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A38752-F9A8-70A4-B284-59E47319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1391B-55D3-F4FE-9BC1-2C1D5481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CA5782-2B09-B5E2-24F4-C73C00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2EB3C-43D8-AD24-D48D-3C057F1D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4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0893C-2197-321C-AAE4-D27F6420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0D6C78-8FF7-919F-81BF-79621694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077DE-CE8F-5D9C-8650-49F332BD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604C5-1A23-D64B-9E9F-0827072A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08782-B342-F475-2927-98FC42B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C0A7CA-0BB7-0DF9-E001-09FF8061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4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EF412-311C-7ACC-AFB5-703ED1F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8D7FBD-3656-D1B5-30BB-6E518468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3968F-28A8-77A1-7D88-3628D956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86C72-9547-6444-9C10-F52029981BFD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09AE0-2037-A5C2-F33D-2FBFAD59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EFEF8-2FBE-6A72-9ADC-8A65B446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3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FA9CC-A024-4C95-4F45-F1593A3C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L1 Regularization (Lasso)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3E822-AB99-29C7-9364-3D8607CCC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K2D" pitchFamily="2" charset="-34"/>
              </a:rPr>
              <a:t>鄭力維</a:t>
            </a:r>
          </a:p>
        </p:txBody>
      </p:sp>
    </p:spTree>
    <p:extLst>
      <p:ext uri="{BB962C8B-B14F-4D97-AF65-F5344CB8AC3E}">
        <p14:creationId xmlns:p14="http://schemas.microsoft.com/office/powerpoint/2010/main" val="414800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139DD-A244-FF74-220C-5A1EDE9F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MSE</m:t>
                    </m:r>
                    <m:d>
                      <m:d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kumimoji="1" lang="en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" altLang="zh-TW" dirty="0">
                    <a:latin typeface="Calibri" panose="020F0502020204030204" pitchFamily="34" charset="0"/>
                    <a:ea typeface="Heiti TC Medium" pitchFamily="2" charset="-128"/>
                    <a:cs typeface="Calibri" panose="020F0502020204030204" pitchFamily="34" charset="0"/>
                  </a:rPr>
                  <a:t>Squared difference, suitable for regression</a:t>
                </a:r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CE</m:t>
                    </m:r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nary>
                  </m:oMath>
                </a14:m>
                <a:endParaRPr kumimoji="1" lang="en-US" altLang="zh-TW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" altLang="zh-TW" dirty="0"/>
                  <a:t>Difference in probability distributions, suitable for classification</a:t>
                </a:r>
                <a14:m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6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D9E3-4A6F-0386-8D9B-8F36934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L1 (Lasso)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 dirty="0" err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L2 (Ridge)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</a:p>
              <a:p>
                <a:pPr lvl="1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4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BF7F-AEE9-73D9-8060-F6C4C1772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40C83-CDB3-6CBC-E2C1-422A24F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Lasso 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TW" sz="670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6700" i="1" dirty="0" err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TW" sz="67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  <a:blipFill>
                <a:blip r:embed="rId2"/>
                <a:stretch>
                  <a:fillRect l="-10024" t="-20430" b="-763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Macintosh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HEITI TC MEDIUM</vt:lpstr>
      <vt:lpstr>Aptos</vt:lpstr>
      <vt:lpstr>Aptos Display</vt:lpstr>
      <vt:lpstr>Arial</vt:lpstr>
      <vt:lpstr>Calibri</vt:lpstr>
      <vt:lpstr>Cambria Math</vt:lpstr>
      <vt:lpstr>Office 佈景主題</vt:lpstr>
      <vt:lpstr>L1 Regularization (Lasso)</vt:lpstr>
      <vt:lpstr>Loss function </vt:lpstr>
      <vt:lpstr>Regularization</vt:lpstr>
      <vt:lpstr>Lasso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力維 鄭</dc:creator>
  <cp:lastModifiedBy>力維 鄭</cp:lastModifiedBy>
  <cp:revision>2</cp:revision>
  <dcterms:created xsi:type="dcterms:W3CDTF">2025-09-03T07:35:55Z</dcterms:created>
  <dcterms:modified xsi:type="dcterms:W3CDTF">2025-09-03T11:08:35Z</dcterms:modified>
</cp:coreProperties>
</file>