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15"/>
  </p:notesMasterIdLst>
  <p:handoutMasterIdLst>
    <p:handoutMasterId r:id="rId16"/>
  </p:handoutMasterIdLst>
  <p:sldIdLst>
    <p:sldId id="277" r:id="rId2"/>
    <p:sldId id="356" r:id="rId3"/>
    <p:sldId id="357" r:id="rId4"/>
    <p:sldId id="358" r:id="rId5"/>
    <p:sldId id="364" r:id="rId6"/>
    <p:sldId id="365" r:id="rId7"/>
    <p:sldId id="361" r:id="rId8"/>
    <p:sldId id="366" r:id="rId9"/>
    <p:sldId id="362" r:id="rId10"/>
    <p:sldId id="367" r:id="rId11"/>
    <p:sldId id="363" r:id="rId12"/>
    <p:sldId id="368" r:id="rId13"/>
    <p:sldId id="326" r:id="rId14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4F96C879-B588-479D-9D8C-A9128D7555C3}">
          <p14:sldIdLst>
            <p14:sldId id="277"/>
            <p14:sldId id="356"/>
            <p14:sldId id="357"/>
            <p14:sldId id="358"/>
            <p14:sldId id="364"/>
            <p14:sldId id="365"/>
            <p14:sldId id="361"/>
            <p14:sldId id="366"/>
            <p14:sldId id="362"/>
            <p14:sldId id="367"/>
            <p14:sldId id="363"/>
            <p14:sldId id="368"/>
            <p14:sldId id="32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F77A"/>
    <a:srgbClr val="FFFFFF"/>
    <a:srgbClr val="E4EAE9"/>
    <a:srgbClr val="010732"/>
    <a:srgbClr val="FD0C50"/>
    <a:srgbClr val="8F115C"/>
    <a:srgbClr val="870A42"/>
    <a:srgbClr val="5014EE"/>
    <a:srgbClr val="DC37C9"/>
    <a:srgbClr val="020B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033" autoAdjust="0"/>
  </p:normalViewPr>
  <p:slideViewPr>
    <p:cSldViewPr>
      <p:cViewPr varScale="1">
        <p:scale>
          <a:sx n="154" d="100"/>
          <a:sy n="154" d="100"/>
        </p:scale>
        <p:origin x="714" y="18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285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xmlns="" id="{9CEA4470-A1CE-40C9-97AE-46C5D996E59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A0B66E2C-33C6-4DC7-8F05-BCE9201265C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7F663F-B021-4444-81A1-1120ABDC5EBC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D43CC50B-5828-4062-B078-F56532313F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E68A5240-7F09-4DE8-90DB-4290499F773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03A7E-BF1B-435F-A96A-8B92AD3EAA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58578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94100-61A2-4108-9B61-B799BA38BE0C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40C5CF-1871-433D-8A4C-409129AA66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70495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3267f144d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3267f144d8_0_1:notes"/>
          <p:cNvSpPr txBox="1">
            <a:spLocks noGrp="1"/>
          </p:cNvSpPr>
          <p:nvPr>
            <p:ph type="body" idx="1"/>
          </p:nvPr>
        </p:nvSpPr>
        <p:spPr>
          <a:xfrm>
            <a:off x="685583" y="4343529"/>
            <a:ext cx="5486816" cy="4115036"/>
          </a:xfrm>
          <a:prstGeom prst="rect">
            <a:avLst/>
          </a:prstGeom>
        </p:spPr>
        <p:txBody>
          <a:bodyPr spcFirstLastPara="1" wrap="square" lIns="46563" tIns="23275" rIns="46563" bIns="23275" anchor="t" anchorCtr="0">
            <a:noAutofit/>
          </a:bodyPr>
          <a:lstStyle/>
          <a:p>
            <a:r>
              <a:rPr lang="ru-RU"/>
              <a:t>Как мы раскрыли понимание проблематики</a:t>
            </a:r>
            <a:br>
              <a:rPr lang="ru-RU"/>
            </a:br>
            <a:r>
              <a:rPr lang="ru-RU"/>
              <a:t>Сократить текст </a:t>
            </a:r>
            <a:endParaRPr/>
          </a:p>
          <a:p>
            <a:r>
              <a:rPr lang="ru-RU"/>
              <a:t>На данный момент на рынке отсутствуют программные продукты, которые в автоматизированном режиме с учетом различных внешних факторов определяют загруженность медицинских бригад скорой помощи.</a:t>
            </a:r>
            <a:endParaRPr/>
          </a:p>
          <a:p>
            <a:r>
              <a:rPr lang="ru-RU"/>
              <a:t>тут на слайде предлагаю такой текст оставить |^ </a:t>
            </a:r>
            <a:endParaRPr/>
          </a:p>
          <a:p>
            <a:endParaRPr/>
          </a:p>
          <a:p>
            <a:r>
              <a:rPr lang="ru-RU"/>
              <a:t>///На данный момент на рынке отсутствуют программные продукты, позволяющие в автоматизированном режиме определять загруженность медицинских бригад скорой помощи, и эффективно распределять и оценивать трудовые, временные, экономические затраты, которые тратятся на планирование расписания медицинских бригад.</a:t>
            </a:r>
            <a:endParaRPr/>
          </a:p>
        </p:txBody>
      </p:sp>
      <p:sp>
        <p:nvSpPr>
          <p:cNvPr id="57" name="Google Shape;57;g13267f144d8_0_1:notes"/>
          <p:cNvSpPr txBox="1">
            <a:spLocks noGrp="1"/>
          </p:cNvSpPr>
          <p:nvPr>
            <p:ph type="sldNum" idx="12"/>
          </p:nvPr>
        </p:nvSpPr>
        <p:spPr>
          <a:xfrm>
            <a:off x="3884431" y="8685773"/>
            <a:ext cx="2971979" cy="456984"/>
          </a:xfrm>
          <a:prstGeom prst="rect">
            <a:avLst/>
          </a:prstGeom>
        </p:spPr>
        <p:txBody>
          <a:bodyPr spcFirstLastPara="1" wrap="square" lIns="46563" tIns="23275" rIns="46563" bIns="23275" anchor="b" anchorCtr="0">
            <a:noAutofit/>
          </a:bodyPr>
          <a:lstStyle/>
          <a:p>
            <a:pPr>
              <a:buClr>
                <a:srgbClr val="000000"/>
              </a:buClr>
              <a:buSzPts val="1200"/>
            </a:pPr>
            <a:fld id="{00000000-1234-1234-1234-123412341234}" type="slidenum">
              <a:rPr lang="ru-RU"/>
              <a:pPr>
                <a:buClr>
                  <a:srgbClr val="000000"/>
                </a:buClr>
                <a:buSzPts val="1200"/>
              </a:pPr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50891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3267f144d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3267f144d8_0_1:notes"/>
          <p:cNvSpPr txBox="1">
            <a:spLocks noGrp="1"/>
          </p:cNvSpPr>
          <p:nvPr>
            <p:ph type="body" idx="1"/>
          </p:nvPr>
        </p:nvSpPr>
        <p:spPr>
          <a:xfrm>
            <a:off x="685583" y="4343529"/>
            <a:ext cx="5486816" cy="4115036"/>
          </a:xfrm>
          <a:prstGeom prst="rect">
            <a:avLst/>
          </a:prstGeom>
        </p:spPr>
        <p:txBody>
          <a:bodyPr spcFirstLastPara="1" wrap="square" lIns="46563" tIns="23275" rIns="46563" bIns="23275" anchor="t" anchorCtr="0">
            <a:noAutofit/>
          </a:bodyPr>
          <a:lstStyle/>
          <a:p>
            <a:r>
              <a:rPr lang="ru-RU" dirty="0"/>
              <a:t>Как мы раскрыли понимание проблематики</a:t>
            </a:r>
            <a:br>
              <a:rPr lang="ru-RU" dirty="0"/>
            </a:br>
            <a:r>
              <a:rPr lang="ru-RU" dirty="0"/>
              <a:t>Сократить текст </a:t>
            </a:r>
            <a:endParaRPr dirty="0"/>
          </a:p>
          <a:p>
            <a:r>
              <a:rPr lang="ru-RU" dirty="0"/>
              <a:t>На данный момент на рынке отсутствуют программные продукты, которые в автоматизированном режиме с учетом различных внешних факторов определяют загруженность медицинских бригад скорой помощи.</a:t>
            </a:r>
            <a:endParaRPr dirty="0"/>
          </a:p>
          <a:p>
            <a:r>
              <a:rPr lang="ru-RU" dirty="0"/>
              <a:t>тут на слайде предлагаю такой текст оставить |^ </a:t>
            </a:r>
            <a:endParaRPr dirty="0"/>
          </a:p>
          <a:p>
            <a:endParaRPr dirty="0"/>
          </a:p>
          <a:p>
            <a:r>
              <a:rPr lang="ru-RU" dirty="0"/>
              <a:t>///На данный момент на рынке отсутствуют программные продукты, позволяющие в автоматизированном режиме определять загруженность медицинских бригад скорой помощи, и эффективно распределять и оценивать трудовые, временные, экономические затраты, которые тратятся на планирование расписания медицинских бригад.</a:t>
            </a:r>
            <a:endParaRPr dirty="0"/>
          </a:p>
        </p:txBody>
      </p:sp>
      <p:sp>
        <p:nvSpPr>
          <p:cNvPr id="57" name="Google Shape;57;g13267f144d8_0_1:notes"/>
          <p:cNvSpPr txBox="1">
            <a:spLocks noGrp="1"/>
          </p:cNvSpPr>
          <p:nvPr>
            <p:ph type="sldNum" idx="12"/>
          </p:nvPr>
        </p:nvSpPr>
        <p:spPr>
          <a:xfrm>
            <a:off x="3884431" y="8685773"/>
            <a:ext cx="2971979" cy="456984"/>
          </a:xfrm>
          <a:prstGeom prst="rect">
            <a:avLst/>
          </a:prstGeom>
        </p:spPr>
        <p:txBody>
          <a:bodyPr spcFirstLastPara="1" wrap="square" lIns="46563" tIns="23275" rIns="46563" bIns="23275" anchor="b" anchorCtr="0">
            <a:noAutofit/>
          </a:bodyPr>
          <a:lstStyle/>
          <a:p>
            <a:pPr>
              <a:buClr>
                <a:srgbClr val="000000"/>
              </a:buClr>
              <a:buSzPts val="1200"/>
            </a:pPr>
            <a:fld id="{00000000-1234-1234-1234-123412341234}" type="slidenum">
              <a:rPr lang="ru-RU"/>
              <a:pPr>
                <a:buClr>
                  <a:srgbClr val="000000"/>
                </a:buClr>
                <a:buSzPts val="1200"/>
              </a:pPr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1790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2240554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914400"/>
            <a:ext cx="7543800" cy="1614488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2531618"/>
            <a:ext cx="6172200" cy="51435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99AB-C48E-4A11-937E-B0A5B181F2A0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EACB4A-BFC5-4B8B-8412-C9FEF41C4459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514351"/>
            <a:ext cx="5791200" cy="2628899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99AB-C48E-4A11-937E-B0A5B181F2A0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ACB4A-BFC5-4B8B-8412-C9FEF41C445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457201"/>
            <a:ext cx="2133600" cy="38862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514351"/>
            <a:ext cx="5029200" cy="34290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99AB-C48E-4A11-937E-B0A5B181F2A0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ACB4A-BFC5-4B8B-8412-C9FEF41C445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195736" y="1723813"/>
            <a:ext cx="6408712" cy="15841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rgbClr val="E4EAE9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Номер и название задачи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3" hasCustomPrompt="1"/>
          </p:nvPr>
        </p:nvSpPr>
        <p:spPr>
          <a:xfrm>
            <a:off x="2195736" y="411511"/>
            <a:ext cx="4752528" cy="71978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rgbClr val="E4EAE9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НАЗВАНИЕ КОМАНДЫ</a:t>
            </a:r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4" hasCustomPrompt="1"/>
          </p:nvPr>
        </p:nvSpPr>
        <p:spPr>
          <a:xfrm>
            <a:off x="323528" y="1728022"/>
            <a:ext cx="1440160" cy="1007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>
                <a:solidFill>
                  <a:srgbClr val="E4EAE9"/>
                </a:solidFill>
              </a:defRPr>
            </a:lvl1pPr>
          </a:lstStyle>
          <a:p>
            <a:r>
              <a:rPr lang="ru-RU" dirty="0"/>
              <a:t>Логотип постановщика задачи</a:t>
            </a:r>
          </a:p>
        </p:txBody>
      </p:sp>
    </p:spTree>
    <p:extLst>
      <p:ext uri="{BB962C8B-B14F-4D97-AF65-F5344CB8AC3E}">
        <p14:creationId xmlns:p14="http://schemas.microsoft.com/office/powerpoint/2010/main" val="1940080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5" tIns="91415" rIns="91415" bIns="9141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5" tIns="91415" rIns="91415" bIns="91415" anchor="t" anchorCtr="0">
            <a:normAutofit/>
          </a:bodyPr>
          <a:lstStyle>
            <a:lvl1pPr marL="207935" lvl="0" indent="-15595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/>
            </a:lvl1pPr>
            <a:lvl2pPr marL="415869" lvl="1" indent="-1443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  <a:defRPr/>
            </a:lvl2pPr>
            <a:lvl3pPr marL="623804" lvl="2" indent="-1443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■"/>
              <a:defRPr/>
            </a:lvl3pPr>
            <a:lvl4pPr marL="831738" lvl="3" indent="-1443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  <a:defRPr/>
            </a:lvl4pPr>
            <a:lvl5pPr marL="1039673" lvl="4" indent="-1443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  <a:defRPr/>
            </a:lvl5pPr>
            <a:lvl6pPr marL="1247607" lvl="5" indent="-1443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■"/>
              <a:defRPr/>
            </a:lvl6pPr>
            <a:lvl7pPr marL="1455542" lvl="6" indent="-1443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  <a:defRPr/>
            </a:lvl7pPr>
            <a:lvl8pPr marL="1663476" lvl="7" indent="-1443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  <a:defRPr/>
            </a:lvl8pPr>
            <a:lvl9pPr marL="1871411" lvl="8" indent="-1443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5" tIns="91415" rIns="91415" bIns="9141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60282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Коман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1872151" y="267494"/>
            <a:ext cx="5284423" cy="568920"/>
          </a:xfrm>
        </p:spPr>
        <p:txBody>
          <a:bodyPr>
            <a:normAutofit/>
          </a:bodyPr>
          <a:lstStyle>
            <a:lvl1pPr algn="ctr">
              <a:defRPr sz="2800" baseline="0"/>
            </a:lvl1pPr>
          </a:lstStyle>
          <a:p>
            <a:r>
              <a:rPr lang="ru-RU" dirty="0"/>
              <a:t>НАЗВАНИЕ КОМАНДЫ</a:t>
            </a:r>
          </a:p>
        </p:txBody>
      </p:sp>
      <p:sp>
        <p:nvSpPr>
          <p:cNvPr id="30" name="Блок-схема: узел 29"/>
          <p:cNvSpPr/>
          <p:nvPr userDrawn="1"/>
        </p:nvSpPr>
        <p:spPr>
          <a:xfrm>
            <a:off x="604742" y="1419623"/>
            <a:ext cx="1382686" cy="1332147"/>
          </a:xfrm>
          <a:prstGeom prst="flowChartConnector">
            <a:avLst/>
          </a:prstGeom>
          <a:solidFill>
            <a:schemeClr val="bg1">
              <a:lumMod val="85000"/>
              <a:alpha val="9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Блок-схема: узел 31"/>
          <p:cNvSpPr/>
          <p:nvPr userDrawn="1"/>
        </p:nvSpPr>
        <p:spPr>
          <a:xfrm>
            <a:off x="2260926" y="1419623"/>
            <a:ext cx="1382686" cy="1332147"/>
          </a:xfrm>
          <a:prstGeom prst="flowChartConnector">
            <a:avLst/>
          </a:prstGeom>
          <a:solidFill>
            <a:schemeClr val="bg1">
              <a:lumMod val="85000"/>
              <a:alpha val="9000"/>
            </a:schemeClr>
          </a:solidFill>
          <a:ln>
            <a:noFill/>
          </a:ln>
          <a:effectLst>
            <a:outerShdw blurRad="1778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Полилиния 56"/>
          <p:cNvSpPr/>
          <p:nvPr userDrawn="1"/>
        </p:nvSpPr>
        <p:spPr>
          <a:xfrm>
            <a:off x="667354" y="2925417"/>
            <a:ext cx="1314146" cy="1308892"/>
          </a:xfrm>
          <a:custGeom>
            <a:avLst/>
            <a:gdLst>
              <a:gd name="connsiteX0" fmla="*/ 1080120 w 1080120"/>
              <a:gd name="connsiteY0" fmla="*/ 60008 h 1980220"/>
              <a:gd name="connsiteX1" fmla="*/ 1080120 w 1080120"/>
              <a:gd name="connsiteY1" fmla="*/ 180020 h 1980220"/>
              <a:gd name="connsiteX2" fmla="*/ 1080120 w 1080120"/>
              <a:gd name="connsiteY2" fmla="*/ 360040 h 1980220"/>
              <a:gd name="connsiteX3" fmla="*/ 1080120 w 1080120"/>
              <a:gd name="connsiteY3" fmla="*/ 1620180 h 1980220"/>
              <a:gd name="connsiteX4" fmla="*/ 1080120 w 1080120"/>
              <a:gd name="connsiteY4" fmla="*/ 1692188 h 1980220"/>
              <a:gd name="connsiteX5" fmla="*/ 1080120 w 1080120"/>
              <a:gd name="connsiteY5" fmla="*/ 1920212 h 1980220"/>
              <a:gd name="connsiteX6" fmla="*/ 1020112 w 1080120"/>
              <a:gd name="connsiteY6" fmla="*/ 1980220 h 1980220"/>
              <a:gd name="connsiteX7" fmla="*/ 60008 w 1080120"/>
              <a:gd name="connsiteY7" fmla="*/ 1980220 h 1980220"/>
              <a:gd name="connsiteX8" fmla="*/ 0 w 1080120"/>
              <a:gd name="connsiteY8" fmla="*/ 1920212 h 1980220"/>
              <a:gd name="connsiteX9" fmla="*/ 0 w 1080120"/>
              <a:gd name="connsiteY9" fmla="*/ 1692188 h 1980220"/>
              <a:gd name="connsiteX10" fmla="*/ 0 w 1080120"/>
              <a:gd name="connsiteY10" fmla="*/ 1620180 h 1980220"/>
              <a:gd name="connsiteX11" fmla="*/ 0 w 1080120"/>
              <a:gd name="connsiteY11" fmla="*/ 360040 h 1980220"/>
              <a:gd name="connsiteX12" fmla="*/ 0 w 1080120"/>
              <a:gd name="connsiteY12" fmla="*/ 180020 h 1980220"/>
              <a:gd name="connsiteX13" fmla="*/ 0 w 1080120"/>
              <a:gd name="connsiteY13" fmla="*/ 60008 h 1980220"/>
              <a:gd name="connsiteX14" fmla="*/ 60008 w 1080120"/>
              <a:gd name="connsiteY14" fmla="*/ 0 h 1980220"/>
              <a:gd name="connsiteX15" fmla="*/ 1020112 w 1080120"/>
              <a:gd name="connsiteY15" fmla="*/ 0 h 1980220"/>
              <a:gd name="connsiteX16" fmla="*/ 1080120 w 1080120"/>
              <a:gd name="connsiteY16" fmla="*/ 60008 h 198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80120" h="1980220">
                <a:moveTo>
                  <a:pt x="1080120" y="60008"/>
                </a:moveTo>
                <a:lnTo>
                  <a:pt x="1080120" y="180020"/>
                </a:lnTo>
                <a:lnTo>
                  <a:pt x="1080120" y="360040"/>
                </a:lnTo>
                <a:lnTo>
                  <a:pt x="1080120" y="1620180"/>
                </a:lnTo>
                <a:lnTo>
                  <a:pt x="1080120" y="1692188"/>
                </a:lnTo>
                <a:lnTo>
                  <a:pt x="1080120" y="1920212"/>
                </a:lnTo>
                <a:cubicBezTo>
                  <a:pt x="1080120" y="1953354"/>
                  <a:pt x="1053254" y="1980220"/>
                  <a:pt x="1020112" y="1980220"/>
                </a:cubicBezTo>
                <a:lnTo>
                  <a:pt x="60008" y="1980220"/>
                </a:lnTo>
                <a:cubicBezTo>
                  <a:pt x="26866" y="1980220"/>
                  <a:pt x="0" y="1953354"/>
                  <a:pt x="0" y="1920212"/>
                </a:cubicBezTo>
                <a:lnTo>
                  <a:pt x="0" y="1692188"/>
                </a:lnTo>
                <a:lnTo>
                  <a:pt x="0" y="1620180"/>
                </a:lnTo>
                <a:lnTo>
                  <a:pt x="0" y="360040"/>
                </a:lnTo>
                <a:lnTo>
                  <a:pt x="0" y="180020"/>
                </a:lnTo>
                <a:lnTo>
                  <a:pt x="0" y="60008"/>
                </a:lnTo>
                <a:cubicBezTo>
                  <a:pt x="0" y="26866"/>
                  <a:pt x="26866" y="0"/>
                  <a:pt x="60008" y="0"/>
                </a:cubicBezTo>
                <a:lnTo>
                  <a:pt x="1020112" y="0"/>
                </a:lnTo>
                <a:cubicBezTo>
                  <a:pt x="1053254" y="0"/>
                  <a:pt x="1080120" y="26866"/>
                  <a:pt x="1080120" y="60008"/>
                </a:cubicBez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  <a:ln>
            <a:noFill/>
          </a:ln>
          <a:effectLst>
            <a:outerShdw blurRad="762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Блок-схема: узел 32"/>
          <p:cNvSpPr/>
          <p:nvPr userDrawn="1"/>
        </p:nvSpPr>
        <p:spPr>
          <a:xfrm>
            <a:off x="3893394" y="1419623"/>
            <a:ext cx="1382686" cy="1332147"/>
          </a:xfrm>
          <a:prstGeom prst="flowChartConnector">
            <a:avLst/>
          </a:prstGeom>
          <a:solidFill>
            <a:schemeClr val="bg1">
              <a:lumMod val="85000"/>
              <a:alpha val="9000"/>
            </a:schemeClr>
          </a:solidFill>
          <a:ln>
            <a:noFill/>
          </a:ln>
          <a:effectLst>
            <a:outerShdw blurRad="1778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Блок-схема: узел 33"/>
          <p:cNvSpPr/>
          <p:nvPr userDrawn="1"/>
        </p:nvSpPr>
        <p:spPr>
          <a:xfrm>
            <a:off x="5524983" y="1419623"/>
            <a:ext cx="1382686" cy="1332147"/>
          </a:xfrm>
          <a:prstGeom prst="flowChartConnector">
            <a:avLst/>
          </a:prstGeom>
          <a:solidFill>
            <a:schemeClr val="bg1">
              <a:lumMod val="85000"/>
              <a:alpha val="9000"/>
            </a:schemeClr>
          </a:solidFill>
          <a:ln>
            <a:noFill/>
          </a:ln>
          <a:effectLst>
            <a:outerShdw blurRad="1778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Блок-схема: узел 34"/>
          <p:cNvSpPr/>
          <p:nvPr userDrawn="1"/>
        </p:nvSpPr>
        <p:spPr>
          <a:xfrm>
            <a:off x="7156572" y="1419623"/>
            <a:ext cx="1382686" cy="1332147"/>
          </a:xfrm>
          <a:prstGeom prst="flowChartConnector">
            <a:avLst/>
          </a:prstGeom>
          <a:solidFill>
            <a:schemeClr val="bg1">
              <a:lumMod val="85000"/>
              <a:alpha val="9000"/>
            </a:schemeClr>
          </a:solidFill>
          <a:ln>
            <a:noFill/>
          </a:ln>
          <a:effectLst>
            <a:outerShdw blurRad="1778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Рисунок 4"/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720021" y="1545635"/>
            <a:ext cx="1152128" cy="1080121"/>
          </a:xfrm>
          <a:prstGeom prst="ellipse">
            <a:avLst/>
          </a:prstGeom>
        </p:spPr>
        <p:txBody>
          <a:bodyPr tIns="0">
            <a:normAutofit/>
          </a:bodyPr>
          <a:lstStyle>
            <a:lvl1pPr marL="0" indent="0">
              <a:buNone/>
              <a:defRPr sz="1400">
                <a:solidFill>
                  <a:srgbClr val="E4EAE9"/>
                </a:solidFill>
              </a:defRPr>
            </a:lvl1pPr>
          </a:lstStyle>
          <a:p>
            <a:r>
              <a:rPr lang="ru-RU" dirty="0"/>
              <a:t>ФОТО</a:t>
            </a:r>
          </a:p>
        </p:txBody>
      </p:sp>
      <p:sp>
        <p:nvSpPr>
          <p:cNvPr id="43" name="Рисунок 4"/>
          <p:cNvSpPr>
            <a:spLocks noGrp="1"/>
          </p:cNvSpPr>
          <p:nvPr userDrawn="1">
            <p:ph type="pic" sz="quarter" idx="26" hasCustomPrompt="1"/>
          </p:nvPr>
        </p:nvSpPr>
        <p:spPr>
          <a:xfrm>
            <a:off x="2376205" y="1545635"/>
            <a:ext cx="1152128" cy="1080121"/>
          </a:xfrm>
          <a:prstGeom prst="ellipse">
            <a:avLst/>
          </a:prstGeom>
        </p:spPr>
        <p:txBody>
          <a:bodyPr tIns="0" bIns="0">
            <a:normAutofit/>
          </a:bodyPr>
          <a:lstStyle>
            <a:lvl1pPr marL="0" indent="0">
              <a:buNone/>
              <a:defRPr sz="1400">
                <a:solidFill>
                  <a:srgbClr val="E4EAE9"/>
                </a:solidFill>
              </a:defRPr>
            </a:lvl1pPr>
          </a:lstStyle>
          <a:p>
            <a:r>
              <a:rPr lang="ru-RU" dirty="0"/>
              <a:t>ФОТО</a:t>
            </a:r>
          </a:p>
        </p:txBody>
      </p:sp>
      <p:sp>
        <p:nvSpPr>
          <p:cNvPr id="44" name="Рисунок 4"/>
          <p:cNvSpPr>
            <a:spLocks noGrp="1"/>
          </p:cNvSpPr>
          <p:nvPr userDrawn="1">
            <p:ph type="pic" sz="quarter" idx="27" hasCustomPrompt="1"/>
          </p:nvPr>
        </p:nvSpPr>
        <p:spPr>
          <a:xfrm>
            <a:off x="4008673" y="1545635"/>
            <a:ext cx="1152128" cy="1080121"/>
          </a:xfrm>
          <a:prstGeom prst="ellipse">
            <a:avLst/>
          </a:prstGeom>
        </p:spPr>
        <p:txBody>
          <a:bodyPr tIns="0">
            <a:normAutofit/>
          </a:bodyPr>
          <a:lstStyle>
            <a:lvl1pPr marL="0" indent="0">
              <a:buNone/>
              <a:defRPr sz="1400">
                <a:solidFill>
                  <a:srgbClr val="E4EAE9"/>
                </a:solidFill>
              </a:defRPr>
            </a:lvl1pPr>
          </a:lstStyle>
          <a:p>
            <a:r>
              <a:rPr lang="ru-RU" dirty="0"/>
              <a:t>ФОТО</a:t>
            </a:r>
          </a:p>
        </p:txBody>
      </p:sp>
      <p:sp>
        <p:nvSpPr>
          <p:cNvPr id="45" name="Рисунок 4"/>
          <p:cNvSpPr>
            <a:spLocks noGrp="1"/>
          </p:cNvSpPr>
          <p:nvPr userDrawn="1">
            <p:ph type="pic" sz="quarter" idx="28" hasCustomPrompt="1"/>
          </p:nvPr>
        </p:nvSpPr>
        <p:spPr>
          <a:xfrm>
            <a:off x="5640262" y="1545635"/>
            <a:ext cx="1152128" cy="1080121"/>
          </a:xfrm>
          <a:prstGeom prst="ellipse">
            <a:avLst/>
          </a:prstGeom>
        </p:spPr>
        <p:txBody>
          <a:bodyPr tIns="0">
            <a:normAutofit/>
          </a:bodyPr>
          <a:lstStyle>
            <a:lvl1pPr marL="0" indent="0">
              <a:buNone/>
              <a:defRPr sz="1400">
                <a:solidFill>
                  <a:srgbClr val="E4EAE9"/>
                </a:solidFill>
              </a:defRPr>
            </a:lvl1pPr>
          </a:lstStyle>
          <a:p>
            <a:r>
              <a:rPr lang="ru-RU" dirty="0"/>
              <a:t>ФОТО</a:t>
            </a:r>
          </a:p>
        </p:txBody>
      </p:sp>
      <p:sp>
        <p:nvSpPr>
          <p:cNvPr id="46" name="Рисунок 4"/>
          <p:cNvSpPr>
            <a:spLocks noGrp="1"/>
          </p:cNvSpPr>
          <p:nvPr userDrawn="1">
            <p:ph type="pic" sz="quarter" idx="29" hasCustomPrompt="1"/>
          </p:nvPr>
        </p:nvSpPr>
        <p:spPr>
          <a:xfrm>
            <a:off x="7271851" y="1545635"/>
            <a:ext cx="1152128" cy="1080121"/>
          </a:xfrm>
          <a:prstGeom prst="ellipse">
            <a:avLst/>
          </a:prstGeom>
        </p:spPr>
        <p:txBody>
          <a:bodyPr tIns="0">
            <a:normAutofit/>
          </a:bodyPr>
          <a:lstStyle>
            <a:lvl1pPr marL="0" indent="0">
              <a:buNone/>
              <a:defRPr sz="1400">
                <a:solidFill>
                  <a:srgbClr val="E4EAE9"/>
                </a:solidFill>
              </a:defRPr>
            </a:lvl1pPr>
          </a:lstStyle>
          <a:p>
            <a:r>
              <a:rPr lang="ru-RU" dirty="0"/>
              <a:t>ФОТО</a:t>
            </a:r>
          </a:p>
        </p:txBody>
      </p:sp>
      <p:sp>
        <p:nvSpPr>
          <p:cNvPr id="18" name="Текст 17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703850" y="2919042"/>
            <a:ext cx="1267407" cy="242290"/>
          </a:xfrm>
          <a:prstGeom prst="rect">
            <a:avLst/>
          </a:prstGeom>
        </p:spPr>
        <p:txBody>
          <a:bodyPr/>
          <a:lstStyle>
            <a:lvl1pPr algn="ctr">
              <a:defRPr sz="1000" u="sng">
                <a:solidFill>
                  <a:srgbClr val="FD0C50"/>
                </a:solidFill>
              </a:defRPr>
            </a:lvl1pPr>
            <a:lvl2pPr marL="207450" indent="-171450" algn="ctr">
              <a:buClr>
                <a:srgbClr val="FD0C50"/>
              </a:buClr>
              <a:buFont typeface="Courier New" panose="02070309020205020404" pitchFamily="49" charset="0"/>
              <a:buChar char="o"/>
              <a:defRPr sz="1000" baseline="0"/>
            </a:lvl2pPr>
            <a:lvl3pPr>
              <a:defRPr sz="1000"/>
            </a:lvl3pPr>
            <a:lvl4pPr>
              <a:defRPr sz="1000"/>
            </a:lvl4pPr>
          </a:lstStyle>
          <a:p>
            <a:pPr lvl="0"/>
            <a:r>
              <a:rPr lang="ru-RU" dirty="0"/>
              <a:t>ФИО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704432" y="3194520"/>
            <a:ext cx="1266825" cy="385342"/>
          </a:xfrm>
        </p:spPr>
        <p:txBody>
          <a:bodyPr>
            <a:normAutofit/>
          </a:bodyPr>
          <a:lstStyle>
            <a:lvl1pPr marL="207450" indent="-171450">
              <a:buClr>
                <a:srgbClr val="FD0C50"/>
              </a:buClr>
              <a:buFont typeface="Courier New" panose="02070309020205020404" pitchFamily="49" charset="0"/>
              <a:buChar char="o"/>
              <a:defRPr sz="1100" baseline="0"/>
            </a:lvl1pPr>
          </a:lstStyle>
          <a:p>
            <a:pPr lvl="0"/>
            <a:r>
              <a:rPr lang="ru-RU" dirty="0"/>
              <a:t>Роль в команде  </a:t>
            </a:r>
          </a:p>
        </p:txBody>
      </p:sp>
      <p:sp>
        <p:nvSpPr>
          <p:cNvPr id="27" name="Полилиния 26"/>
          <p:cNvSpPr/>
          <p:nvPr userDrawn="1"/>
        </p:nvSpPr>
        <p:spPr>
          <a:xfrm>
            <a:off x="2281395" y="2919042"/>
            <a:ext cx="1314146" cy="1308892"/>
          </a:xfrm>
          <a:custGeom>
            <a:avLst/>
            <a:gdLst>
              <a:gd name="connsiteX0" fmla="*/ 1080120 w 1080120"/>
              <a:gd name="connsiteY0" fmla="*/ 60008 h 1980220"/>
              <a:gd name="connsiteX1" fmla="*/ 1080120 w 1080120"/>
              <a:gd name="connsiteY1" fmla="*/ 180020 h 1980220"/>
              <a:gd name="connsiteX2" fmla="*/ 1080120 w 1080120"/>
              <a:gd name="connsiteY2" fmla="*/ 360040 h 1980220"/>
              <a:gd name="connsiteX3" fmla="*/ 1080120 w 1080120"/>
              <a:gd name="connsiteY3" fmla="*/ 1620180 h 1980220"/>
              <a:gd name="connsiteX4" fmla="*/ 1080120 w 1080120"/>
              <a:gd name="connsiteY4" fmla="*/ 1692188 h 1980220"/>
              <a:gd name="connsiteX5" fmla="*/ 1080120 w 1080120"/>
              <a:gd name="connsiteY5" fmla="*/ 1920212 h 1980220"/>
              <a:gd name="connsiteX6" fmla="*/ 1020112 w 1080120"/>
              <a:gd name="connsiteY6" fmla="*/ 1980220 h 1980220"/>
              <a:gd name="connsiteX7" fmla="*/ 60008 w 1080120"/>
              <a:gd name="connsiteY7" fmla="*/ 1980220 h 1980220"/>
              <a:gd name="connsiteX8" fmla="*/ 0 w 1080120"/>
              <a:gd name="connsiteY8" fmla="*/ 1920212 h 1980220"/>
              <a:gd name="connsiteX9" fmla="*/ 0 w 1080120"/>
              <a:gd name="connsiteY9" fmla="*/ 1692188 h 1980220"/>
              <a:gd name="connsiteX10" fmla="*/ 0 w 1080120"/>
              <a:gd name="connsiteY10" fmla="*/ 1620180 h 1980220"/>
              <a:gd name="connsiteX11" fmla="*/ 0 w 1080120"/>
              <a:gd name="connsiteY11" fmla="*/ 360040 h 1980220"/>
              <a:gd name="connsiteX12" fmla="*/ 0 w 1080120"/>
              <a:gd name="connsiteY12" fmla="*/ 180020 h 1980220"/>
              <a:gd name="connsiteX13" fmla="*/ 0 w 1080120"/>
              <a:gd name="connsiteY13" fmla="*/ 60008 h 1980220"/>
              <a:gd name="connsiteX14" fmla="*/ 60008 w 1080120"/>
              <a:gd name="connsiteY14" fmla="*/ 0 h 1980220"/>
              <a:gd name="connsiteX15" fmla="*/ 1020112 w 1080120"/>
              <a:gd name="connsiteY15" fmla="*/ 0 h 1980220"/>
              <a:gd name="connsiteX16" fmla="*/ 1080120 w 1080120"/>
              <a:gd name="connsiteY16" fmla="*/ 60008 h 198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80120" h="1980220">
                <a:moveTo>
                  <a:pt x="1080120" y="60008"/>
                </a:moveTo>
                <a:lnTo>
                  <a:pt x="1080120" y="180020"/>
                </a:lnTo>
                <a:lnTo>
                  <a:pt x="1080120" y="360040"/>
                </a:lnTo>
                <a:lnTo>
                  <a:pt x="1080120" y="1620180"/>
                </a:lnTo>
                <a:lnTo>
                  <a:pt x="1080120" y="1692188"/>
                </a:lnTo>
                <a:lnTo>
                  <a:pt x="1080120" y="1920212"/>
                </a:lnTo>
                <a:cubicBezTo>
                  <a:pt x="1080120" y="1953354"/>
                  <a:pt x="1053254" y="1980220"/>
                  <a:pt x="1020112" y="1980220"/>
                </a:cubicBezTo>
                <a:lnTo>
                  <a:pt x="60008" y="1980220"/>
                </a:lnTo>
                <a:cubicBezTo>
                  <a:pt x="26866" y="1980220"/>
                  <a:pt x="0" y="1953354"/>
                  <a:pt x="0" y="1920212"/>
                </a:cubicBezTo>
                <a:lnTo>
                  <a:pt x="0" y="1692188"/>
                </a:lnTo>
                <a:lnTo>
                  <a:pt x="0" y="1620180"/>
                </a:lnTo>
                <a:lnTo>
                  <a:pt x="0" y="360040"/>
                </a:lnTo>
                <a:lnTo>
                  <a:pt x="0" y="180020"/>
                </a:lnTo>
                <a:lnTo>
                  <a:pt x="0" y="60008"/>
                </a:lnTo>
                <a:cubicBezTo>
                  <a:pt x="0" y="26866"/>
                  <a:pt x="26866" y="0"/>
                  <a:pt x="60008" y="0"/>
                </a:cubicBezTo>
                <a:lnTo>
                  <a:pt x="1020112" y="0"/>
                </a:lnTo>
                <a:cubicBezTo>
                  <a:pt x="1053254" y="0"/>
                  <a:pt x="1080120" y="26866"/>
                  <a:pt x="1080120" y="60008"/>
                </a:cubicBez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  <a:ln>
            <a:noFill/>
          </a:ln>
          <a:effectLst>
            <a:outerShdw blurRad="762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Текст 17"/>
          <p:cNvSpPr>
            <a:spLocks noGrp="1"/>
          </p:cNvSpPr>
          <p:nvPr>
            <p:ph type="body" sz="quarter" idx="36" hasCustomPrompt="1"/>
          </p:nvPr>
        </p:nvSpPr>
        <p:spPr>
          <a:xfrm>
            <a:off x="2318215" y="2919042"/>
            <a:ext cx="1267597" cy="242290"/>
          </a:xfrm>
          <a:prstGeom prst="rect">
            <a:avLst/>
          </a:prstGeom>
        </p:spPr>
        <p:txBody>
          <a:bodyPr/>
          <a:lstStyle>
            <a:lvl1pPr algn="ctr">
              <a:defRPr sz="1000" u="sng">
                <a:solidFill>
                  <a:srgbClr val="FD0C50"/>
                </a:solidFill>
              </a:defRPr>
            </a:lvl1pPr>
            <a:lvl2pPr marL="207450" indent="-171450" algn="ctr">
              <a:buClr>
                <a:srgbClr val="FD0C50"/>
              </a:buClr>
              <a:buFont typeface="Courier New" panose="02070309020205020404" pitchFamily="49" charset="0"/>
              <a:buChar char="o"/>
              <a:defRPr sz="1000" baseline="0"/>
            </a:lvl2pPr>
            <a:lvl3pPr>
              <a:defRPr sz="1000"/>
            </a:lvl3pPr>
            <a:lvl4pPr>
              <a:defRPr sz="1000"/>
            </a:lvl4pPr>
          </a:lstStyle>
          <a:p>
            <a:pPr lvl="0"/>
            <a:r>
              <a:rPr lang="ru-RU" dirty="0"/>
              <a:t>ФИО</a:t>
            </a:r>
          </a:p>
        </p:txBody>
      </p:sp>
      <p:sp>
        <p:nvSpPr>
          <p:cNvPr id="31" name="Полилиния 30"/>
          <p:cNvSpPr/>
          <p:nvPr userDrawn="1"/>
        </p:nvSpPr>
        <p:spPr>
          <a:xfrm>
            <a:off x="3951529" y="2919042"/>
            <a:ext cx="1314146" cy="1308892"/>
          </a:xfrm>
          <a:custGeom>
            <a:avLst/>
            <a:gdLst>
              <a:gd name="connsiteX0" fmla="*/ 1080120 w 1080120"/>
              <a:gd name="connsiteY0" fmla="*/ 60008 h 1980220"/>
              <a:gd name="connsiteX1" fmla="*/ 1080120 w 1080120"/>
              <a:gd name="connsiteY1" fmla="*/ 180020 h 1980220"/>
              <a:gd name="connsiteX2" fmla="*/ 1080120 w 1080120"/>
              <a:gd name="connsiteY2" fmla="*/ 360040 h 1980220"/>
              <a:gd name="connsiteX3" fmla="*/ 1080120 w 1080120"/>
              <a:gd name="connsiteY3" fmla="*/ 1620180 h 1980220"/>
              <a:gd name="connsiteX4" fmla="*/ 1080120 w 1080120"/>
              <a:gd name="connsiteY4" fmla="*/ 1692188 h 1980220"/>
              <a:gd name="connsiteX5" fmla="*/ 1080120 w 1080120"/>
              <a:gd name="connsiteY5" fmla="*/ 1920212 h 1980220"/>
              <a:gd name="connsiteX6" fmla="*/ 1020112 w 1080120"/>
              <a:gd name="connsiteY6" fmla="*/ 1980220 h 1980220"/>
              <a:gd name="connsiteX7" fmla="*/ 60008 w 1080120"/>
              <a:gd name="connsiteY7" fmla="*/ 1980220 h 1980220"/>
              <a:gd name="connsiteX8" fmla="*/ 0 w 1080120"/>
              <a:gd name="connsiteY8" fmla="*/ 1920212 h 1980220"/>
              <a:gd name="connsiteX9" fmla="*/ 0 w 1080120"/>
              <a:gd name="connsiteY9" fmla="*/ 1692188 h 1980220"/>
              <a:gd name="connsiteX10" fmla="*/ 0 w 1080120"/>
              <a:gd name="connsiteY10" fmla="*/ 1620180 h 1980220"/>
              <a:gd name="connsiteX11" fmla="*/ 0 w 1080120"/>
              <a:gd name="connsiteY11" fmla="*/ 360040 h 1980220"/>
              <a:gd name="connsiteX12" fmla="*/ 0 w 1080120"/>
              <a:gd name="connsiteY12" fmla="*/ 180020 h 1980220"/>
              <a:gd name="connsiteX13" fmla="*/ 0 w 1080120"/>
              <a:gd name="connsiteY13" fmla="*/ 60008 h 1980220"/>
              <a:gd name="connsiteX14" fmla="*/ 60008 w 1080120"/>
              <a:gd name="connsiteY14" fmla="*/ 0 h 1980220"/>
              <a:gd name="connsiteX15" fmla="*/ 1020112 w 1080120"/>
              <a:gd name="connsiteY15" fmla="*/ 0 h 1980220"/>
              <a:gd name="connsiteX16" fmla="*/ 1080120 w 1080120"/>
              <a:gd name="connsiteY16" fmla="*/ 60008 h 198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80120" h="1980220">
                <a:moveTo>
                  <a:pt x="1080120" y="60008"/>
                </a:moveTo>
                <a:lnTo>
                  <a:pt x="1080120" y="180020"/>
                </a:lnTo>
                <a:lnTo>
                  <a:pt x="1080120" y="360040"/>
                </a:lnTo>
                <a:lnTo>
                  <a:pt x="1080120" y="1620180"/>
                </a:lnTo>
                <a:lnTo>
                  <a:pt x="1080120" y="1692188"/>
                </a:lnTo>
                <a:lnTo>
                  <a:pt x="1080120" y="1920212"/>
                </a:lnTo>
                <a:cubicBezTo>
                  <a:pt x="1080120" y="1953354"/>
                  <a:pt x="1053254" y="1980220"/>
                  <a:pt x="1020112" y="1980220"/>
                </a:cubicBezTo>
                <a:lnTo>
                  <a:pt x="60008" y="1980220"/>
                </a:lnTo>
                <a:cubicBezTo>
                  <a:pt x="26866" y="1980220"/>
                  <a:pt x="0" y="1953354"/>
                  <a:pt x="0" y="1920212"/>
                </a:cubicBezTo>
                <a:lnTo>
                  <a:pt x="0" y="1692188"/>
                </a:lnTo>
                <a:lnTo>
                  <a:pt x="0" y="1620180"/>
                </a:lnTo>
                <a:lnTo>
                  <a:pt x="0" y="360040"/>
                </a:lnTo>
                <a:lnTo>
                  <a:pt x="0" y="180020"/>
                </a:lnTo>
                <a:lnTo>
                  <a:pt x="0" y="60008"/>
                </a:lnTo>
                <a:cubicBezTo>
                  <a:pt x="0" y="26866"/>
                  <a:pt x="26866" y="0"/>
                  <a:pt x="60008" y="0"/>
                </a:cubicBezTo>
                <a:lnTo>
                  <a:pt x="1020112" y="0"/>
                </a:lnTo>
                <a:cubicBezTo>
                  <a:pt x="1053254" y="0"/>
                  <a:pt x="1080120" y="26866"/>
                  <a:pt x="1080120" y="60008"/>
                </a:cubicBez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  <a:ln>
            <a:noFill/>
          </a:ln>
          <a:effectLst>
            <a:outerShdw blurRad="762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Текст 17"/>
          <p:cNvSpPr>
            <a:spLocks noGrp="1"/>
          </p:cNvSpPr>
          <p:nvPr>
            <p:ph type="body" sz="quarter" idx="38" hasCustomPrompt="1"/>
          </p:nvPr>
        </p:nvSpPr>
        <p:spPr>
          <a:xfrm>
            <a:off x="3951529" y="2919042"/>
            <a:ext cx="1260130" cy="242290"/>
          </a:xfrm>
          <a:prstGeom prst="rect">
            <a:avLst/>
          </a:prstGeom>
        </p:spPr>
        <p:txBody>
          <a:bodyPr/>
          <a:lstStyle>
            <a:lvl1pPr algn="ctr">
              <a:defRPr sz="1000" u="sng">
                <a:solidFill>
                  <a:srgbClr val="FD0C50"/>
                </a:solidFill>
              </a:defRPr>
            </a:lvl1pPr>
            <a:lvl2pPr marL="207450" indent="-171450" algn="ctr">
              <a:buClr>
                <a:srgbClr val="FD0C50"/>
              </a:buClr>
              <a:buFont typeface="Courier New" panose="02070309020205020404" pitchFamily="49" charset="0"/>
              <a:buChar char="o"/>
              <a:defRPr sz="1000" baseline="0"/>
            </a:lvl2pPr>
            <a:lvl3pPr>
              <a:defRPr sz="1000"/>
            </a:lvl3pPr>
            <a:lvl4pPr>
              <a:defRPr sz="1000"/>
            </a:lvl4pPr>
          </a:lstStyle>
          <a:p>
            <a:pPr lvl="0"/>
            <a:r>
              <a:rPr lang="ru-RU" dirty="0"/>
              <a:t>ФИО</a:t>
            </a:r>
          </a:p>
        </p:txBody>
      </p:sp>
      <p:sp>
        <p:nvSpPr>
          <p:cNvPr id="38" name="Полилиния 37"/>
          <p:cNvSpPr/>
          <p:nvPr userDrawn="1"/>
        </p:nvSpPr>
        <p:spPr>
          <a:xfrm>
            <a:off x="5548373" y="2916611"/>
            <a:ext cx="1314146" cy="1308892"/>
          </a:xfrm>
          <a:custGeom>
            <a:avLst/>
            <a:gdLst>
              <a:gd name="connsiteX0" fmla="*/ 1080120 w 1080120"/>
              <a:gd name="connsiteY0" fmla="*/ 60008 h 1980220"/>
              <a:gd name="connsiteX1" fmla="*/ 1080120 w 1080120"/>
              <a:gd name="connsiteY1" fmla="*/ 180020 h 1980220"/>
              <a:gd name="connsiteX2" fmla="*/ 1080120 w 1080120"/>
              <a:gd name="connsiteY2" fmla="*/ 360040 h 1980220"/>
              <a:gd name="connsiteX3" fmla="*/ 1080120 w 1080120"/>
              <a:gd name="connsiteY3" fmla="*/ 1620180 h 1980220"/>
              <a:gd name="connsiteX4" fmla="*/ 1080120 w 1080120"/>
              <a:gd name="connsiteY4" fmla="*/ 1692188 h 1980220"/>
              <a:gd name="connsiteX5" fmla="*/ 1080120 w 1080120"/>
              <a:gd name="connsiteY5" fmla="*/ 1920212 h 1980220"/>
              <a:gd name="connsiteX6" fmla="*/ 1020112 w 1080120"/>
              <a:gd name="connsiteY6" fmla="*/ 1980220 h 1980220"/>
              <a:gd name="connsiteX7" fmla="*/ 60008 w 1080120"/>
              <a:gd name="connsiteY7" fmla="*/ 1980220 h 1980220"/>
              <a:gd name="connsiteX8" fmla="*/ 0 w 1080120"/>
              <a:gd name="connsiteY8" fmla="*/ 1920212 h 1980220"/>
              <a:gd name="connsiteX9" fmla="*/ 0 w 1080120"/>
              <a:gd name="connsiteY9" fmla="*/ 1692188 h 1980220"/>
              <a:gd name="connsiteX10" fmla="*/ 0 w 1080120"/>
              <a:gd name="connsiteY10" fmla="*/ 1620180 h 1980220"/>
              <a:gd name="connsiteX11" fmla="*/ 0 w 1080120"/>
              <a:gd name="connsiteY11" fmla="*/ 360040 h 1980220"/>
              <a:gd name="connsiteX12" fmla="*/ 0 w 1080120"/>
              <a:gd name="connsiteY12" fmla="*/ 180020 h 1980220"/>
              <a:gd name="connsiteX13" fmla="*/ 0 w 1080120"/>
              <a:gd name="connsiteY13" fmla="*/ 60008 h 1980220"/>
              <a:gd name="connsiteX14" fmla="*/ 60008 w 1080120"/>
              <a:gd name="connsiteY14" fmla="*/ 0 h 1980220"/>
              <a:gd name="connsiteX15" fmla="*/ 1020112 w 1080120"/>
              <a:gd name="connsiteY15" fmla="*/ 0 h 1980220"/>
              <a:gd name="connsiteX16" fmla="*/ 1080120 w 1080120"/>
              <a:gd name="connsiteY16" fmla="*/ 60008 h 198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80120" h="1980220">
                <a:moveTo>
                  <a:pt x="1080120" y="60008"/>
                </a:moveTo>
                <a:lnTo>
                  <a:pt x="1080120" y="180020"/>
                </a:lnTo>
                <a:lnTo>
                  <a:pt x="1080120" y="360040"/>
                </a:lnTo>
                <a:lnTo>
                  <a:pt x="1080120" y="1620180"/>
                </a:lnTo>
                <a:lnTo>
                  <a:pt x="1080120" y="1692188"/>
                </a:lnTo>
                <a:lnTo>
                  <a:pt x="1080120" y="1920212"/>
                </a:lnTo>
                <a:cubicBezTo>
                  <a:pt x="1080120" y="1953354"/>
                  <a:pt x="1053254" y="1980220"/>
                  <a:pt x="1020112" y="1980220"/>
                </a:cubicBezTo>
                <a:lnTo>
                  <a:pt x="60008" y="1980220"/>
                </a:lnTo>
                <a:cubicBezTo>
                  <a:pt x="26866" y="1980220"/>
                  <a:pt x="0" y="1953354"/>
                  <a:pt x="0" y="1920212"/>
                </a:cubicBezTo>
                <a:lnTo>
                  <a:pt x="0" y="1692188"/>
                </a:lnTo>
                <a:lnTo>
                  <a:pt x="0" y="1620180"/>
                </a:lnTo>
                <a:lnTo>
                  <a:pt x="0" y="360040"/>
                </a:lnTo>
                <a:lnTo>
                  <a:pt x="0" y="180020"/>
                </a:lnTo>
                <a:lnTo>
                  <a:pt x="0" y="60008"/>
                </a:lnTo>
                <a:cubicBezTo>
                  <a:pt x="0" y="26866"/>
                  <a:pt x="26866" y="0"/>
                  <a:pt x="60008" y="0"/>
                </a:cubicBezTo>
                <a:lnTo>
                  <a:pt x="1020112" y="0"/>
                </a:lnTo>
                <a:cubicBezTo>
                  <a:pt x="1053254" y="0"/>
                  <a:pt x="1080120" y="26866"/>
                  <a:pt x="1080120" y="60008"/>
                </a:cubicBez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  <a:ln>
            <a:noFill/>
          </a:ln>
          <a:effectLst>
            <a:outerShdw blurRad="762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Текст 17"/>
          <p:cNvSpPr>
            <a:spLocks noGrp="1"/>
          </p:cNvSpPr>
          <p:nvPr>
            <p:ph type="body" sz="quarter" idx="40" hasCustomPrompt="1"/>
          </p:nvPr>
        </p:nvSpPr>
        <p:spPr>
          <a:xfrm>
            <a:off x="5574133" y="2919042"/>
            <a:ext cx="1262626" cy="242290"/>
          </a:xfrm>
          <a:prstGeom prst="rect">
            <a:avLst/>
          </a:prstGeom>
        </p:spPr>
        <p:txBody>
          <a:bodyPr/>
          <a:lstStyle>
            <a:lvl1pPr algn="ctr">
              <a:defRPr sz="1000" u="sng">
                <a:solidFill>
                  <a:srgbClr val="FD0C50"/>
                </a:solidFill>
              </a:defRPr>
            </a:lvl1pPr>
            <a:lvl2pPr marL="207450" indent="-171450" algn="ctr">
              <a:buClr>
                <a:srgbClr val="FD0C50"/>
              </a:buClr>
              <a:buFont typeface="Courier New" panose="02070309020205020404" pitchFamily="49" charset="0"/>
              <a:buChar char="o"/>
              <a:defRPr sz="1000" baseline="0"/>
            </a:lvl2pPr>
            <a:lvl3pPr>
              <a:defRPr sz="1000"/>
            </a:lvl3pPr>
            <a:lvl4pPr>
              <a:defRPr sz="1000"/>
            </a:lvl4pPr>
          </a:lstStyle>
          <a:p>
            <a:pPr lvl="0"/>
            <a:r>
              <a:rPr lang="ru-RU" dirty="0"/>
              <a:t>ФИО</a:t>
            </a:r>
          </a:p>
        </p:txBody>
      </p:sp>
      <p:sp>
        <p:nvSpPr>
          <p:cNvPr id="41" name="Полилиния 40"/>
          <p:cNvSpPr/>
          <p:nvPr userDrawn="1"/>
        </p:nvSpPr>
        <p:spPr>
          <a:xfrm>
            <a:off x="7190842" y="2916611"/>
            <a:ext cx="1314146" cy="1308892"/>
          </a:xfrm>
          <a:custGeom>
            <a:avLst/>
            <a:gdLst>
              <a:gd name="connsiteX0" fmla="*/ 1080120 w 1080120"/>
              <a:gd name="connsiteY0" fmla="*/ 60008 h 1980220"/>
              <a:gd name="connsiteX1" fmla="*/ 1080120 w 1080120"/>
              <a:gd name="connsiteY1" fmla="*/ 180020 h 1980220"/>
              <a:gd name="connsiteX2" fmla="*/ 1080120 w 1080120"/>
              <a:gd name="connsiteY2" fmla="*/ 360040 h 1980220"/>
              <a:gd name="connsiteX3" fmla="*/ 1080120 w 1080120"/>
              <a:gd name="connsiteY3" fmla="*/ 1620180 h 1980220"/>
              <a:gd name="connsiteX4" fmla="*/ 1080120 w 1080120"/>
              <a:gd name="connsiteY4" fmla="*/ 1692188 h 1980220"/>
              <a:gd name="connsiteX5" fmla="*/ 1080120 w 1080120"/>
              <a:gd name="connsiteY5" fmla="*/ 1920212 h 1980220"/>
              <a:gd name="connsiteX6" fmla="*/ 1020112 w 1080120"/>
              <a:gd name="connsiteY6" fmla="*/ 1980220 h 1980220"/>
              <a:gd name="connsiteX7" fmla="*/ 60008 w 1080120"/>
              <a:gd name="connsiteY7" fmla="*/ 1980220 h 1980220"/>
              <a:gd name="connsiteX8" fmla="*/ 0 w 1080120"/>
              <a:gd name="connsiteY8" fmla="*/ 1920212 h 1980220"/>
              <a:gd name="connsiteX9" fmla="*/ 0 w 1080120"/>
              <a:gd name="connsiteY9" fmla="*/ 1692188 h 1980220"/>
              <a:gd name="connsiteX10" fmla="*/ 0 w 1080120"/>
              <a:gd name="connsiteY10" fmla="*/ 1620180 h 1980220"/>
              <a:gd name="connsiteX11" fmla="*/ 0 w 1080120"/>
              <a:gd name="connsiteY11" fmla="*/ 360040 h 1980220"/>
              <a:gd name="connsiteX12" fmla="*/ 0 w 1080120"/>
              <a:gd name="connsiteY12" fmla="*/ 180020 h 1980220"/>
              <a:gd name="connsiteX13" fmla="*/ 0 w 1080120"/>
              <a:gd name="connsiteY13" fmla="*/ 60008 h 1980220"/>
              <a:gd name="connsiteX14" fmla="*/ 60008 w 1080120"/>
              <a:gd name="connsiteY14" fmla="*/ 0 h 1980220"/>
              <a:gd name="connsiteX15" fmla="*/ 1020112 w 1080120"/>
              <a:gd name="connsiteY15" fmla="*/ 0 h 1980220"/>
              <a:gd name="connsiteX16" fmla="*/ 1080120 w 1080120"/>
              <a:gd name="connsiteY16" fmla="*/ 60008 h 198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80120" h="1980220">
                <a:moveTo>
                  <a:pt x="1080120" y="60008"/>
                </a:moveTo>
                <a:lnTo>
                  <a:pt x="1080120" y="180020"/>
                </a:lnTo>
                <a:lnTo>
                  <a:pt x="1080120" y="360040"/>
                </a:lnTo>
                <a:lnTo>
                  <a:pt x="1080120" y="1620180"/>
                </a:lnTo>
                <a:lnTo>
                  <a:pt x="1080120" y="1692188"/>
                </a:lnTo>
                <a:lnTo>
                  <a:pt x="1080120" y="1920212"/>
                </a:lnTo>
                <a:cubicBezTo>
                  <a:pt x="1080120" y="1953354"/>
                  <a:pt x="1053254" y="1980220"/>
                  <a:pt x="1020112" y="1980220"/>
                </a:cubicBezTo>
                <a:lnTo>
                  <a:pt x="60008" y="1980220"/>
                </a:lnTo>
                <a:cubicBezTo>
                  <a:pt x="26866" y="1980220"/>
                  <a:pt x="0" y="1953354"/>
                  <a:pt x="0" y="1920212"/>
                </a:cubicBezTo>
                <a:lnTo>
                  <a:pt x="0" y="1692188"/>
                </a:lnTo>
                <a:lnTo>
                  <a:pt x="0" y="1620180"/>
                </a:lnTo>
                <a:lnTo>
                  <a:pt x="0" y="360040"/>
                </a:lnTo>
                <a:lnTo>
                  <a:pt x="0" y="180020"/>
                </a:lnTo>
                <a:lnTo>
                  <a:pt x="0" y="60008"/>
                </a:lnTo>
                <a:cubicBezTo>
                  <a:pt x="0" y="26866"/>
                  <a:pt x="26866" y="0"/>
                  <a:pt x="60008" y="0"/>
                </a:cubicBezTo>
                <a:lnTo>
                  <a:pt x="1020112" y="0"/>
                </a:lnTo>
                <a:cubicBezTo>
                  <a:pt x="1053254" y="0"/>
                  <a:pt x="1080120" y="26866"/>
                  <a:pt x="1080120" y="60008"/>
                </a:cubicBez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  <a:ln>
            <a:noFill/>
          </a:ln>
          <a:effectLst>
            <a:outerShdw blurRad="762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Текст 17"/>
          <p:cNvSpPr>
            <a:spLocks noGrp="1"/>
          </p:cNvSpPr>
          <p:nvPr>
            <p:ph type="body" sz="quarter" idx="42" hasCustomPrompt="1"/>
          </p:nvPr>
        </p:nvSpPr>
        <p:spPr>
          <a:xfrm>
            <a:off x="7222658" y="2919042"/>
            <a:ext cx="1267407" cy="242290"/>
          </a:xfrm>
          <a:prstGeom prst="rect">
            <a:avLst/>
          </a:prstGeom>
        </p:spPr>
        <p:txBody>
          <a:bodyPr/>
          <a:lstStyle>
            <a:lvl1pPr algn="ctr">
              <a:defRPr sz="1000" u="sng">
                <a:solidFill>
                  <a:srgbClr val="FD0C50"/>
                </a:solidFill>
              </a:defRPr>
            </a:lvl1pPr>
            <a:lvl2pPr marL="207450" indent="-171450" algn="ctr">
              <a:buClr>
                <a:srgbClr val="FD0C50"/>
              </a:buClr>
              <a:buFont typeface="Courier New" panose="02070309020205020404" pitchFamily="49" charset="0"/>
              <a:buChar char="o"/>
              <a:defRPr sz="1000" baseline="0"/>
            </a:lvl2pPr>
            <a:lvl3pPr>
              <a:defRPr sz="1000"/>
            </a:lvl3pPr>
            <a:lvl4pPr>
              <a:defRPr sz="1000"/>
            </a:lvl4pPr>
          </a:lstStyle>
          <a:p>
            <a:pPr lvl="0"/>
            <a:r>
              <a:rPr lang="ru-RU" dirty="0"/>
              <a:t>ФИО</a:t>
            </a:r>
          </a:p>
        </p:txBody>
      </p:sp>
      <p:sp>
        <p:nvSpPr>
          <p:cNvPr id="49" name="Текст 2"/>
          <p:cNvSpPr>
            <a:spLocks noGrp="1"/>
          </p:cNvSpPr>
          <p:nvPr>
            <p:ph type="body" sz="quarter" idx="44" hasCustomPrompt="1"/>
          </p:nvPr>
        </p:nvSpPr>
        <p:spPr>
          <a:xfrm>
            <a:off x="704140" y="3613050"/>
            <a:ext cx="1266825" cy="254844"/>
          </a:xfrm>
        </p:spPr>
        <p:txBody>
          <a:bodyPr>
            <a:normAutofit/>
          </a:bodyPr>
          <a:lstStyle>
            <a:lvl1pPr marL="207450" indent="-171450">
              <a:buClr>
                <a:srgbClr val="FD0C50"/>
              </a:buClr>
              <a:buFont typeface="Courier New" panose="02070309020205020404" pitchFamily="49" charset="0"/>
              <a:buChar char="o"/>
              <a:defRPr sz="1100" baseline="0"/>
            </a:lvl1pPr>
          </a:lstStyle>
          <a:p>
            <a:pPr lvl="0"/>
            <a:r>
              <a:rPr lang="en-US" dirty="0"/>
              <a:t>Telegram</a:t>
            </a:r>
            <a:endParaRPr lang="ru-RU" dirty="0"/>
          </a:p>
        </p:txBody>
      </p:sp>
      <p:sp>
        <p:nvSpPr>
          <p:cNvPr id="52" name="Текст 2"/>
          <p:cNvSpPr>
            <a:spLocks noGrp="1"/>
          </p:cNvSpPr>
          <p:nvPr>
            <p:ph type="body" sz="quarter" idx="45" hasCustomPrompt="1"/>
          </p:nvPr>
        </p:nvSpPr>
        <p:spPr>
          <a:xfrm>
            <a:off x="704140" y="3904158"/>
            <a:ext cx="1266825" cy="254844"/>
          </a:xfrm>
        </p:spPr>
        <p:txBody>
          <a:bodyPr>
            <a:normAutofit/>
          </a:bodyPr>
          <a:lstStyle>
            <a:lvl1pPr marL="207450" indent="-171450">
              <a:buClr>
                <a:srgbClr val="FD0C50"/>
              </a:buClr>
              <a:buFont typeface="Courier New" panose="02070309020205020404" pitchFamily="49" charset="0"/>
              <a:buChar char="o"/>
              <a:defRPr sz="1100" baseline="0"/>
            </a:lvl1pPr>
          </a:lstStyle>
          <a:p>
            <a:pPr lvl="0"/>
            <a:r>
              <a:rPr lang="ru-RU" dirty="0"/>
              <a:t>Номер</a:t>
            </a:r>
          </a:p>
        </p:txBody>
      </p:sp>
      <p:sp>
        <p:nvSpPr>
          <p:cNvPr id="56" name="Текст 2"/>
          <p:cNvSpPr>
            <a:spLocks noGrp="1"/>
          </p:cNvSpPr>
          <p:nvPr>
            <p:ph type="body" sz="quarter" idx="49" hasCustomPrompt="1"/>
          </p:nvPr>
        </p:nvSpPr>
        <p:spPr>
          <a:xfrm>
            <a:off x="2319279" y="3194520"/>
            <a:ext cx="1266825" cy="385342"/>
          </a:xfrm>
        </p:spPr>
        <p:txBody>
          <a:bodyPr>
            <a:normAutofit/>
          </a:bodyPr>
          <a:lstStyle>
            <a:lvl1pPr marL="207450" indent="-171450">
              <a:buClr>
                <a:srgbClr val="FD0C50"/>
              </a:buClr>
              <a:buFont typeface="Courier New" panose="02070309020205020404" pitchFamily="49" charset="0"/>
              <a:buChar char="o"/>
              <a:defRPr sz="1100" baseline="0"/>
            </a:lvl1pPr>
          </a:lstStyle>
          <a:p>
            <a:pPr lvl="0"/>
            <a:r>
              <a:rPr lang="ru-RU" dirty="0"/>
              <a:t>Роль в команде  </a:t>
            </a:r>
          </a:p>
        </p:txBody>
      </p:sp>
      <p:sp>
        <p:nvSpPr>
          <p:cNvPr id="68" name="Текст 2"/>
          <p:cNvSpPr>
            <a:spLocks noGrp="1"/>
          </p:cNvSpPr>
          <p:nvPr>
            <p:ph type="body" sz="quarter" idx="50" hasCustomPrompt="1"/>
          </p:nvPr>
        </p:nvSpPr>
        <p:spPr>
          <a:xfrm>
            <a:off x="2318987" y="3613050"/>
            <a:ext cx="1266825" cy="254844"/>
          </a:xfrm>
        </p:spPr>
        <p:txBody>
          <a:bodyPr>
            <a:normAutofit/>
          </a:bodyPr>
          <a:lstStyle>
            <a:lvl1pPr marL="207450" indent="-171450">
              <a:buClr>
                <a:srgbClr val="FD0C50"/>
              </a:buClr>
              <a:buFont typeface="Courier New" panose="02070309020205020404" pitchFamily="49" charset="0"/>
              <a:buChar char="o"/>
              <a:defRPr sz="1100" baseline="0"/>
            </a:lvl1pPr>
          </a:lstStyle>
          <a:p>
            <a:pPr lvl="0"/>
            <a:r>
              <a:rPr lang="en-US" dirty="0"/>
              <a:t>Telegram</a:t>
            </a:r>
            <a:endParaRPr lang="ru-RU" dirty="0"/>
          </a:p>
        </p:txBody>
      </p:sp>
      <p:sp>
        <p:nvSpPr>
          <p:cNvPr id="69" name="Текст 2"/>
          <p:cNvSpPr>
            <a:spLocks noGrp="1"/>
          </p:cNvSpPr>
          <p:nvPr>
            <p:ph type="body" sz="quarter" idx="51" hasCustomPrompt="1"/>
          </p:nvPr>
        </p:nvSpPr>
        <p:spPr>
          <a:xfrm>
            <a:off x="2318987" y="3904158"/>
            <a:ext cx="1266825" cy="254844"/>
          </a:xfrm>
        </p:spPr>
        <p:txBody>
          <a:bodyPr>
            <a:normAutofit/>
          </a:bodyPr>
          <a:lstStyle>
            <a:lvl1pPr marL="207450" indent="-171450">
              <a:buClr>
                <a:srgbClr val="FD0C50"/>
              </a:buClr>
              <a:buFont typeface="Courier New" panose="02070309020205020404" pitchFamily="49" charset="0"/>
              <a:buChar char="o"/>
              <a:defRPr sz="1100" baseline="0"/>
            </a:lvl1pPr>
          </a:lstStyle>
          <a:p>
            <a:pPr lvl="0"/>
            <a:r>
              <a:rPr lang="ru-RU" dirty="0"/>
              <a:t>Номер</a:t>
            </a:r>
          </a:p>
        </p:txBody>
      </p:sp>
      <p:sp>
        <p:nvSpPr>
          <p:cNvPr id="70" name="Текст 2"/>
          <p:cNvSpPr>
            <a:spLocks noGrp="1"/>
          </p:cNvSpPr>
          <p:nvPr>
            <p:ph type="body" sz="quarter" idx="52" hasCustomPrompt="1"/>
          </p:nvPr>
        </p:nvSpPr>
        <p:spPr>
          <a:xfrm>
            <a:off x="3951823" y="3194520"/>
            <a:ext cx="1266825" cy="385342"/>
          </a:xfrm>
        </p:spPr>
        <p:txBody>
          <a:bodyPr>
            <a:normAutofit/>
          </a:bodyPr>
          <a:lstStyle>
            <a:lvl1pPr marL="207450" indent="-171450">
              <a:buClr>
                <a:srgbClr val="FD0C50"/>
              </a:buClr>
              <a:buFont typeface="Courier New" panose="02070309020205020404" pitchFamily="49" charset="0"/>
              <a:buChar char="o"/>
              <a:defRPr sz="1100" baseline="0"/>
            </a:lvl1pPr>
          </a:lstStyle>
          <a:p>
            <a:pPr lvl="0"/>
            <a:r>
              <a:rPr lang="ru-RU" dirty="0"/>
              <a:t>Роль в команде  </a:t>
            </a:r>
          </a:p>
        </p:txBody>
      </p:sp>
      <p:sp>
        <p:nvSpPr>
          <p:cNvPr id="71" name="Текст 2"/>
          <p:cNvSpPr>
            <a:spLocks noGrp="1"/>
          </p:cNvSpPr>
          <p:nvPr>
            <p:ph type="body" sz="quarter" idx="53" hasCustomPrompt="1"/>
          </p:nvPr>
        </p:nvSpPr>
        <p:spPr>
          <a:xfrm>
            <a:off x="3951529" y="3613050"/>
            <a:ext cx="1266825" cy="254844"/>
          </a:xfrm>
        </p:spPr>
        <p:txBody>
          <a:bodyPr>
            <a:normAutofit/>
          </a:bodyPr>
          <a:lstStyle>
            <a:lvl1pPr marL="207450" indent="-171450">
              <a:buClr>
                <a:srgbClr val="FD0C50"/>
              </a:buClr>
              <a:buFont typeface="Courier New" panose="02070309020205020404" pitchFamily="49" charset="0"/>
              <a:buChar char="o"/>
              <a:defRPr sz="1100" baseline="0"/>
            </a:lvl1pPr>
          </a:lstStyle>
          <a:p>
            <a:pPr lvl="0"/>
            <a:r>
              <a:rPr lang="en-US" dirty="0"/>
              <a:t>Telegram</a:t>
            </a:r>
            <a:endParaRPr lang="ru-RU" dirty="0"/>
          </a:p>
        </p:txBody>
      </p:sp>
      <p:sp>
        <p:nvSpPr>
          <p:cNvPr id="72" name="Текст 2"/>
          <p:cNvSpPr>
            <a:spLocks noGrp="1"/>
          </p:cNvSpPr>
          <p:nvPr>
            <p:ph type="body" sz="quarter" idx="54" hasCustomPrompt="1"/>
          </p:nvPr>
        </p:nvSpPr>
        <p:spPr>
          <a:xfrm>
            <a:off x="3951529" y="3904158"/>
            <a:ext cx="1266825" cy="254844"/>
          </a:xfrm>
        </p:spPr>
        <p:txBody>
          <a:bodyPr>
            <a:normAutofit/>
          </a:bodyPr>
          <a:lstStyle>
            <a:lvl1pPr marL="207450" indent="-171450">
              <a:buClr>
                <a:srgbClr val="FD0C50"/>
              </a:buClr>
              <a:buFont typeface="Courier New" panose="02070309020205020404" pitchFamily="49" charset="0"/>
              <a:buChar char="o"/>
              <a:defRPr sz="1100" baseline="0"/>
            </a:lvl1pPr>
          </a:lstStyle>
          <a:p>
            <a:pPr lvl="0"/>
            <a:r>
              <a:rPr lang="ru-RU" dirty="0"/>
              <a:t>Номер</a:t>
            </a:r>
          </a:p>
        </p:txBody>
      </p:sp>
      <p:sp>
        <p:nvSpPr>
          <p:cNvPr id="73" name="Текст 2"/>
          <p:cNvSpPr>
            <a:spLocks noGrp="1"/>
          </p:cNvSpPr>
          <p:nvPr>
            <p:ph type="body" sz="quarter" idx="55" hasCustomPrompt="1"/>
          </p:nvPr>
        </p:nvSpPr>
        <p:spPr>
          <a:xfrm>
            <a:off x="5574427" y="3194520"/>
            <a:ext cx="1266825" cy="385342"/>
          </a:xfrm>
        </p:spPr>
        <p:txBody>
          <a:bodyPr>
            <a:normAutofit/>
          </a:bodyPr>
          <a:lstStyle>
            <a:lvl1pPr marL="207450" indent="-171450">
              <a:buClr>
                <a:srgbClr val="FD0C50"/>
              </a:buClr>
              <a:buFont typeface="Courier New" panose="02070309020205020404" pitchFamily="49" charset="0"/>
              <a:buChar char="o"/>
              <a:defRPr sz="1100" baseline="0"/>
            </a:lvl1pPr>
          </a:lstStyle>
          <a:p>
            <a:pPr lvl="0"/>
            <a:r>
              <a:rPr lang="ru-RU" dirty="0"/>
              <a:t>Роль в команде  </a:t>
            </a:r>
          </a:p>
        </p:txBody>
      </p:sp>
      <p:sp>
        <p:nvSpPr>
          <p:cNvPr id="74" name="Текст 2"/>
          <p:cNvSpPr>
            <a:spLocks noGrp="1"/>
          </p:cNvSpPr>
          <p:nvPr>
            <p:ph type="body" sz="quarter" idx="56" hasCustomPrompt="1"/>
          </p:nvPr>
        </p:nvSpPr>
        <p:spPr>
          <a:xfrm>
            <a:off x="5574135" y="3613050"/>
            <a:ext cx="1266825" cy="254844"/>
          </a:xfrm>
        </p:spPr>
        <p:txBody>
          <a:bodyPr>
            <a:normAutofit/>
          </a:bodyPr>
          <a:lstStyle>
            <a:lvl1pPr marL="207450" indent="-171450">
              <a:buClr>
                <a:srgbClr val="FD0C50"/>
              </a:buClr>
              <a:buFont typeface="Courier New" panose="02070309020205020404" pitchFamily="49" charset="0"/>
              <a:buChar char="o"/>
              <a:defRPr sz="1100" baseline="0"/>
            </a:lvl1pPr>
          </a:lstStyle>
          <a:p>
            <a:pPr lvl="0"/>
            <a:r>
              <a:rPr lang="en-US" dirty="0"/>
              <a:t>Telegram</a:t>
            </a:r>
            <a:endParaRPr lang="ru-RU" dirty="0"/>
          </a:p>
        </p:txBody>
      </p:sp>
      <p:sp>
        <p:nvSpPr>
          <p:cNvPr id="75" name="Текст 2"/>
          <p:cNvSpPr>
            <a:spLocks noGrp="1"/>
          </p:cNvSpPr>
          <p:nvPr>
            <p:ph type="body" sz="quarter" idx="57" hasCustomPrompt="1"/>
          </p:nvPr>
        </p:nvSpPr>
        <p:spPr>
          <a:xfrm>
            <a:off x="5574135" y="3904158"/>
            <a:ext cx="1266825" cy="254844"/>
          </a:xfrm>
        </p:spPr>
        <p:txBody>
          <a:bodyPr>
            <a:normAutofit/>
          </a:bodyPr>
          <a:lstStyle>
            <a:lvl1pPr marL="207450" indent="-171450">
              <a:buClr>
                <a:srgbClr val="FD0C50"/>
              </a:buClr>
              <a:buFont typeface="Courier New" panose="02070309020205020404" pitchFamily="49" charset="0"/>
              <a:buChar char="o"/>
              <a:defRPr sz="1100" baseline="0"/>
            </a:lvl1pPr>
          </a:lstStyle>
          <a:p>
            <a:pPr lvl="0"/>
            <a:r>
              <a:rPr lang="ru-RU" dirty="0"/>
              <a:t>Номер</a:t>
            </a:r>
          </a:p>
        </p:txBody>
      </p:sp>
      <p:sp>
        <p:nvSpPr>
          <p:cNvPr id="76" name="Текст 2"/>
          <p:cNvSpPr>
            <a:spLocks noGrp="1"/>
          </p:cNvSpPr>
          <p:nvPr>
            <p:ph type="body" sz="quarter" idx="58" hasCustomPrompt="1"/>
          </p:nvPr>
        </p:nvSpPr>
        <p:spPr>
          <a:xfrm>
            <a:off x="7218125" y="3194520"/>
            <a:ext cx="1266825" cy="385342"/>
          </a:xfrm>
        </p:spPr>
        <p:txBody>
          <a:bodyPr>
            <a:normAutofit/>
          </a:bodyPr>
          <a:lstStyle>
            <a:lvl1pPr marL="207450" indent="-171450">
              <a:buClr>
                <a:srgbClr val="FD0C50"/>
              </a:buClr>
              <a:buFont typeface="Courier New" panose="02070309020205020404" pitchFamily="49" charset="0"/>
              <a:buChar char="o"/>
              <a:defRPr sz="1100" baseline="0"/>
            </a:lvl1pPr>
          </a:lstStyle>
          <a:p>
            <a:pPr lvl="0"/>
            <a:r>
              <a:rPr lang="ru-RU" dirty="0"/>
              <a:t>Роль в команде  </a:t>
            </a:r>
          </a:p>
        </p:txBody>
      </p:sp>
      <p:sp>
        <p:nvSpPr>
          <p:cNvPr id="77" name="Текст 2"/>
          <p:cNvSpPr>
            <a:spLocks noGrp="1"/>
          </p:cNvSpPr>
          <p:nvPr>
            <p:ph type="body" sz="quarter" idx="59" hasCustomPrompt="1"/>
          </p:nvPr>
        </p:nvSpPr>
        <p:spPr>
          <a:xfrm>
            <a:off x="7217833" y="3613050"/>
            <a:ext cx="1266825" cy="254844"/>
          </a:xfrm>
        </p:spPr>
        <p:txBody>
          <a:bodyPr>
            <a:normAutofit/>
          </a:bodyPr>
          <a:lstStyle>
            <a:lvl1pPr marL="207450" indent="-171450">
              <a:buClr>
                <a:srgbClr val="FD0C50"/>
              </a:buClr>
              <a:buFont typeface="Courier New" panose="02070309020205020404" pitchFamily="49" charset="0"/>
              <a:buChar char="o"/>
              <a:defRPr sz="1100" baseline="0"/>
            </a:lvl1pPr>
          </a:lstStyle>
          <a:p>
            <a:pPr lvl="0"/>
            <a:r>
              <a:rPr lang="en-US" dirty="0"/>
              <a:t>Telegram</a:t>
            </a:r>
            <a:endParaRPr lang="ru-RU" dirty="0"/>
          </a:p>
        </p:txBody>
      </p:sp>
      <p:sp>
        <p:nvSpPr>
          <p:cNvPr id="78" name="Текст 2"/>
          <p:cNvSpPr>
            <a:spLocks noGrp="1"/>
          </p:cNvSpPr>
          <p:nvPr>
            <p:ph type="body" sz="quarter" idx="60" hasCustomPrompt="1"/>
          </p:nvPr>
        </p:nvSpPr>
        <p:spPr>
          <a:xfrm>
            <a:off x="7217833" y="3904158"/>
            <a:ext cx="1266825" cy="254844"/>
          </a:xfrm>
        </p:spPr>
        <p:txBody>
          <a:bodyPr>
            <a:normAutofit/>
          </a:bodyPr>
          <a:lstStyle>
            <a:lvl1pPr marL="207450" indent="-171450">
              <a:buClr>
                <a:srgbClr val="FD0C50"/>
              </a:buClr>
              <a:buFont typeface="Courier New" panose="02070309020205020404" pitchFamily="49" charset="0"/>
              <a:buChar char="o"/>
              <a:defRPr sz="1100" baseline="0"/>
            </a:lvl1pPr>
          </a:lstStyle>
          <a:p>
            <a:pPr lvl="0"/>
            <a:r>
              <a:rPr lang="ru-RU" dirty="0"/>
              <a:t>Номер</a:t>
            </a:r>
          </a:p>
        </p:txBody>
      </p:sp>
    </p:spTree>
    <p:extLst>
      <p:ext uri="{BB962C8B-B14F-4D97-AF65-F5344CB8AC3E}">
        <p14:creationId xmlns:p14="http://schemas.microsoft.com/office/powerpoint/2010/main" val="1831380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ани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606356" y="1548879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FD0C50"/>
                </a:solidFill>
              </a:rPr>
              <a:t>01.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606356" y="2715767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FD0C50"/>
                </a:solidFill>
              </a:rPr>
              <a:t>02.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01152" y="3882655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FD0C50"/>
                </a:solidFill>
              </a:rPr>
              <a:t>03.</a:t>
            </a:r>
          </a:p>
        </p:txBody>
      </p:sp>
      <p:sp>
        <p:nvSpPr>
          <p:cNvPr id="6" name="Текст 6"/>
          <p:cNvSpPr>
            <a:spLocks noGrp="1"/>
          </p:cNvSpPr>
          <p:nvPr>
            <p:ph type="body" sz="quarter" idx="37" hasCustomPrompt="1"/>
          </p:nvPr>
        </p:nvSpPr>
        <p:spPr>
          <a:xfrm>
            <a:off x="1405156" y="1290415"/>
            <a:ext cx="2239509" cy="317721"/>
          </a:xfrm>
        </p:spPr>
        <p:txBody>
          <a:bodyPr>
            <a:noAutofit/>
          </a:bodyPr>
          <a:lstStyle>
            <a:lvl1pPr>
              <a:defRPr sz="1600"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7" name="Текст 9"/>
          <p:cNvSpPr>
            <a:spLocks noGrp="1"/>
          </p:cNvSpPr>
          <p:nvPr>
            <p:ph type="body" sz="quarter" idx="38" hasCustomPrompt="1"/>
          </p:nvPr>
        </p:nvSpPr>
        <p:spPr>
          <a:xfrm>
            <a:off x="1405158" y="1716124"/>
            <a:ext cx="2239508" cy="504056"/>
          </a:xfrm>
        </p:spPr>
        <p:txBody>
          <a:bodyPr/>
          <a:lstStyle>
            <a:lvl2pPr>
              <a:defRPr/>
            </a:lvl2pPr>
          </a:lstStyle>
          <a:p>
            <a:pPr lvl="1"/>
            <a:r>
              <a:rPr lang="ru-RU" dirty="0"/>
              <a:t>Описание</a:t>
            </a:r>
          </a:p>
        </p:txBody>
      </p:sp>
      <p:sp>
        <p:nvSpPr>
          <p:cNvPr id="8" name="Текст 6"/>
          <p:cNvSpPr>
            <a:spLocks noGrp="1"/>
          </p:cNvSpPr>
          <p:nvPr>
            <p:ph type="body" sz="quarter" idx="39" hasCustomPrompt="1"/>
          </p:nvPr>
        </p:nvSpPr>
        <p:spPr>
          <a:xfrm>
            <a:off x="1390640" y="2493403"/>
            <a:ext cx="2254027" cy="302817"/>
          </a:xfrm>
        </p:spPr>
        <p:txBody>
          <a:bodyPr>
            <a:noAutofit/>
          </a:bodyPr>
          <a:lstStyle>
            <a:lvl1pPr>
              <a:defRPr sz="1600"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9" name="Текст 9"/>
          <p:cNvSpPr>
            <a:spLocks noGrp="1"/>
          </p:cNvSpPr>
          <p:nvPr>
            <p:ph type="body" sz="quarter" idx="40" hasCustomPrompt="1"/>
          </p:nvPr>
        </p:nvSpPr>
        <p:spPr>
          <a:xfrm>
            <a:off x="1390640" y="2904208"/>
            <a:ext cx="2254027" cy="504056"/>
          </a:xfrm>
        </p:spPr>
        <p:txBody>
          <a:bodyPr/>
          <a:lstStyle>
            <a:lvl2pPr>
              <a:defRPr/>
            </a:lvl2pPr>
          </a:lstStyle>
          <a:p>
            <a:pPr lvl="1"/>
            <a:r>
              <a:rPr lang="ru-RU" dirty="0"/>
              <a:t>Описание</a:t>
            </a:r>
          </a:p>
        </p:txBody>
      </p:sp>
      <p:sp>
        <p:nvSpPr>
          <p:cNvPr id="10" name="Текст 6"/>
          <p:cNvSpPr>
            <a:spLocks noGrp="1"/>
          </p:cNvSpPr>
          <p:nvPr>
            <p:ph type="body" sz="quarter" idx="41" hasCustomPrompt="1"/>
          </p:nvPr>
        </p:nvSpPr>
        <p:spPr>
          <a:xfrm>
            <a:off x="1390640" y="3681487"/>
            <a:ext cx="2254027" cy="302935"/>
          </a:xfrm>
        </p:spPr>
        <p:txBody>
          <a:bodyPr>
            <a:noAutofit/>
          </a:bodyPr>
          <a:lstStyle>
            <a:lvl1pPr>
              <a:defRPr sz="1600"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42" hasCustomPrompt="1"/>
          </p:nvPr>
        </p:nvSpPr>
        <p:spPr>
          <a:xfrm>
            <a:off x="1390640" y="4092292"/>
            <a:ext cx="2254027" cy="504056"/>
          </a:xfrm>
        </p:spPr>
        <p:txBody>
          <a:bodyPr/>
          <a:lstStyle>
            <a:lvl2pPr>
              <a:defRPr/>
            </a:lvl2pPr>
          </a:lstStyle>
          <a:p>
            <a:pPr lvl="1"/>
            <a:r>
              <a:rPr lang="ru-RU" dirty="0"/>
              <a:t>Описание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4579806" y="1548879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FD0C50"/>
                </a:solidFill>
              </a:rPr>
              <a:t>04.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4579806" y="2715767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FD0C50"/>
                </a:solidFill>
              </a:rPr>
              <a:t>05.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4574602" y="3882655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FD0C50"/>
                </a:solidFill>
              </a:rPr>
              <a:t>06.</a:t>
            </a:r>
          </a:p>
        </p:txBody>
      </p:sp>
      <p:sp>
        <p:nvSpPr>
          <p:cNvPr id="15" name="Текст 6"/>
          <p:cNvSpPr>
            <a:spLocks noGrp="1"/>
          </p:cNvSpPr>
          <p:nvPr>
            <p:ph type="body" sz="quarter" idx="43" hasCustomPrompt="1"/>
          </p:nvPr>
        </p:nvSpPr>
        <p:spPr>
          <a:xfrm>
            <a:off x="5378608" y="1290415"/>
            <a:ext cx="2239509" cy="317721"/>
          </a:xfrm>
        </p:spPr>
        <p:txBody>
          <a:bodyPr>
            <a:noAutofit/>
          </a:bodyPr>
          <a:lstStyle>
            <a:lvl1pPr>
              <a:defRPr sz="1600"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6" name="Текст 9"/>
          <p:cNvSpPr>
            <a:spLocks noGrp="1"/>
          </p:cNvSpPr>
          <p:nvPr>
            <p:ph type="body" sz="quarter" idx="44" hasCustomPrompt="1"/>
          </p:nvPr>
        </p:nvSpPr>
        <p:spPr>
          <a:xfrm>
            <a:off x="5378608" y="1716124"/>
            <a:ext cx="2239508" cy="504056"/>
          </a:xfrm>
        </p:spPr>
        <p:txBody>
          <a:bodyPr/>
          <a:lstStyle>
            <a:lvl2pPr>
              <a:defRPr/>
            </a:lvl2pPr>
          </a:lstStyle>
          <a:p>
            <a:pPr lvl="1"/>
            <a:r>
              <a:rPr lang="ru-RU" dirty="0"/>
              <a:t>Описание</a:t>
            </a:r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45" hasCustomPrompt="1"/>
          </p:nvPr>
        </p:nvSpPr>
        <p:spPr>
          <a:xfrm>
            <a:off x="5364090" y="2493403"/>
            <a:ext cx="2254027" cy="302817"/>
          </a:xfrm>
        </p:spPr>
        <p:txBody>
          <a:bodyPr>
            <a:noAutofit/>
          </a:bodyPr>
          <a:lstStyle>
            <a:lvl1pPr>
              <a:defRPr sz="1600"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8" name="Текст 9"/>
          <p:cNvSpPr>
            <a:spLocks noGrp="1"/>
          </p:cNvSpPr>
          <p:nvPr>
            <p:ph type="body" sz="quarter" idx="46" hasCustomPrompt="1"/>
          </p:nvPr>
        </p:nvSpPr>
        <p:spPr>
          <a:xfrm>
            <a:off x="5364090" y="2904208"/>
            <a:ext cx="2254027" cy="504056"/>
          </a:xfrm>
        </p:spPr>
        <p:txBody>
          <a:bodyPr/>
          <a:lstStyle>
            <a:lvl2pPr>
              <a:defRPr/>
            </a:lvl2pPr>
          </a:lstStyle>
          <a:p>
            <a:pPr lvl="1"/>
            <a:r>
              <a:rPr lang="ru-RU" dirty="0"/>
              <a:t>Описание</a:t>
            </a:r>
          </a:p>
        </p:txBody>
      </p:sp>
      <p:sp>
        <p:nvSpPr>
          <p:cNvPr id="19" name="Текст 6"/>
          <p:cNvSpPr>
            <a:spLocks noGrp="1"/>
          </p:cNvSpPr>
          <p:nvPr>
            <p:ph type="body" sz="quarter" idx="47" hasCustomPrompt="1"/>
          </p:nvPr>
        </p:nvSpPr>
        <p:spPr>
          <a:xfrm>
            <a:off x="5364090" y="3681487"/>
            <a:ext cx="2254027" cy="302935"/>
          </a:xfrm>
        </p:spPr>
        <p:txBody>
          <a:bodyPr>
            <a:noAutofit/>
          </a:bodyPr>
          <a:lstStyle>
            <a:lvl1pPr>
              <a:defRPr sz="1600"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0" name="Текст 9"/>
          <p:cNvSpPr>
            <a:spLocks noGrp="1"/>
          </p:cNvSpPr>
          <p:nvPr>
            <p:ph type="body" sz="quarter" idx="48" hasCustomPrompt="1"/>
          </p:nvPr>
        </p:nvSpPr>
        <p:spPr>
          <a:xfrm>
            <a:off x="5364090" y="4092292"/>
            <a:ext cx="2254027" cy="504056"/>
          </a:xfrm>
        </p:spPr>
        <p:txBody>
          <a:bodyPr/>
          <a:lstStyle>
            <a:lvl2pPr>
              <a:defRPr/>
            </a:lvl2pPr>
          </a:lstStyle>
          <a:p>
            <a:pPr lvl="1"/>
            <a:r>
              <a:rPr lang="ru-RU" dirty="0"/>
              <a:t>Описание</a:t>
            </a:r>
          </a:p>
        </p:txBody>
      </p:sp>
    </p:spTree>
    <p:extLst>
      <p:ext uri="{BB962C8B-B14F-4D97-AF65-F5344CB8AC3E}">
        <p14:creationId xmlns:p14="http://schemas.microsoft.com/office/powerpoint/2010/main" val="349942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отографи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1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01" t="29000" r="40550" b="47200"/>
          <a:stretch>
            <a:fillRect/>
          </a:stretch>
        </p:blipFill>
        <p:spPr>
          <a:xfrm>
            <a:off x="539552" y="1491630"/>
            <a:ext cx="4896544" cy="1224136"/>
          </a:xfrm>
          <a:custGeom>
            <a:avLst/>
            <a:gdLst>
              <a:gd name="connsiteX0" fmla="*/ 0 w 4896544"/>
              <a:gd name="connsiteY0" fmla="*/ 0 h 1224136"/>
              <a:gd name="connsiteX1" fmla="*/ 4896544 w 4896544"/>
              <a:gd name="connsiteY1" fmla="*/ 0 h 1224136"/>
              <a:gd name="connsiteX2" fmla="*/ 4896544 w 4896544"/>
              <a:gd name="connsiteY2" fmla="*/ 1224136 h 1224136"/>
              <a:gd name="connsiteX3" fmla="*/ 0 w 4896544"/>
              <a:gd name="connsiteY3" fmla="*/ 1224136 h 1224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6544" h="1224136">
                <a:moveTo>
                  <a:pt x="0" y="0"/>
                </a:moveTo>
                <a:lnTo>
                  <a:pt x="4896544" y="0"/>
                </a:lnTo>
                <a:lnTo>
                  <a:pt x="4896544" y="1224136"/>
                </a:lnTo>
                <a:lnTo>
                  <a:pt x="0" y="1224136"/>
                </a:lnTo>
                <a:close/>
              </a:path>
            </a:pathLst>
          </a:custGeom>
        </p:spPr>
      </p:pic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539552" y="1491630"/>
            <a:ext cx="4896544" cy="1224136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5580111" y="1492251"/>
            <a:ext cx="2952702" cy="1655564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Рисунок 9"/>
          <p:cNvSpPr>
            <a:spLocks noGrp="1"/>
          </p:cNvSpPr>
          <p:nvPr>
            <p:ph type="pic" sz="quarter" idx="11"/>
          </p:nvPr>
        </p:nvSpPr>
        <p:spPr>
          <a:xfrm>
            <a:off x="5580113" y="3291831"/>
            <a:ext cx="2952701" cy="1511945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2" name="Рисунок 11"/>
          <p:cNvSpPr>
            <a:spLocks noGrp="1"/>
          </p:cNvSpPr>
          <p:nvPr>
            <p:ph type="pic" sz="quarter" idx="12"/>
          </p:nvPr>
        </p:nvSpPr>
        <p:spPr>
          <a:xfrm>
            <a:off x="539750" y="2859089"/>
            <a:ext cx="4895850" cy="1944687"/>
          </a:xfrm>
        </p:spPr>
        <p:txBody>
          <a:bodyPr/>
          <a:lstStyle/>
          <a:p>
            <a:endParaRPr lang="ru-RU"/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13" hasCustomPrompt="1"/>
          </p:nvPr>
        </p:nvSpPr>
        <p:spPr>
          <a:xfrm>
            <a:off x="611190" y="1563688"/>
            <a:ext cx="4752975" cy="287337"/>
          </a:xfrm>
        </p:spPr>
        <p:txBody>
          <a:bodyPr/>
          <a:lstStyle>
            <a:lvl1pPr algn="ctr">
              <a:defRPr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6" name="Текст 15"/>
          <p:cNvSpPr>
            <a:spLocks noGrp="1"/>
          </p:cNvSpPr>
          <p:nvPr>
            <p:ph type="body" sz="quarter" idx="14"/>
          </p:nvPr>
        </p:nvSpPr>
        <p:spPr>
          <a:xfrm>
            <a:off x="611189" y="1933054"/>
            <a:ext cx="4752975" cy="710705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7445614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татистика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cxnSp>
        <p:nvCxnSpPr>
          <p:cNvPr id="4" name="Прямая соединительная линия 3"/>
          <p:cNvCxnSpPr/>
          <p:nvPr userDrawn="1"/>
        </p:nvCxnSpPr>
        <p:spPr>
          <a:xfrm>
            <a:off x="1259632" y="1923678"/>
            <a:ext cx="3384376" cy="0"/>
          </a:xfrm>
          <a:prstGeom prst="line">
            <a:avLst/>
          </a:prstGeom>
          <a:ln>
            <a:solidFill>
              <a:srgbClr val="FD0C50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/>
          <p:cNvCxnSpPr/>
          <p:nvPr userDrawn="1"/>
        </p:nvCxnSpPr>
        <p:spPr>
          <a:xfrm>
            <a:off x="1259632" y="2355726"/>
            <a:ext cx="3384376" cy="0"/>
          </a:xfrm>
          <a:prstGeom prst="line">
            <a:avLst/>
          </a:prstGeom>
          <a:ln>
            <a:solidFill>
              <a:srgbClr val="FD0C50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 userDrawn="1"/>
        </p:nvCxnSpPr>
        <p:spPr>
          <a:xfrm>
            <a:off x="1259632" y="2787774"/>
            <a:ext cx="3384376" cy="0"/>
          </a:xfrm>
          <a:prstGeom prst="line">
            <a:avLst/>
          </a:prstGeom>
          <a:ln>
            <a:solidFill>
              <a:srgbClr val="FD0C50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 userDrawn="1"/>
        </p:nvCxnSpPr>
        <p:spPr>
          <a:xfrm>
            <a:off x="1259632" y="3219822"/>
            <a:ext cx="3384376" cy="0"/>
          </a:xfrm>
          <a:prstGeom prst="line">
            <a:avLst/>
          </a:prstGeom>
          <a:ln>
            <a:solidFill>
              <a:srgbClr val="FD0C50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 userDrawn="1"/>
        </p:nvCxnSpPr>
        <p:spPr>
          <a:xfrm>
            <a:off x="1259632" y="3651870"/>
            <a:ext cx="338437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9"/>
          <p:cNvSpPr>
            <a:spLocks noGrp="1"/>
          </p:cNvSpPr>
          <p:nvPr>
            <p:ph type="body" sz="quarter" idx="10" hasCustomPrompt="1"/>
          </p:nvPr>
        </p:nvSpPr>
        <p:spPr>
          <a:xfrm>
            <a:off x="755576" y="1780010"/>
            <a:ext cx="432296" cy="215676"/>
          </a:xfrm>
        </p:spPr>
        <p:txBody>
          <a:bodyPr>
            <a:noAutofit/>
          </a:bodyPr>
          <a:lstStyle>
            <a:lvl1pPr>
              <a:defRPr sz="900"/>
            </a:lvl1pPr>
          </a:lstStyle>
          <a:p>
            <a:pPr lvl="0"/>
            <a:r>
              <a:rPr lang="ru-RU" dirty="0"/>
              <a:t>100</a:t>
            </a:r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755576" y="2140050"/>
            <a:ext cx="432296" cy="215677"/>
          </a:xfrm>
        </p:spPr>
        <p:txBody>
          <a:bodyPr>
            <a:noAutofit/>
          </a:bodyPr>
          <a:lstStyle>
            <a:lvl1pPr>
              <a:defRPr sz="900"/>
            </a:lvl1pPr>
          </a:lstStyle>
          <a:p>
            <a:pPr lvl="0"/>
            <a:r>
              <a:rPr lang="ru-RU" dirty="0"/>
              <a:t>75</a:t>
            </a:r>
          </a:p>
        </p:txBody>
      </p:sp>
      <p:sp>
        <p:nvSpPr>
          <p:cNvPr id="12" name="Текст 9"/>
          <p:cNvSpPr>
            <a:spLocks noGrp="1"/>
          </p:cNvSpPr>
          <p:nvPr>
            <p:ph type="body" sz="quarter" idx="12" hasCustomPrompt="1"/>
          </p:nvPr>
        </p:nvSpPr>
        <p:spPr>
          <a:xfrm>
            <a:off x="755576" y="2572098"/>
            <a:ext cx="432296" cy="215677"/>
          </a:xfrm>
        </p:spPr>
        <p:txBody>
          <a:bodyPr>
            <a:noAutofit/>
          </a:bodyPr>
          <a:lstStyle>
            <a:lvl1pPr>
              <a:defRPr sz="900"/>
            </a:lvl1pPr>
          </a:lstStyle>
          <a:p>
            <a:pPr lvl="0"/>
            <a:r>
              <a:rPr lang="ru-RU" dirty="0"/>
              <a:t>50</a:t>
            </a:r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755576" y="3004146"/>
            <a:ext cx="432296" cy="215677"/>
          </a:xfrm>
        </p:spPr>
        <p:txBody>
          <a:bodyPr>
            <a:noAutofit/>
          </a:bodyPr>
          <a:lstStyle>
            <a:lvl1pPr>
              <a:defRPr sz="900"/>
            </a:lvl1pPr>
          </a:lstStyle>
          <a:p>
            <a:pPr lvl="0"/>
            <a:r>
              <a:rPr lang="ru-RU" dirty="0"/>
              <a:t>25</a:t>
            </a:r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4" hasCustomPrompt="1"/>
          </p:nvPr>
        </p:nvSpPr>
        <p:spPr>
          <a:xfrm>
            <a:off x="755576" y="3436194"/>
            <a:ext cx="432296" cy="215677"/>
          </a:xfrm>
        </p:spPr>
        <p:txBody>
          <a:bodyPr>
            <a:noAutofit/>
          </a:bodyPr>
          <a:lstStyle>
            <a:lvl1pPr>
              <a:defRPr sz="900"/>
            </a:lvl1pPr>
          </a:lstStyle>
          <a:p>
            <a:pPr lvl="0"/>
            <a:r>
              <a:rPr lang="ru-RU" dirty="0"/>
              <a:t>0</a:t>
            </a:r>
          </a:p>
        </p:txBody>
      </p:sp>
      <p:sp>
        <p:nvSpPr>
          <p:cNvPr id="15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1583668" y="3723878"/>
            <a:ext cx="504056" cy="216024"/>
          </a:xfrm>
        </p:spPr>
        <p:txBody>
          <a:bodyPr>
            <a:noAutofit/>
          </a:bodyPr>
          <a:lstStyle>
            <a:lvl1pPr>
              <a:defRPr sz="900"/>
            </a:lvl1pPr>
          </a:lstStyle>
          <a:p>
            <a:pPr lvl="0"/>
            <a:r>
              <a:rPr lang="ru-RU" dirty="0"/>
              <a:t>2015</a:t>
            </a:r>
          </a:p>
        </p:txBody>
      </p:sp>
      <p:sp>
        <p:nvSpPr>
          <p:cNvPr id="16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2771800" y="3723878"/>
            <a:ext cx="524696" cy="216025"/>
          </a:xfrm>
        </p:spPr>
        <p:txBody>
          <a:bodyPr>
            <a:noAutofit/>
          </a:bodyPr>
          <a:lstStyle>
            <a:lvl1pPr>
              <a:defRPr sz="900"/>
            </a:lvl1pPr>
          </a:lstStyle>
          <a:p>
            <a:pPr lvl="0"/>
            <a:r>
              <a:rPr lang="ru-RU" dirty="0"/>
              <a:t>2020</a:t>
            </a:r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17" hasCustomPrompt="1"/>
          </p:nvPr>
        </p:nvSpPr>
        <p:spPr>
          <a:xfrm>
            <a:off x="3851920" y="3723878"/>
            <a:ext cx="504056" cy="216024"/>
          </a:xfrm>
        </p:spPr>
        <p:txBody>
          <a:bodyPr>
            <a:noAutofit/>
          </a:bodyPr>
          <a:lstStyle>
            <a:lvl1pPr>
              <a:defRPr sz="900"/>
            </a:lvl1pPr>
          </a:lstStyle>
          <a:p>
            <a:pPr lvl="0"/>
            <a:r>
              <a:rPr lang="ru-RU" dirty="0"/>
              <a:t>2022</a:t>
            </a:r>
          </a:p>
        </p:txBody>
      </p:sp>
      <p:sp>
        <p:nvSpPr>
          <p:cNvPr id="25" name="Полилиния 24"/>
          <p:cNvSpPr/>
          <p:nvPr userDrawn="1"/>
        </p:nvSpPr>
        <p:spPr>
          <a:xfrm>
            <a:off x="3021190" y="1959682"/>
            <a:ext cx="272668" cy="1692188"/>
          </a:xfrm>
          <a:custGeom>
            <a:avLst/>
            <a:gdLst>
              <a:gd name="connsiteX0" fmla="*/ 24061 w 272668"/>
              <a:gd name="connsiteY0" fmla="*/ 0 h 1692188"/>
              <a:gd name="connsiteX1" fmla="*/ 248607 w 272668"/>
              <a:gd name="connsiteY1" fmla="*/ 0 h 1692188"/>
              <a:gd name="connsiteX2" fmla="*/ 272668 w 272668"/>
              <a:gd name="connsiteY2" fmla="*/ 24061 h 1692188"/>
              <a:gd name="connsiteX3" fmla="*/ 272668 w 272668"/>
              <a:gd name="connsiteY3" fmla="*/ 36004 h 1692188"/>
              <a:gd name="connsiteX4" fmla="*/ 272668 w 272668"/>
              <a:gd name="connsiteY4" fmla="*/ 144364 h 1692188"/>
              <a:gd name="connsiteX5" fmla="*/ 272668 w 272668"/>
              <a:gd name="connsiteY5" fmla="*/ 1692188 h 1692188"/>
              <a:gd name="connsiteX6" fmla="*/ 0 w 272668"/>
              <a:gd name="connsiteY6" fmla="*/ 1692188 h 1692188"/>
              <a:gd name="connsiteX7" fmla="*/ 0 w 272668"/>
              <a:gd name="connsiteY7" fmla="*/ 144364 h 1692188"/>
              <a:gd name="connsiteX8" fmla="*/ 0 w 272668"/>
              <a:gd name="connsiteY8" fmla="*/ 36004 h 1692188"/>
              <a:gd name="connsiteX9" fmla="*/ 0 w 272668"/>
              <a:gd name="connsiteY9" fmla="*/ 24061 h 1692188"/>
              <a:gd name="connsiteX10" fmla="*/ 24061 w 272668"/>
              <a:gd name="connsiteY10" fmla="*/ 0 h 169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2668" h="1692188">
                <a:moveTo>
                  <a:pt x="24061" y="0"/>
                </a:moveTo>
                <a:lnTo>
                  <a:pt x="248607" y="0"/>
                </a:lnTo>
                <a:cubicBezTo>
                  <a:pt x="261896" y="0"/>
                  <a:pt x="272668" y="10772"/>
                  <a:pt x="272668" y="24061"/>
                </a:cubicBezTo>
                <a:lnTo>
                  <a:pt x="272668" y="36004"/>
                </a:lnTo>
                <a:lnTo>
                  <a:pt x="272668" y="144364"/>
                </a:lnTo>
                <a:lnTo>
                  <a:pt x="272668" y="1692188"/>
                </a:lnTo>
                <a:lnTo>
                  <a:pt x="0" y="1692188"/>
                </a:lnTo>
                <a:lnTo>
                  <a:pt x="0" y="144364"/>
                </a:lnTo>
                <a:lnTo>
                  <a:pt x="0" y="36004"/>
                </a:lnTo>
                <a:lnTo>
                  <a:pt x="0" y="24061"/>
                </a:lnTo>
                <a:cubicBezTo>
                  <a:pt x="0" y="10772"/>
                  <a:pt x="10772" y="0"/>
                  <a:pt x="24061" y="0"/>
                </a:cubicBezTo>
                <a:close/>
              </a:path>
            </a:pathLst>
          </a:custGeom>
          <a:solidFill>
            <a:srgbClr val="8F11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олилиния 25"/>
          <p:cNvSpPr/>
          <p:nvPr userDrawn="1"/>
        </p:nvSpPr>
        <p:spPr>
          <a:xfrm>
            <a:off x="4101310" y="3436194"/>
            <a:ext cx="254666" cy="215675"/>
          </a:xfrm>
          <a:custGeom>
            <a:avLst/>
            <a:gdLst>
              <a:gd name="connsiteX0" fmla="*/ 24061 w 272668"/>
              <a:gd name="connsiteY0" fmla="*/ 0 h 1692188"/>
              <a:gd name="connsiteX1" fmla="*/ 248607 w 272668"/>
              <a:gd name="connsiteY1" fmla="*/ 0 h 1692188"/>
              <a:gd name="connsiteX2" fmla="*/ 272668 w 272668"/>
              <a:gd name="connsiteY2" fmla="*/ 24061 h 1692188"/>
              <a:gd name="connsiteX3" fmla="*/ 272668 w 272668"/>
              <a:gd name="connsiteY3" fmla="*/ 36004 h 1692188"/>
              <a:gd name="connsiteX4" fmla="*/ 272668 w 272668"/>
              <a:gd name="connsiteY4" fmla="*/ 144364 h 1692188"/>
              <a:gd name="connsiteX5" fmla="*/ 272668 w 272668"/>
              <a:gd name="connsiteY5" fmla="*/ 1692188 h 1692188"/>
              <a:gd name="connsiteX6" fmla="*/ 0 w 272668"/>
              <a:gd name="connsiteY6" fmla="*/ 1692188 h 1692188"/>
              <a:gd name="connsiteX7" fmla="*/ 0 w 272668"/>
              <a:gd name="connsiteY7" fmla="*/ 144364 h 1692188"/>
              <a:gd name="connsiteX8" fmla="*/ 0 w 272668"/>
              <a:gd name="connsiteY8" fmla="*/ 36004 h 1692188"/>
              <a:gd name="connsiteX9" fmla="*/ 0 w 272668"/>
              <a:gd name="connsiteY9" fmla="*/ 24061 h 1692188"/>
              <a:gd name="connsiteX10" fmla="*/ 24061 w 272668"/>
              <a:gd name="connsiteY10" fmla="*/ 0 h 169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2668" h="1692188">
                <a:moveTo>
                  <a:pt x="24061" y="0"/>
                </a:moveTo>
                <a:lnTo>
                  <a:pt x="248607" y="0"/>
                </a:lnTo>
                <a:cubicBezTo>
                  <a:pt x="261896" y="0"/>
                  <a:pt x="272668" y="10772"/>
                  <a:pt x="272668" y="24061"/>
                </a:cubicBezTo>
                <a:lnTo>
                  <a:pt x="272668" y="36004"/>
                </a:lnTo>
                <a:lnTo>
                  <a:pt x="272668" y="144364"/>
                </a:lnTo>
                <a:lnTo>
                  <a:pt x="272668" y="1692188"/>
                </a:lnTo>
                <a:lnTo>
                  <a:pt x="0" y="1692188"/>
                </a:lnTo>
                <a:lnTo>
                  <a:pt x="0" y="144364"/>
                </a:lnTo>
                <a:lnTo>
                  <a:pt x="0" y="36004"/>
                </a:lnTo>
                <a:lnTo>
                  <a:pt x="0" y="24061"/>
                </a:lnTo>
                <a:cubicBezTo>
                  <a:pt x="0" y="10772"/>
                  <a:pt x="10772" y="0"/>
                  <a:pt x="24061" y="0"/>
                </a:cubicBezTo>
                <a:close/>
              </a:path>
            </a:pathLst>
          </a:custGeom>
          <a:solidFill>
            <a:srgbClr val="8F11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олилиния 26"/>
          <p:cNvSpPr/>
          <p:nvPr userDrawn="1"/>
        </p:nvSpPr>
        <p:spPr>
          <a:xfrm>
            <a:off x="1827497" y="2859782"/>
            <a:ext cx="272668" cy="792087"/>
          </a:xfrm>
          <a:custGeom>
            <a:avLst/>
            <a:gdLst>
              <a:gd name="connsiteX0" fmla="*/ 24061 w 272668"/>
              <a:gd name="connsiteY0" fmla="*/ 0 h 1692188"/>
              <a:gd name="connsiteX1" fmla="*/ 248607 w 272668"/>
              <a:gd name="connsiteY1" fmla="*/ 0 h 1692188"/>
              <a:gd name="connsiteX2" fmla="*/ 272668 w 272668"/>
              <a:gd name="connsiteY2" fmla="*/ 24061 h 1692188"/>
              <a:gd name="connsiteX3" fmla="*/ 272668 w 272668"/>
              <a:gd name="connsiteY3" fmla="*/ 36004 h 1692188"/>
              <a:gd name="connsiteX4" fmla="*/ 272668 w 272668"/>
              <a:gd name="connsiteY4" fmla="*/ 144364 h 1692188"/>
              <a:gd name="connsiteX5" fmla="*/ 272668 w 272668"/>
              <a:gd name="connsiteY5" fmla="*/ 1692188 h 1692188"/>
              <a:gd name="connsiteX6" fmla="*/ 0 w 272668"/>
              <a:gd name="connsiteY6" fmla="*/ 1692188 h 1692188"/>
              <a:gd name="connsiteX7" fmla="*/ 0 w 272668"/>
              <a:gd name="connsiteY7" fmla="*/ 144364 h 1692188"/>
              <a:gd name="connsiteX8" fmla="*/ 0 w 272668"/>
              <a:gd name="connsiteY8" fmla="*/ 36004 h 1692188"/>
              <a:gd name="connsiteX9" fmla="*/ 0 w 272668"/>
              <a:gd name="connsiteY9" fmla="*/ 24061 h 1692188"/>
              <a:gd name="connsiteX10" fmla="*/ 24061 w 272668"/>
              <a:gd name="connsiteY10" fmla="*/ 0 h 169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2668" h="1692188">
                <a:moveTo>
                  <a:pt x="24061" y="0"/>
                </a:moveTo>
                <a:lnTo>
                  <a:pt x="248607" y="0"/>
                </a:lnTo>
                <a:cubicBezTo>
                  <a:pt x="261896" y="0"/>
                  <a:pt x="272668" y="10772"/>
                  <a:pt x="272668" y="24061"/>
                </a:cubicBezTo>
                <a:lnTo>
                  <a:pt x="272668" y="36004"/>
                </a:lnTo>
                <a:lnTo>
                  <a:pt x="272668" y="144364"/>
                </a:lnTo>
                <a:lnTo>
                  <a:pt x="272668" y="1692188"/>
                </a:lnTo>
                <a:lnTo>
                  <a:pt x="0" y="1692188"/>
                </a:lnTo>
                <a:lnTo>
                  <a:pt x="0" y="144364"/>
                </a:lnTo>
                <a:lnTo>
                  <a:pt x="0" y="36004"/>
                </a:lnTo>
                <a:lnTo>
                  <a:pt x="0" y="24061"/>
                </a:lnTo>
                <a:cubicBezTo>
                  <a:pt x="0" y="10772"/>
                  <a:pt x="10772" y="0"/>
                  <a:pt x="24061" y="0"/>
                </a:cubicBezTo>
                <a:close/>
              </a:path>
            </a:pathLst>
          </a:custGeom>
          <a:solidFill>
            <a:srgbClr val="8F11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олилиния 28"/>
          <p:cNvSpPr/>
          <p:nvPr userDrawn="1"/>
        </p:nvSpPr>
        <p:spPr>
          <a:xfrm>
            <a:off x="2771800" y="2498272"/>
            <a:ext cx="252028" cy="1153598"/>
          </a:xfrm>
          <a:custGeom>
            <a:avLst/>
            <a:gdLst>
              <a:gd name="connsiteX0" fmla="*/ 35947 w 252028"/>
              <a:gd name="connsiteY0" fmla="*/ 0 h 1153598"/>
              <a:gd name="connsiteX1" fmla="*/ 213443 w 252028"/>
              <a:gd name="connsiteY1" fmla="*/ 0 h 1153598"/>
              <a:gd name="connsiteX2" fmla="*/ 249390 w 252028"/>
              <a:gd name="connsiteY2" fmla="*/ 35947 h 1153598"/>
              <a:gd name="connsiteX3" fmla="*/ 249390 w 252028"/>
              <a:gd name="connsiteY3" fmla="*/ 73825 h 1153598"/>
              <a:gd name="connsiteX4" fmla="*/ 252028 w 252028"/>
              <a:gd name="connsiteY4" fmla="*/ 73825 h 1153598"/>
              <a:gd name="connsiteX5" fmla="*/ 252028 w 252028"/>
              <a:gd name="connsiteY5" fmla="*/ 1153598 h 1153598"/>
              <a:gd name="connsiteX6" fmla="*/ 0 w 252028"/>
              <a:gd name="connsiteY6" fmla="*/ 1153598 h 1153598"/>
              <a:gd name="connsiteX7" fmla="*/ 0 w 252028"/>
              <a:gd name="connsiteY7" fmla="*/ 215679 h 1153598"/>
              <a:gd name="connsiteX8" fmla="*/ 0 w 252028"/>
              <a:gd name="connsiteY8" fmla="*/ 73825 h 1153598"/>
              <a:gd name="connsiteX9" fmla="*/ 0 w 252028"/>
              <a:gd name="connsiteY9" fmla="*/ 35947 h 1153598"/>
              <a:gd name="connsiteX10" fmla="*/ 35947 w 252028"/>
              <a:gd name="connsiteY10" fmla="*/ 0 h 1153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2028" h="1153598">
                <a:moveTo>
                  <a:pt x="35947" y="0"/>
                </a:moveTo>
                <a:lnTo>
                  <a:pt x="213443" y="0"/>
                </a:lnTo>
                <a:cubicBezTo>
                  <a:pt x="233296" y="0"/>
                  <a:pt x="249390" y="16094"/>
                  <a:pt x="249390" y="35947"/>
                </a:cubicBezTo>
                <a:lnTo>
                  <a:pt x="249390" y="73825"/>
                </a:lnTo>
                <a:lnTo>
                  <a:pt x="252028" y="73825"/>
                </a:lnTo>
                <a:lnTo>
                  <a:pt x="252028" y="1153598"/>
                </a:lnTo>
                <a:lnTo>
                  <a:pt x="0" y="1153598"/>
                </a:lnTo>
                <a:lnTo>
                  <a:pt x="0" y="215679"/>
                </a:lnTo>
                <a:lnTo>
                  <a:pt x="0" y="73825"/>
                </a:lnTo>
                <a:lnTo>
                  <a:pt x="0" y="35947"/>
                </a:lnTo>
                <a:cubicBezTo>
                  <a:pt x="0" y="16094"/>
                  <a:pt x="16094" y="0"/>
                  <a:pt x="35947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олилиния 29"/>
          <p:cNvSpPr/>
          <p:nvPr userDrawn="1"/>
        </p:nvSpPr>
        <p:spPr>
          <a:xfrm>
            <a:off x="1575469" y="3147815"/>
            <a:ext cx="252028" cy="504054"/>
          </a:xfrm>
          <a:custGeom>
            <a:avLst/>
            <a:gdLst>
              <a:gd name="connsiteX0" fmla="*/ 35947 w 252028"/>
              <a:gd name="connsiteY0" fmla="*/ 0 h 1153598"/>
              <a:gd name="connsiteX1" fmla="*/ 213443 w 252028"/>
              <a:gd name="connsiteY1" fmla="*/ 0 h 1153598"/>
              <a:gd name="connsiteX2" fmla="*/ 249390 w 252028"/>
              <a:gd name="connsiteY2" fmla="*/ 35947 h 1153598"/>
              <a:gd name="connsiteX3" fmla="*/ 249390 w 252028"/>
              <a:gd name="connsiteY3" fmla="*/ 73825 h 1153598"/>
              <a:gd name="connsiteX4" fmla="*/ 252028 w 252028"/>
              <a:gd name="connsiteY4" fmla="*/ 73825 h 1153598"/>
              <a:gd name="connsiteX5" fmla="*/ 252028 w 252028"/>
              <a:gd name="connsiteY5" fmla="*/ 1153598 h 1153598"/>
              <a:gd name="connsiteX6" fmla="*/ 0 w 252028"/>
              <a:gd name="connsiteY6" fmla="*/ 1153598 h 1153598"/>
              <a:gd name="connsiteX7" fmla="*/ 0 w 252028"/>
              <a:gd name="connsiteY7" fmla="*/ 215679 h 1153598"/>
              <a:gd name="connsiteX8" fmla="*/ 0 w 252028"/>
              <a:gd name="connsiteY8" fmla="*/ 73825 h 1153598"/>
              <a:gd name="connsiteX9" fmla="*/ 0 w 252028"/>
              <a:gd name="connsiteY9" fmla="*/ 35947 h 1153598"/>
              <a:gd name="connsiteX10" fmla="*/ 35947 w 252028"/>
              <a:gd name="connsiteY10" fmla="*/ 0 h 1153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2028" h="1153598">
                <a:moveTo>
                  <a:pt x="35947" y="0"/>
                </a:moveTo>
                <a:lnTo>
                  <a:pt x="213443" y="0"/>
                </a:lnTo>
                <a:cubicBezTo>
                  <a:pt x="233296" y="0"/>
                  <a:pt x="249390" y="16094"/>
                  <a:pt x="249390" y="35947"/>
                </a:cubicBezTo>
                <a:lnTo>
                  <a:pt x="249390" y="73825"/>
                </a:lnTo>
                <a:lnTo>
                  <a:pt x="252028" y="73825"/>
                </a:lnTo>
                <a:lnTo>
                  <a:pt x="252028" y="1153598"/>
                </a:lnTo>
                <a:lnTo>
                  <a:pt x="0" y="1153598"/>
                </a:lnTo>
                <a:lnTo>
                  <a:pt x="0" y="215679"/>
                </a:lnTo>
                <a:lnTo>
                  <a:pt x="0" y="73825"/>
                </a:lnTo>
                <a:lnTo>
                  <a:pt x="0" y="35947"/>
                </a:lnTo>
                <a:cubicBezTo>
                  <a:pt x="0" y="16094"/>
                  <a:pt x="16094" y="0"/>
                  <a:pt x="35947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олилиния 30"/>
          <p:cNvSpPr/>
          <p:nvPr userDrawn="1"/>
        </p:nvSpPr>
        <p:spPr>
          <a:xfrm>
            <a:off x="3849943" y="2859782"/>
            <a:ext cx="251369" cy="792088"/>
          </a:xfrm>
          <a:custGeom>
            <a:avLst/>
            <a:gdLst>
              <a:gd name="connsiteX0" fmla="*/ 35947 w 252028"/>
              <a:gd name="connsiteY0" fmla="*/ 0 h 1153598"/>
              <a:gd name="connsiteX1" fmla="*/ 213443 w 252028"/>
              <a:gd name="connsiteY1" fmla="*/ 0 h 1153598"/>
              <a:gd name="connsiteX2" fmla="*/ 249390 w 252028"/>
              <a:gd name="connsiteY2" fmla="*/ 35947 h 1153598"/>
              <a:gd name="connsiteX3" fmla="*/ 249390 w 252028"/>
              <a:gd name="connsiteY3" fmla="*/ 73825 h 1153598"/>
              <a:gd name="connsiteX4" fmla="*/ 252028 w 252028"/>
              <a:gd name="connsiteY4" fmla="*/ 73825 h 1153598"/>
              <a:gd name="connsiteX5" fmla="*/ 252028 w 252028"/>
              <a:gd name="connsiteY5" fmla="*/ 1153598 h 1153598"/>
              <a:gd name="connsiteX6" fmla="*/ 0 w 252028"/>
              <a:gd name="connsiteY6" fmla="*/ 1153598 h 1153598"/>
              <a:gd name="connsiteX7" fmla="*/ 0 w 252028"/>
              <a:gd name="connsiteY7" fmla="*/ 215679 h 1153598"/>
              <a:gd name="connsiteX8" fmla="*/ 0 w 252028"/>
              <a:gd name="connsiteY8" fmla="*/ 73825 h 1153598"/>
              <a:gd name="connsiteX9" fmla="*/ 0 w 252028"/>
              <a:gd name="connsiteY9" fmla="*/ 35947 h 1153598"/>
              <a:gd name="connsiteX10" fmla="*/ 35947 w 252028"/>
              <a:gd name="connsiteY10" fmla="*/ 0 h 1153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2028" h="1153598">
                <a:moveTo>
                  <a:pt x="35947" y="0"/>
                </a:moveTo>
                <a:lnTo>
                  <a:pt x="213443" y="0"/>
                </a:lnTo>
                <a:cubicBezTo>
                  <a:pt x="233296" y="0"/>
                  <a:pt x="249390" y="16094"/>
                  <a:pt x="249390" y="35947"/>
                </a:cubicBezTo>
                <a:lnTo>
                  <a:pt x="249390" y="73825"/>
                </a:lnTo>
                <a:lnTo>
                  <a:pt x="252028" y="73825"/>
                </a:lnTo>
                <a:lnTo>
                  <a:pt x="252028" y="1153598"/>
                </a:lnTo>
                <a:lnTo>
                  <a:pt x="0" y="1153598"/>
                </a:lnTo>
                <a:lnTo>
                  <a:pt x="0" y="215679"/>
                </a:lnTo>
                <a:lnTo>
                  <a:pt x="0" y="73825"/>
                </a:lnTo>
                <a:lnTo>
                  <a:pt x="0" y="35947"/>
                </a:lnTo>
                <a:cubicBezTo>
                  <a:pt x="0" y="16094"/>
                  <a:pt x="16094" y="0"/>
                  <a:pt x="35947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Скругленный прямоугольник 31"/>
          <p:cNvSpPr/>
          <p:nvPr userDrawn="1"/>
        </p:nvSpPr>
        <p:spPr>
          <a:xfrm>
            <a:off x="5199432" y="1593924"/>
            <a:ext cx="3024336" cy="761803"/>
          </a:xfrm>
          <a:prstGeom prst="round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Текст 35"/>
          <p:cNvSpPr>
            <a:spLocks noGrp="1"/>
          </p:cNvSpPr>
          <p:nvPr>
            <p:ph type="body" sz="quarter" idx="18"/>
          </p:nvPr>
        </p:nvSpPr>
        <p:spPr>
          <a:xfrm>
            <a:off x="5291708" y="1971600"/>
            <a:ext cx="2808288" cy="34462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9" name="Текст 35"/>
          <p:cNvSpPr>
            <a:spLocks noGrp="1"/>
          </p:cNvSpPr>
          <p:nvPr>
            <p:ph type="body" sz="quarter" idx="21"/>
          </p:nvPr>
        </p:nvSpPr>
        <p:spPr>
          <a:xfrm>
            <a:off x="5291708" y="1658357"/>
            <a:ext cx="2808288" cy="248754"/>
          </a:xfrm>
        </p:spPr>
        <p:txBody>
          <a:bodyPr/>
          <a:lstStyle>
            <a:lvl1pPr>
              <a:defRPr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4" name="Скругленный прямоугольник 43"/>
          <p:cNvSpPr/>
          <p:nvPr userDrawn="1"/>
        </p:nvSpPr>
        <p:spPr>
          <a:xfrm>
            <a:off x="5199432" y="2420161"/>
            <a:ext cx="3024336" cy="761803"/>
          </a:xfrm>
          <a:prstGeom prst="round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Текст 35"/>
          <p:cNvSpPr>
            <a:spLocks noGrp="1"/>
          </p:cNvSpPr>
          <p:nvPr>
            <p:ph type="body" sz="quarter" idx="22"/>
          </p:nvPr>
        </p:nvSpPr>
        <p:spPr>
          <a:xfrm>
            <a:off x="5291708" y="2797836"/>
            <a:ext cx="2808288" cy="34462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6" name="Текст 35"/>
          <p:cNvSpPr>
            <a:spLocks noGrp="1"/>
          </p:cNvSpPr>
          <p:nvPr>
            <p:ph type="body" sz="quarter" idx="23"/>
          </p:nvPr>
        </p:nvSpPr>
        <p:spPr>
          <a:xfrm>
            <a:off x="5291708" y="2484594"/>
            <a:ext cx="2808288" cy="248754"/>
          </a:xfrm>
        </p:spPr>
        <p:txBody>
          <a:bodyPr/>
          <a:lstStyle>
            <a:lvl1pPr>
              <a:defRPr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7" name="Скругленный прямоугольник 46"/>
          <p:cNvSpPr/>
          <p:nvPr userDrawn="1"/>
        </p:nvSpPr>
        <p:spPr>
          <a:xfrm>
            <a:off x="5199432" y="3246398"/>
            <a:ext cx="3024336" cy="761803"/>
          </a:xfrm>
          <a:prstGeom prst="round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Текст 35"/>
          <p:cNvSpPr>
            <a:spLocks noGrp="1"/>
          </p:cNvSpPr>
          <p:nvPr>
            <p:ph type="body" sz="quarter" idx="24"/>
          </p:nvPr>
        </p:nvSpPr>
        <p:spPr>
          <a:xfrm>
            <a:off x="5291708" y="3624074"/>
            <a:ext cx="2808288" cy="34462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9" name="Текст 35"/>
          <p:cNvSpPr>
            <a:spLocks noGrp="1"/>
          </p:cNvSpPr>
          <p:nvPr>
            <p:ph type="body" sz="quarter" idx="25"/>
          </p:nvPr>
        </p:nvSpPr>
        <p:spPr>
          <a:xfrm>
            <a:off x="5291708" y="3310831"/>
            <a:ext cx="2808288" cy="248754"/>
          </a:xfrm>
        </p:spPr>
        <p:txBody>
          <a:bodyPr/>
          <a:lstStyle>
            <a:lvl1pPr>
              <a:defRPr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1754751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татистик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Скругленный прямоугольник 25"/>
          <p:cNvSpPr/>
          <p:nvPr userDrawn="1"/>
        </p:nvSpPr>
        <p:spPr>
          <a:xfrm>
            <a:off x="6300192" y="1275607"/>
            <a:ext cx="2520280" cy="674325"/>
          </a:xfrm>
          <a:prstGeom prst="round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/>
          <p:nvPr userDrawn="1"/>
        </p:nvCxnSpPr>
        <p:spPr>
          <a:xfrm>
            <a:off x="1907704" y="1419622"/>
            <a:ext cx="0" cy="3024336"/>
          </a:xfrm>
          <a:prstGeom prst="line">
            <a:avLst/>
          </a:prstGeom>
          <a:ln>
            <a:solidFill>
              <a:srgbClr val="FD0C5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 userDrawn="1"/>
        </p:nvCxnSpPr>
        <p:spPr>
          <a:xfrm>
            <a:off x="2621628" y="1419622"/>
            <a:ext cx="0" cy="3024336"/>
          </a:xfrm>
          <a:prstGeom prst="line">
            <a:avLst/>
          </a:prstGeom>
          <a:ln>
            <a:solidFill>
              <a:srgbClr val="FD0C5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 userDrawn="1"/>
        </p:nvCxnSpPr>
        <p:spPr>
          <a:xfrm>
            <a:off x="3347864" y="1419622"/>
            <a:ext cx="0" cy="3024336"/>
          </a:xfrm>
          <a:prstGeom prst="line">
            <a:avLst/>
          </a:prstGeom>
          <a:ln>
            <a:solidFill>
              <a:srgbClr val="FD0C5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 userDrawn="1"/>
        </p:nvCxnSpPr>
        <p:spPr>
          <a:xfrm>
            <a:off x="4013907" y="1419622"/>
            <a:ext cx="0" cy="3024336"/>
          </a:xfrm>
          <a:prstGeom prst="line">
            <a:avLst/>
          </a:prstGeom>
          <a:ln>
            <a:solidFill>
              <a:srgbClr val="FD0C5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 userDrawn="1"/>
        </p:nvCxnSpPr>
        <p:spPr>
          <a:xfrm>
            <a:off x="4716016" y="1419622"/>
            <a:ext cx="0" cy="3024336"/>
          </a:xfrm>
          <a:prstGeom prst="line">
            <a:avLst/>
          </a:prstGeom>
          <a:ln>
            <a:solidFill>
              <a:srgbClr val="FD0C5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E4EAE9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683568" y="1419622"/>
            <a:ext cx="720080" cy="302433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Куб 7"/>
          <p:cNvSpPr/>
          <p:nvPr userDrawn="1"/>
        </p:nvSpPr>
        <p:spPr>
          <a:xfrm>
            <a:off x="971600" y="1707654"/>
            <a:ext cx="3312368" cy="432048"/>
          </a:xfrm>
          <a:prstGeom prst="cube">
            <a:avLst/>
          </a:prstGeom>
          <a:solidFill>
            <a:srgbClr val="FD0C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Куб 8"/>
          <p:cNvSpPr/>
          <p:nvPr userDrawn="1"/>
        </p:nvSpPr>
        <p:spPr>
          <a:xfrm>
            <a:off x="971600" y="2370382"/>
            <a:ext cx="2160240" cy="432000"/>
          </a:xfrm>
          <a:prstGeom prst="cube">
            <a:avLst/>
          </a:prstGeom>
          <a:solidFill>
            <a:srgbClr val="636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Куб 9"/>
          <p:cNvSpPr/>
          <p:nvPr userDrawn="1"/>
        </p:nvSpPr>
        <p:spPr>
          <a:xfrm>
            <a:off x="971600" y="3033110"/>
            <a:ext cx="2520280" cy="432000"/>
          </a:xfrm>
          <a:prstGeom prst="cube">
            <a:avLst/>
          </a:prstGeom>
          <a:solidFill>
            <a:srgbClr val="0FA6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Куб 10"/>
          <p:cNvSpPr/>
          <p:nvPr userDrawn="1"/>
        </p:nvSpPr>
        <p:spPr>
          <a:xfrm>
            <a:off x="971600" y="3695838"/>
            <a:ext cx="2808312" cy="432000"/>
          </a:xfrm>
          <a:prstGeom prst="cube">
            <a:avLst/>
          </a:prstGeom>
          <a:solidFill>
            <a:srgbClr val="DC37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Текст 9"/>
          <p:cNvSpPr>
            <a:spLocks noGrp="1"/>
          </p:cNvSpPr>
          <p:nvPr>
            <p:ph type="body" sz="quarter" idx="10" hasCustomPrompt="1"/>
          </p:nvPr>
        </p:nvSpPr>
        <p:spPr>
          <a:xfrm>
            <a:off x="755452" y="4516314"/>
            <a:ext cx="432296" cy="215676"/>
          </a:xfrm>
        </p:spPr>
        <p:txBody>
          <a:bodyPr>
            <a:noAutofit/>
          </a:bodyPr>
          <a:lstStyle>
            <a:lvl1pPr>
              <a:defRPr sz="900"/>
            </a:lvl1pPr>
          </a:lstStyle>
          <a:p>
            <a:pPr lvl="0"/>
            <a:r>
              <a:rPr lang="ru-RU" dirty="0"/>
              <a:t>0</a:t>
            </a:r>
          </a:p>
        </p:txBody>
      </p:sp>
      <p:sp>
        <p:nvSpPr>
          <p:cNvPr id="19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1655614" y="4516314"/>
            <a:ext cx="504180" cy="215676"/>
          </a:xfrm>
        </p:spPr>
        <p:txBody>
          <a:bodyPr>
            <a:noAutofit/>
          </a:bodyPr>
          <a:lstStyle>
            <a:lvl1pPr>
              <a:defRPr sz="900"/>
            </a:lvl1pPr>
          </a:lstStyle>
          <a:p>
            <a:pPr lvl="0"/>
            <a:r>
              <a:rPr lang="ru-RU" dirty="0"/>
              <a:t>500</a:t>
            </a:r>
          </a:p>
        </p:txBody>
      </p:sp>
      <p:sp>
        <p:nvSpPr>
          <p:cNvPr id="20" name="Текст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694" y="4516314"/>
            <a:ext cx="504180" cy="215676"/>
          </a:xfrm>
        </p:spPr>
        <p:txBody>
          <a:bodyPr>
            <a:noAutofit/>
          </a:bodyPr>
          <a:lstStyle>
            <a:lvl1pPr>
              <a:defRPr sz="900"/>
            </a:lvl1pPr>
          </a:lstStyle>
          <a:p>
            <a:pPr lvl="0"/>
            <a:r>
              <a:rPr lang="ru-RU" dirty="0"/>
              <a:t>1000</a:t>
            </a:r>
          </a:p>
        </p:txBody>
      </p:sp>
      <p:sp>
        <p:nvSpPr>
          <p:cNvPr id="21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3095774" y="4516314"/>
            <a:ext cx="504180" cy="215676"/>
          </a:xfrm>
        </p:spPr>
        <p:txBody>
          <a:bodyPr>
            <a:noAutofit/>
          </a:bodyPr>
          <a:lstStyle>
            <a:lvl1pPr>
              <a:defRPr sz="900"/>
            </a:lvl1pPr>
          </a:lstStyle>
          <a:p>
            <a:pPr lvl="0"/>
            <a:r>
              <a:rPr lang="ru-RU" dirty="0"/>
              <a:t>1500</a:t>
            </a:r>
          </a:p>
        </p:txBody>
      </p:sp>
      <p:sp>
        <p:nvSpPr>
          <p:cNvPr id="22" name="Текст 9"/>
          <p:cNvSpPr>
            <a:spLocks noGrp="1"/>
          </p:cNvSpPr>
          <p:nvPr>
            <p:ph type="body" sz="quarter" idx="14" hasCustomPrompt="1"/>
          </p:nvPr>
        </p:nvSpPr>
        <p:spPr>
          <a:xfrm>
            <a:off x="3748607" y="4516314"/>
            <a:ext cx="540122" cy="215676"/>
          </a:xfrm>
        </p:spPr>
        <p:txBody>
          <a:bodyPr>
            <a:noAutofit/>
          </a:bodyPr>
          <a:lstStyle>
            <a:lvl1pPr>
              <a:defRPr sz="900"/>
            </a:lvl1pPr>
          </a:lstStyle>
          <a:p>
            <a:pPr lvl="0"/>
            <a:r>
              <a:rPr lang="ru-RU" dirty="0"/>
              <a:t>2000</a:t>
            </a:r>
          </a:p>
        </p:txBody>
      </p:sp>
      <p:sp>
        <p:nvSpPr>
          <p:cNvPr id="23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445955" y="4516314"/>
            <a:ext cx="540122" cy="215676"/>
          </a:xfrm>
        </p:spPr>
        <p:txBody>
          <a:bodyPr>
            <a:noAutofit/>
          </a:bodyPr>
          <a:lstStyle>
            <a:lvl1pPr>
              <a:defRPr sz="900"/>
            </a:lvl1pPr>
          </a:lstStyle>
          <a:p>
            <a:pPr lvl="0"/>
            <a:r>
              <a:rPr lang="ru-RU" dirty="0"/>
              <a:t>2500</a:t>
            </a:r>
          </a:p>
        </p:txBody>
      </p:sp>
      <p:sp>
        <p:nvSpPr>
          <p:cNvPr id="25" name="Текст 24"/>
          <p:cNvSpPr>
            <a:spLocks noGrp="1"/>
          </p:cNvSpPr>
          <p:nvPr>
            <p:ph type="body" sz="quarter" idx="16" hasCustomPrompt="1"/>
          </p:nvPr>
        </p:nvSpPr>
        <p:spPr>
          <a:xfrm>
            <a:off x="6403947" y="1275607"/>
            <a:ext cx="2272508" cy="315609"/>
          </a:xfrm>
        </p:spPr>
        <p:txBody>
          <a:bodyPr/>
          <a:lstStyle>
            <a:lvl1pPr algn="r">
              <a:defRPr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7" name="Текст 24"/>
          <p:cNvSpPr>
            <a:spLocks noGrp="1"/>
          </p:cNvSpPr>
          <p:nvPr>
            <p:ph type="body" sz="quarter" idx="17" hasCustomPrompt="1"/>
          </p:nvPr>
        </p:nvSpPr>
        <p:spPr>
          <a:xfrm>
            <a:off x="6403947" y="1591215"/>
            <a:ext cx="2272508" cy="358716"/>
          </a:xfrm>
        </p:spPr>
        <p:txBody>
          <a:bodyPr/>
          <a:lstStyle>
            <a:lvl1pPr algn="r">
              <a:defRPr>
                <a:solidFill>
                  <a:srgbClr val="E4EAE9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8" name="Скругленный прямоугольник 27"/>
          <p:cNvSpPr/>
          <p:nvPr userDrawn="1"/>
        </p:nvSpPr>
        <p:spPr>
          <a:xfrm>
            <a:off x="6300192" y="2139877"/>
            <a:ext cx="2520280" cy="674325"/>
          </a:xfrm>
          <a:prstGeom prst="round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Скругленный прямоугольник 28"/>
          <p:cNvSpPr/>
          <p:nvPr userDrawn="1"/>
        </p:nvSpPr>
        <p:spPr>
          <a:xfrm>
            <a:off x="6300192" y="3004147"/>
            <a:ext cx="2520280" cy="674325"/>
          </a:xfrm>
          <a:prstGeom prst="round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Скругленный прямоугольник 29"/>
          <p:cNvSpPr/>
          <p:nvPr userDrawn="1"/>
        </p:nvSpPr>
        <p:spPr>
          <a:xfrm>
            <a:off x="6300192" y="3868417"/>
            <a:ext cx="2520280" cy="674325"/>
          </a:xfrm>
          <a:prstGeom prst="round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Текст 24"/>
          <p:cNvSpPr>
            <a:spLocks noGrp="1"/>
          </p:cNvSpPr>
          <p:nvPr>
            <p:ph type="body" sz="quarter" idx="18" hasCustomPrompt="1"/>
          </p:nvPr>
        </p:nvSpPr>
        <p:spPr>
          <a:xfrm>
            <a:off x="6403947" y="2138887"/>
            <a:ext cx="2272508" cy="315609"/>
          </a:xfrm>
        </p:spPr>
        <p:txBody>
          <a:bodyPr/>
          <a:lstStyle>
            <a:lvl1pPr algn="r">
              <a:defRPr>
                <a:solidFill>
                  <a:srgbClr val="6363F3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37" name="Текст 24"/>
          <p:cNvSpPr>
            <a:spLocks noGrp="1"/>
          </p:cNvSpPr>
          <p:nvPr>
            <p:ph type="body" sz="quarter" idx="19" hasCustomPrompt="1"/>
          </p:nvPr>
        </p:nvSpPr>
        <p:spPr>
          <a:xfrm>
            <a:off x="6403947" y="2454495"/>
            <a:ext cx="2272508" cy="358716"/>
          </a:xfrm>
        </p:spPr>
        <p:txBody>
          <a:bodyPr/>
          <a:lstStyle>
            <a:lvl1pPr algn="r">
              <a:defRPr>
                <a:solidFill>
                  <a:srgbClr val="E4EAE9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38" name="Текст 24"/>
          <p:cNvSpPr>
            <a:spLocks noGrp="1"/>
          </p:cNvSpPr>
          <p:nvPr>
            <p:ph type="body" sz="quarter" idx="20" hasCustomPrompt="1"/>
          </p:nvPr>
        </p:nvSpPr>
        <p:spPr>
          <a:xfrm>
            <a:off x="6403947" y="2996396"/>
            <a:ext cx="2272508" cy="315609"/>
          </a:xfrm>
        </p:spPr>
        <p:txBody>
          <a:bodyPr/>
          <a:lstStyle>
            <a:lvl1pPr algn="r">
              <a:defRPr>
                <a:solidFill>
                  <a:srgbClr val="0FA6FB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39" name="Текст 24"/>
          <p:cNvSpPr>
            <a:spLocks noGrp="1"/>
          </p:cNvSpPr>
          <p:nvPr>
            <p:ph type="body" sz="quarter" idx="21" hasCustomPrompt="1"/>
          </p:nvPr>
        </p:nvSpPr>
        <p:spPr>
          <a:xfrm>
            <a:off x="6403947" y="3312005"/>
            <a:ext cx="2272508" cy="358716"/>
          </a:xfrm>
        </p:spPr>
        <p:txBody>
          <a:bodyPr/>
          <a:lstStyle>
            <a:lvl1pPr algn="r">
              <a:defRPr>
                <a:solidFill>
                  <a:srgbClr val="E4EAE9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40" name="Текст 24"/>
          <p:cNvSpPr>
            <a:spLocks noGrp="1"/>
          </p:cNvSpPr>
          <p:nvPr>
            <p:ph type="body" sz="quarter" idx="22" hasCustomPrompt="1"/>
          </p:nvPr>
        </p:nvSpPr>
        <p:spPr>
          <a:xfrm>
            <a:off x="6403947" y="3868243"/>
            <a:ext cx="2272508" cy="315609"/>
          </a:xfrm>
        </p:spPr>
        <p:txBody>
          <a:bodyPr/>
          <a:lstStyle>
            <a:lvl1pPr algn="r">
              <a:defRPr>
                <a:solidFill>
                  <a:srgbClr val="DC37C9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41" name="Текст 24"/>
          <p:cNvSpPr>
            <a:spLocks noGrp="1"/>
          </p:cNvSpPr>
          <p:nvPr>
            <p:ph type="body" sz="quarter" idx="23" hasCustomPrompt="1"/>
          </p:nvPr>
        </p:nvSpPr>
        <p:spPr>
          <a:xfrm>
            <a:off x="6403947" y="4183851"/>
            <a:ext cx="2272508" cy="358716"/>
          </a:xfrm>
        </p:spPr>
        <p:txBody>
          <a:bodyPr/>
          <a:lstStyle>
            <a:lvl1pPr algn="r">
              <a:defRPr>
                <a:solidFill>
                  <a:srgbClr val="E4EAE9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14689529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ем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grpSp>
        <p:nvGrpSpPr>
          <p:cNvPr id="3" name="Google Shape;672;p61"/>
          <p:cNvGrpSpPr/>
          <p:nvPr userDrawn="1"/>
        </p:nvGrpSpPr>
        <p:grpSpPr>
          <a:xfrm>
            <a:off x="421202" y="1534458"/>
            <a:ext cx="2592288" cy="1872208"/>
            <a:chOff x="3842846" y="930704"/>
            <a:chExt cx="4311631" cy="3284730"/>
          </a:xfrm>
        </p:grpSpPr>
        <p:grpSp>
          <p:nvGrpSpPr>
            <p:cNvPr id="4" name="Google Shape;673;p61"/>
            <p:cNvGrpSpPr/>
            <p:nvPr/>
          </p:nvGrpSpPr>
          <p:grpSpPr>
            <a:xfrm>
              <a:off x="3842846" y="930704"/>
              <a:ext cx="4311631" cy="3284730"/>
              <a:chOff x="3463106" y="728568"/>
              <a:chExt cx="4831500" cy="3680782"/>
            </a:xfrm>
          </p:grpSpPr>
          <p:sp>
            <p:nvSpPr>
              <p:cNvPr id="6" name="Google Shape;674;p61"/>
              <p:cNvSpPr/>
              <p:nvPr/>
            </p:nvSpPr>
            <p:spPr>
              <a:xfrm>
                <a:off x="5009044" y="3786200"/>
                <a:ext cx="1649975" cy="623150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 extrusionOk="0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" name="Google Shape;675;p61"/>
              <p:cNvSpPr/>
              <p:nvPr/>
            </p:nvSpPr>
            <p:spPr>
              <a:xfrm>
                <a:off x="3463106" y="728568"/>
                <a:ext cx="4831500" cy="3056700"/>
              </a:xfrm>
              <a:prstGeom prst="roundRect">
                <a:avLst>
                  <a:gd name="adj" fmla="val 3857"/>
                </a:avLst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5" name="Google Shape;676;p61"/>
            <p:cNvCxnSpPr/>
            <p:nvPr/>
          </p:nvCxnSpPr>
          <p:spPr>
            <a:xfrm>
              <a:off x="5238353" y="4162783"/>
              <a:ext cx="14511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" name="Google Shape;695;p63"/>
          <p:cNvSpPr/>
          <p:nvPr userDrawn="1"/>
        </p:nvSpPr>
        <p:spPr>
          <a:xfrm>
            <a:off x="7092280" y="1707654"/>
            <a:ext cx="1152128" cy="2103594"/>
          </a:xfrm>
          <a:custGeom>
            <a:avLst/>
            <a:gdLst/>
            <a:ahLst/>
            <a:cxnLst/>
            <a:rect l="l" t="t" r="r" b="b"/>
            <a:pathLst>
              <a:path w="103480" h="206345" extrusionOk="0">
                <a:moveTo>
                  <a:pt x="61741" y="8558"/>
                </a:moveTo>
                <a:cubicBezTo>
                  <a:pt x="62649" y="8558"/>
                  <a:pt x="62637" y="9975"/>
                  <a:pt x="61704" y="9975"/>
                </a:cubicBezTo>
                <a:cubicBezTo>
                  <a:pt x="61677" y="9975"/>
                  <a:pt x="61650" y="9973"/>
                  <a:pt x="61623" y="9971"/>
                </a:cubicBezTo>
                <a:lnTo>
                  <a:pt x="40979" y="9971"/>
                </a:lnTo>
                <a:cubicBezTo>
                  <a:pt x="40952" y="9973"/>
                  <a:pt x="40925" y="9975"/>
                  <a:pt x="40898" y="9975"/>
                </a:cubicBezTo>
                <a:cubicBezTo>
                  <a:pt x="39965" y="9975"/>
                  <a:pt x="39952" y="8558"/>
                  <a:pt x="40861" y="8558"/>
                </a:cubicBezTo>
                <a:cubicBezTo>
                  <a:pt x="40899" y="8558"/>
                  <a:pt x="40938" y="8561"/>
                  <a:pt x="40979" y="8566"/>
                </a:cubicBezTo>
                <a:lnTo>
                  <a:pt x="61623" y="8566"/>
                </a:lnTo>
                <a:cubicBezTo>
                  <a:pt x="61664" y="8561"/>
                  <a:pt x="61703" y="8558"/>
                  <a:pt x="61741" y="8558"/>
                </a:cubicBezTo>
                <a:close/>
                <a:moveTo>
                  <a:pt x="100713" y="16164"/>
                </a:moveTo>
                <a:lnTo>
                  <a:pt x="100713" y="189567"/>
                </a:lnTo>
                <a:lnTo>
                  <a:pt x="2987" y="189567"/>
                </a:lnTo>
                <a:lnTo>
                  <a:pt x="2987" y="16164"/>
                </a:lnTo>
                <a:close/>
                <a:moveTo>
                  <a:pt x="22357" y="196638"/>
                </a:moveTo>
                <a:lnTo>
                  <a:pt x="22313" y="197165"/>
                </a:lnTo>
                <a:lnTo>
                  <a:pt x="18448" y="197165"/>
                </a:lnTo>
                <a:lnTo>
                  <a:pt x="18448" y="196638"/>
                </a:lnTo>
                <a:close/>
                <a:moveTo>
                  <a:pt x="53277" y="196726"/>
                </a:moveTo>
                <a:cubicBezTo>
                  <a:pt x="53365" y="196726"/>
                  <a:pt x="53453" y="196814"/>
                  <a:pt x="53453" y="196945"/>
                </a:cubicBezTo>
                <a:lnTo>
                  <a:pt x="53453" y="199976"/>
                </a:lnTo>
                <a:cubicBezTo>
                  <a:pt x="53453" y="200064"/>
                  <a:pt x="53365" y="200152"/>
                  <a:pt x="53234" y="200152"/>
                </a:cubicBezTo>
                <a:lnTo>
                  <a:pt x="50203" y="200152"/>
                </a:lnTo>
                <a:cubicBezTo>
                  <a:pt x="50071" y="200152"/>
                  <a:pt x="49983" y="200064"/>
                  <a:pt x="49983" y="199976"/>
                </a:cubicBezTo>
                <a:lnTo>
                  <a:pt x="49983" y="196945"/>
                </a:lnTo>
                <a:cubicBezTo>
                  <a:pt x="49983" y="196814"/>
                  <a:pt x="50071" y="196726"/>
                  <a:pt x="50203" y="196726"/>
                </a:cubicBezTo>
                <a:close/>
                <a:moveTo>
                  <a:pt x="80706" y="196517"/>
                </a:moveTo>
                <a:cubicBezTo>
                  <a:pt x="80761" y="196517"/>
                  <a:pt x="80816" y="196528"/>
                  <a:pt x="80860" y="196550"/>
                </a:cubicBezTo>
                <a:cubicBezTo>
                  <a:pt x="80948" y="196638"/>
                  <a:pt x="80948" y="196770"/>
                  <a:pt x="80860" y="196858"/>
                </a:cubicBezTo>
                <a:lnTo>
                  <a:pt x="79455" y="198263"/>
                </a:lnTo>
                <a:cubicBezTo>
                  <a:pt x="79367" y="198351"/>
                  <a:pt x="79323" y="198439"/>
                  <a:pt x="79323" y="198527"/>
                </a:cubicBezTo>
                <a:cubicBezTo>
                  <a:pt x="79323" y="198614"/>
                  <a:pt x="79367" y="198702"/>
                  <a:pt x="79455" y="198790"/>
                </a:cubicBezTo>
                <a:lnTo>
                  <a:pt x="80860" y="200196"/>
                </a:lnTo>
                <a:cubicBezTo>
                  <a:pt x="80948" y="200284"/>
                  <a:pt x="80948" y="200415"/>
                  <a:pt x="80860" y="200503"/>
                </a:cubicBezTo>
                <a:cubicBezTo>
                  <a:pt x="80816" y="200547"/>
                  <a:pt x="80761" y="200569"/>
                  <a:pt x="80706" y="200569"/>
                </a:cubicBezTo>
                <a:cubicBezTo>
                  <a:pt x="80652" y="200569"/>
                  <a:pt x="80597" y="200547"/>
                  <a:pt x="80553" y="200503"/>
                </a:cubicBezTo>
                <a:lnTo>
                  <a:pt x="79147" y="199098"/>
                </a:lnTo>
                <a:cubicBezTo>
                  <a:pt x="79015" y="198922"/>
                  <a:pt x="78928" y="198746"/>
                  <a:pt x="78928" y="198527"/>
                </a:cubicBezTo>
                <a:cubicBezTo>
                  <a:pt x="78928" y="198307"/>
                  <a:pt x="79015" y="198131"/>
                  <a:pt x="79147" y="198000"/>
                </a:cubicBezTo>
                <a:lnTo>
                  <a:pt x="80553" y="196550"/>
                </a:lnTo>
                <a:cubicBezTo>
                  <a:pt x="80597" y="196528"/>
                  <a:pt x="80652" y="196517"/>
                  <a:pt x="80706" y="196517"/>
                </a:cubicBezTo>
                <a:close/>
                <a:moveTo>
                  <a:pt x="15461" y="1"/>
                </a:moveTo>
                <a:cubicBezTo>
                  <a:pt x="6940" y="1"/>
                  <a:pt x="1" y="6941"/>
                  <a:pt x="1" y="15461"/>
                </a:cubicBezTo>
                <a:lnTo>
                  <a:pt x="1" y="190884"/>
                </a:lnTo>
                <a:cubicBezTo>
                  <a:pt x="1" y="199405"/>
                  <a:pt x="6940" y="206345"/>
                  <a:pt x="15461" y="206345"/>
                </a:cubicBezTo>
                <a:lnTo>
                  <a:pt x="88019" y="206345"/>
                </a:lnTo>
                <a:cubicBezTo>
                  <a:pt x="96540" y="206345"/>
                  <a:pt x="103480" y="199405"/>
                  <a:pt x="103480" y="190884"/>
                </a:cubicBezTo>
                <a:lnTo>
                  <a:pt x="103480" y="15461"/>
                </a:lnTo>
                <a:cubicBezTo>
                  <a:pt x="103480" y="6941"/>
                  <a:pt x="96540" y="1"/>
                  <a:pt x="88019" y="1"/>
                </a:cubicBezTo>
                <a:close/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4A853"/>
              </a:solidFill>
            </a:endParaRPr>
          </a:p>
        </p:txBody>
      </p:sp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61" y="1660797"/>
            <a:ext cx="2191743" cy="1296144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344" y="1851670"/>
            <a:ext cx="1080000" cy="1771902"/>
          </a:xfrm>
          <a:prstGeom prst="rect">
            <a:avLst/>
          </a:prstGeom>
          <a:ln w="19050">
            <a:solidFill>
              <a:schemeClr val="bg1"/>
            </a:solidFill>
          </a:ln>
          <a:effectLst/>
        </p:spPr>
      </p:pic>
      <p:cxnSp>
        <p:nvCxnSpPr>
          <p:cNvPr id="17" name="Google Shape;2481;p84"/>
          <p:cNvCxnSpPr>
            <a:stCxn id="22" idx="3"/>
          </p:cNvCxnSpPr>
          <p:nvPr userDrawn="1"/>
        </p:nvCxnSpPr>
        <p:spPr>
          <a:xfrm flipV="1">
            <a:off x="5690123" y="3214311"/>
            <a:ext cx="1579623" cy="455204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D0C50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9" name="Текст 18"/>
          <p:cNvSpPr>
            <a:spLocks noGrp="1"/>
          </p:cNvSpPr>
          <p:nvPr>
            <p:ph type="body" sz="quarter" idx="10"/>
          </p:nvPr>
        </p:nvSpPr>
        <p:spPr>
          <a:xfrm>
            <a:off x="4067946" y="1310546"/>
            <a:ext cx="2054225" cy="350838"/>
          </a:xfrm>
        </p:spPr>
        <p:txBody>
          <a:bodyPr/>
          <a:lstStyle>
            <a:lvl1pPr>
              <a:defRPr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Образец</a:t>
            </a:r>
          </a:p>
        </p:txBody>
      </p:sp>
      <p:sp>
        <p:nvSpPr>
          <p:cNvPr id="21" name="Текст 20"/>
          <p:cNvSpPr>
            <a:spLocks noGrp="1"/>
          </p:cNvSpPr>
          <p:nvPr>
            <p:ph type="body" sz="quarter" idx="11"/>
          </p:nvPr>
        </p:nvSpPr>
        <p:spPr>
          <a:xfrm>
            <a:off x="3635897" y="3955551"/>
            <a:ext cx="2054225" cy="992464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2" name="Текст 18"/>
          <p:cNvSpPr>
            <a:spLocks noGrp="1"/>
          </p:cNvSpPr>
          <p:nvPr>
            <p:ph type="body" sz="quarter" idx="12"/>
          </p:nvPr>
        </p:nvSpPr>
        <p:spPr>
          <a:xfrm>
            <a:off x="3635898" y="3494095"/>
            <a:ext cx="2054225" cy="350838"/>
          </a:xfrm>
        </p:spPr>
        <p:txBody>
          <a:bodyPr/>
          <a:lstStyle>
            <a:lvl1pPr algn="r">
              <a:defRPr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Образец</a:t>
            </a:r>
          </a:p>
        </p:txBody>
      </p:sp>
      <p:sp>
        <p:nvSpPr>
          <p:cNvPr id="23" name="Текст 20"/>
          <p:cNvSpPr>
            <a:spLocks noGrp="1"/>
          </p:cNvSpPr>
          <p:nvPr>
            <p:ph type="body" sz="quarter" idx="13"/>
          </p:nvPr>
        </p:nvSpPr>
        <p:spPr>
          <a:xfrm>
            <a:off x="4089768" y="1759965"/>
            <a:ext cx="2054225" cy="1162024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cxnSp>
        <p:nvCxnSpPr>
          <p:cNvPr id="16" name="Google Shape;2481;p84"/>
          <p:cNvCxnSpPr>
            <a:stCxn id="19" idx="1"/>
          </p:cNvCxnSpPr>
          <p:nvPr userDrawn="1"/>
        </p:nvCxnSpPr>
        <p:spPr>
          <a:xfrm rot="10800000" flipV="1">
            <a:off x="2665636" y="1485965"/>
            <a:ext cx="1402308" cy="52302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D0C50"/>
            </a:solidFill>
            <a:prstDash val="solid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1717492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99AB-C48E-4A11-937E-B0A5B181F2A0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EACB4A-BFC5-4B8B-8412-C9FEF41C4459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емо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олилиния 19"/>
          <p:cNvSpPr/>
          <p:nvPr userDrawn="1"/>
        </p:nvSpPr>
        <p:spPr>
          <a:xfrm>
            <a:off x="362670" y="1059584"/>
            <a:ext cx="3312368" cy="4083917"/>
          </a:xfrm>
          <a:custGeom>
            <a:avLst/>
            <a:gdLst>
              <a:gd name="connsiteX0" fmla="*/ 80420 w 3312368"/>
              <a:gd name="connsiteY0" fmla="*/ 0 h 3952245"/>
              <a:gd name="connsiteX1" fmla="*/ 3231948 w 3312368"/>
              <a:gd name="connsiteY1" fmla="*/ 0 h 3952245"/>
              <a:gd name="connsiteX2" fmla="*/ 3312368 w 3312368"/>
              <a:gd name="connsiteY2" fmla="*/ 80420 h 3952245"/>
              <a:gd name="connsiteX3" fmla="*/ 3312368 w 3312368"/>
              <a:gd name="connsiteY3" fmla="*/ 156358 h 3952245"/>
              <a:gd name="connsiteX4" fmla="*/ 3312368 w 3312368"/>
              <a:gd name="connsiteY4" fmla="*/ 482511 h 3952245"/>
              <a:gd name="connsiteX5" fmla="*/ 3312368 w 3312368"/>
              <a:gd name="connsiteY5" fmla="*/ 3952245 h 3952245"/>
              <a:gd name="connsiteX6" fmla="*/ 0 w 3312368"/>
              <a:gd name="connsiteY6" fmla="*/ 3952245 h 3952245"/>
              <a:gd name="connsiteX7" fmla="*/ 0 w 3312368"/>
              <a:gd name="connsiteY7" fmla="*/ 482511 h 3952245"/>
              <a:gd name="connsiteX8" fmla="*/ 0 w 3312368"/>
              <a:gd name="connsiteY8" fmla="*/ 156358 h 3952245"/>
              <a:gd name="connsiteX9" fmla="*/ 0 w 3312368"/>
              <a:gd name="connsiteY9" fmla="*/ 80420 h 3952245"/>
              <a:gd name="connsiteX10" fmla="*/ 80420 w 3312368"/>
              <a:gd name="connsiteY10" fmla="*/ 0 h 3952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312368" h="3952245">
                <a:moveTo>
                  <a:pt x="80420" y="0"/>
                </a:moveTo>
                <a:lnTo>
                  <a:pt x="3231948" y="0"/>
                </a:lnTo>
                <a:cubicBezTo>
                  <a:pt x="3276363" y="0"/>
                  <a:pt x="3312368" y="36005"/>
                  <a:pt x="3312368" y="80420"/>
                </a:cubicBezTo>
                <a:lnTo>
                  <a:pt x="3312368" y="156358"/>
                </a:lnTo>
                <a:lnTo>
                  <a:pt x="3312368" y="482511"/>
                </a:lnTo>
                <a:lnTo>
                  <a:pt x="3312368" y="3952245"/>
                </a:lnTo>
                <a:lnTo>
                  <a:pt x="0" y="3952245"/>
                </a:lnTo>
                <a:lnTo>
                  <a:pt x="0" y="482511"/>
                </a:lnTo>
                <a:lnTo>
                  <a:pt x="0" y="156358"/>
                </a:lnTo>
                <a:lnTo>
                  <a:pt x="0" y="80420"/>
                </a:lnTo>
                <a:cubicBezTo>
                  <a:pt x="0" y="36005"/>
                  <a:pt x="36005" y="0"/>
                  <a:pt x="80420" y="0"/>
                </a:cubicBez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grpSp>
        <p:nvGrpSpPr>
          <p:cNvPr id="3" name="Google Shape;672;p61"/>
          <p:cNvGrpSpPr/>
          <p:nvPr userDrawn="1"/>
        </p:nvGrpSpPr>
        <p:grpSpPr>
          <a:xfrm>
            <a:off x="4716016" y="1673766"/>
            <a:ext cx="3456384" cy="2541192"/>
            <a:chOff x="3842846" y="930704"/>
            <a:chExt cx="4311631" cy="3284730"/>
          </a:xfrm>
        </p:grpSpPr>
        <p:grpSp>
          <p:nvGrpSpPr>
            <p:cNvPr id="4" name="Google Shape;673;p61"/>
            <p:cNvGrpSpPr/>
            <p:nvPr/>
          </p:nvGrpSpPr>
          <p:grpSpPr>
            <a:xfrm>
              <a:off x="3842846" y="930704"/>
              <a:ext cx="4311631" cy="3284730"/>
              <a:chOff x="3463106" y="728568"/>
              <a:chExt cx="4831500" cy="3680782"/>
            </a:xfrm>
          </p:grpSpPr>
          <p:sp>
            <p:nvSpPr>
              <p:cNvPr id="6" name="Google Shape;674;p61"/>
              <p:cNvSpPr/>
              <p:nvPr/>
            </p:nvSpPr>
            <p:spPr>
              <a:xfrm>
                <a:off x="5009044" y="3786200"/>
                <a:ext cx="1649975" cy="623150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 extrusionOk="0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" name="Google Shape;675;p61"/>
              <p:cNvSpPr/>
              <p:nvPr/>
            </p:nvSpPr>
            <p:spPr>
              <a:xfrm>
                <a:off x="3463106" y="728568"/>
                <a:ext cx="4831500" cy="3056700"/>
              </a:xfrm>
              <a:prstGeom prst="roundRect">
                <a:avLst>
                  <a:gd name="adj" fmla="val 3857"/>
                </a:avLst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5" name="Google Shape;676;p61"/>
            <p:cNvCxnSpPr/>
            <p:nvPr/>
          </p:nvCxnSpPr>
          <p:spPr>
            <a:xfrm>
              <a:off x="5238353" y="4162783"/>
              <a:ext cx="14511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757" y="1849286"/>
            <a:ext cx="2974905" cy="1759287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sp>
        <p:nvSpPr>
          <p:cNvPr id="19" name="Текст 18"/>
          <p:cNvSpPr>
            <a:spLocks noGrp="1"/>
          </p:cNvSpPr>
          <p:nvPr>
            <p:ph type="body" sz="quarter" idx="10"/>
          </p:nvPr>
        </p:nvSpPr>
        <p:spPr>
          <a:xfrm>
            <a:off x="578694" y="2867955"/>
            <a:ext cx="2880320" cy="350838"/>
          </a:xfrm>
        </p:spPr>
        <p:txBody>
          <a:bodyPr/>
          <a:lstStyle>
            <a:lvl1pPr>
              <a:defRPr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Образец</a:t>
            </a:r>
          </a:p>
        </p:txBody>
      </p:sp>
      <p:sp>
        <p:nvSpPr>
          <p:cNvPr id="23" name="Текст 20"/>
          <p:cNvSpPr>
            <a:spLocks noGrp="1"/>
          </p:cNvSpPr>
          <p:nvPr>
            <p:ph type="body" sz="quarter" idx="13"/>
          </p:nvPr>
        </p:nvSpPr>
        <p:spPr>
          <a:xfrm>
            <a:off x="578695" y="3435847"/>
            <a:ext cx="2880321" cy="1510273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8079545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емо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олилиния 19"/>
          <p:cNvSpPr/>
          <p:nvPr userDrawn="1"/>
        </p:nvSpPr>
        <p:spPr>
          <a:xfrm>
            <a:off x="362670" y="1059584"/>
            <a:ext cx="3312368" cy="4083917"/>
          </a:xfrm>
          <a:custGeom>
            <a:avLst/>
            <a:gdLst>
              <a:gd name="connsiteX0" fmla="*/ 80420 w 3312368"/>
              <a:gd name="connsiteY0" fmla="*/ 0 h 3952245"/>
              <a:gd name="connsiteX1" fmla="*/ 3231948 w 3312368"/>
              <a:gd name="connsiteY1" fmla="*/ 0 h 3952245"/>
              <a:gd name="connsiteX2" fmla="*/ 3312368 w 3312368"/>
              <a:gd name="connsiteY2" fmla="*/ 80420 h 3952245"/>
              <a:gd name="connsiteX3" fmla="*/ 3312368 w 3312368"/>
              <a:gd name="connsiteY3" fmla="*/ 156358 h 3952245"/>
              <a:gd name="connsiteX4" fmla="*/ 3312368 w 3312368"/>
              <a:gd name="connsiteY4" fmla="*/ 482511 h 3952245"/>
              <a:gd name="connsiteX5" fmla="*/ 3312368 w 3312368"/>
              <a:gd name="connsiteY5" fmla="*/ 3952245 h 3952245"/>
              <a:gd name="connsiteX6" fmla="*/ 0 w 3312368"/>
              <a:gd name="connsiteY6" fmla="*/ 3952245 h 3952245"/>
              <a:gd name="connsiteX7" fmla="*/ 0 w 3312368"/>
              <a:gd name="connsiteY7" fmla="*/ 482511 h 3952245"/>
              <a:gd name="connsiteX8" fmla="*/ 0 w 3312368"/>
              <a:gd name="connsiteY8" fmla="*/ 156358 h 3952245"/>
              <a:gd name="connsiteX9" fmla="*/ 0 w 3312368"/>
              <a:gd name="connsiteY9" fmla="*/ 80420 h 3952245"/>
              <a:gd name="connsiteX10" fmla="*/ 80420 w 3312368"/>
              <a:gd name="connsiteY10" fmla="*/ 0 h 3952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312368" h="3952245">
                <a:moveTo>
                  <a:pt x="80420" y="0"/>
                </a:moveTo>
                <a:lnTo>
                  <a:pt x="3231948" y="0"/>
                </a:lnTo>
                <a:cubicBezTo>
                  <a:pt x="3276363" y="0"/>
                  <a:pt x="3312368" y="36005"/>
                  <a:pt x="3312368" y="80420"/>
                </a:cubicBezTo>
                <a:lnTo>
                  <a:pt x="3312368" y="156358"/>
                </a:lnTo>
                <a:lnTo>
                  <a:pt x="3312368" y="482511"/>
                </a:lnTo>
                <a:lnTo>
                  <a:pt x="3312368" y="3952245"/>
                </a:lnTo>
                <a:lnTo>
                  <a:pt x="0" y="3952245"/>
                </a:lnTo>
                <a:lnTo>
                  <a:pt x="0" y="482511"/>
                </a:lnTo>
                <a:lnTo>
                  <a:pt x="0" y="156358"/>
                </a:lnTo>
                <a:lnTo>
                  <a:pt x="0" y="80420"/>
                </a:lnTo>
                <a:cubicBezTo>
                  <a:pt x="0" y="36005"/>
                  <a:pt x="36005" y="0"/>
                  <a:pt x="80420" y="0"/>
                </a:cubicBez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19" name="Текст 18"/>
          <p:cNvSpPr>
            <a:spLocks noGrp="1"/>
          </p:cNvSpPr>
          <p:nvPr>
            <p:ph type="body" sz="quarter" idx="10"/>
          </p:nvPr>
        </p:nvSpPr>
        <p:spPr>
          <a:xfrm>
            <a:off x="578694" y="2867955"/>
            <a:ext cx="2880320" cy="350838"/>
          </a:xfrm>
        </p:spPr>
        <p:txBody>
          <a:bodyPr/>
          <a:lstStyle>
            <a:lvl1pPr>
              <a:defRPr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Образец</a:t>
            </a:r>
          </a:p>
        </p:txBody>
      </p:sp>
      <p:sp>
        <p:nvSpPr>
          <p:cNvPr id="23" name="Текст 20"/>
          <p:cNvSpPr>
            <a:spLocks noGrp="1"/>
          </p:cNvSpPr>
          <p:nvPr>
            <p:ph type="body" sz="quarter" idx="13"/>
          </p:nvPr>
        </p:nvSpPr>
        <p:spPr>
          <a:xfrm>
            <a:off x="578695" y="3435847"/>
            <a:ext cx="2880321" cy="1510273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pic>
        <p:nvPicPr>
          <p:cNvPr id="12" name="그림 8">
            <a:extLst>
              <a:ext uri="{FF2B5EF4-FFF2-40B4-BE49-F238E27FC236}">
                <a16:creationId xmlns:a16="http://schemas.microsoft.com/office/drawing/2014/main" xmlns="" id="{422C7B66-3591-47D8-8A27-1B9B7395E5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2" y="1601550"/>
            <a:ext cx="4308577" cy="2589433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888529"/>
            <a:ext cx="3312368" cy="1958854"/>
          </a:xfrm>
          <a:prstGeom prst="rect">
            <a:avLst/>
          </a:prstGeom>
          <a:ln w="19050">
            <a:noFill/>
          </a:ln>
        </p:spPr>
      </p:pic>
    </p:spTree>
    <p:extLst>
      <p:ext uri="{BB962C8B-B14F-4D97-AF65-F5344CB8AC3E}">
        <p14:creationId xmlns:p14="http://schemas.microsoft.com/office/powerpoint/2010/main" val="37524696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емо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олилиния 19"/>
          <p:cNvSpPr/>
          <p:nvPr userDrawn="1"/>
        </p:nvSpPr>
        <p:spPr>
          <a:xfrm>
            <a:off x="362669" y="1059584"/>
            <a:ext cx="3312368" cy="4083917"/>
          </a:xfrm>
          <a:custGeom>
            <a:avLst/>
            <a:gdLst>
              <a:gd name="connsiteX0" fmla="*/ 80420 w 3312368"/>
              <a:gd name="connsiteY0" fmla="*/ 0 h 3952245"/>
              <a:gd name="connsiteX1" fmla="*/ 3231948 w 3312368"/>
              <a:gd name="connsiteY1" fmla="*/ 0 h 3952245"/>
              <a:gd name="connsiteX2" fmla="*/ 3312368 w 3312368"/>
              <a:gd name="connsiteY2" fmla="*/ 80420 h 3952245"/>
              <a:gd name="connsiteX3" fmla="*/ 3312368 w 3312368"/>
              <a:gd name="connsiteY3" fmla="*/ 156358 h 3952245"/>
              <a:gd name="connsiteX4" fmla="*/ 3312368 w 3312368"/>
              <a:gd name="connsiteY4" fmla="*/ 482511 h 3952245"/>
              <a:gd name="connsiteX5" fmla="*/ 3312368 w 3312368"/>
              <a:gd name="connsiteY5" fmla="*/ 3952245 h 3952245"/>
              <a:gd name="connsiteX6" fmla="*/ 0 w 3312368"/>
              <a:gd name="connsiteY6" fmla="*/ 3952245 h 3952245"/>
              <a:gd name="connsiteX7" fmla="*/ 0 w 3312368"/>
              <a:gd name="connsiteY7" fmla="*/ 482511 h 3952245"/>
              <a:gd name="connsiteX8" fmla="*/ 0 w 3312368"/>
              <a:gd name="connsiteY8" fmla="*/ 156358 h 3952245"/>
              <a:gd name="connsiteX9" fmla="*/ 0 w 3312368"/>
              <a:gd name="connsiteY9" fmla="*/ 80420 h 3952245"/>
              <a:gd name="connsiteX10" fmla="*/ 80420 w 3312368"/>
              <a:gd name="connsiteY10" fmla="*/ 0 h 3952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312368" h="3952245">
                <a:moveTo>
                  <a:pt x="80420" y="0"/>
                </a:moveTo>
                <a:lnTo>
                  <a:pt x="3231948" y="0"/>
                </a:lnTo>
                <a:cubicBezTo>
                  <a:pt x="3276363" y="0"/>
                  <a:pt x="3312368" y="36005"/>
                  <a:pt x="3312368" y="80420"/>
                </a:cubicBezTo>
                <a:lnTo>
                  <a:pt x="3312368" y="156358"/>
                </a:lnTo>
                <a:lnTo>
                  <a:pt x="3312368" y="482511"/>
                </a:lnTo>
                <a:lnTo>
                  <a:pt x="3312368" y="3952245"/>
                </a:lnTo>
                <a:lnTo>
                  <a:pt x="0" y="3952245"/>
                </a:lnTo>
                <a:lnTo>
                  <a:pt x="0" y="482511"/>
                </a:lnTo>
                <a:lnTo>
                  <a:pt x="0" y="156358"/>
                </a:lnTo>
                <a:lnTo>
                  <a:pt x="0" y="80420"/>
                </a:lnTo>
                <a:cubicBezTo>
                  <a:pt x="0" y="36005"/>
                  <a:pt x="36005" y="0"/>
                  <a:pt x="80420" y="0"/>
                </a:cubicBez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19" name="Текст 18"/>
          <p:cNvSpPr>
            <a:spLocks noGrp="1"/>
          </p:cNvSpPr>
          <p:nvPr>
            <p:ph type="body" sz="quarter" idx="10"/>
          </p:nvPr>
        </p:nvSpPr>
        <p:spPr>
          <a:xfrm>
            <a:off x="578693" y="1253996"/>
            <a:ext cx="2880320" cy="350838"/>
          </a:xfrm>
        </p:spPr>
        <p:txBody>
          <a:bodyPr/>
          <a:lstStyle>
            <a:lvl1pPr>
              <a:defRPr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Образец</a:t>
            </a:r>
          </a:p>
        </p:txBody>
      </p:sp>
      <p:sp>
        <p:nvSpPr>
          <p:cNvPr id="23" name="Текст 20"/>
          <p:cNvSpPr>
            <a:spLocks noGrp="1"/>
          </p:cNvSpPr>
          <p:nvPr>
            <p:ph type="body" sz="quarter" idx="13"/>
          </p:nvPr>
        </p:nvSpPr>
        <p:spPr>
          <a:xfrm>
            <a:off x="578694" y="1798433"/>
            <a:ext cx="2880321" cy="1510273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pic>
        <p:nvPicPr>
          <p:cNvPr id="14" name="그림 8">
            <a:extLst>
              <a:ext uri="{FF2B5EF4-FFF2-40B4-BE49-F238E27FC236}">
                <a16:creationId xmlns:a16="http://schemas.microsoft.com/office/drawing/2014/main" xmlns="" id="{7A952823-70DE-49B6-A769-960BB8FBD4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59" y="1473474"/>
            <a:ext cx="4356000" cy="3027372"/>
          </a:xfrm>
          <a:prstGeom prst="rect">
            <a:avLst/>
          </a:prstGeom>
        </p:spPr>
      </p:pic>
      <p:sp>
        <p:nvSpPr>
          <p:cNvPr id="4" name="Рисунок 3"/>
          <p:cNvSpPr>
            <a:spLocks noGrp="1"/>
          </p:cNvSpPr>
          <p:nvPr>
            <p:ph type="pic" sz="quarter" idx="14" hasCustomPrompt="1"/>
          </p:nvPr>
        </p:nvSpPr>
        <p:spPr>
          <a:xfrm>
            <a:off x="4318215" y="2056563"/>
            <a:ext cx="4141784" cy="2316180"/>
          </a:xfrm>
          <a:custGeom>
            <a:avLst/>
            <a:gdLst>
              <a:gd name="connsiteX0" fmla="*/ 0 w 4103688"/>
              <a:gd name="connsiteY0" fmla="*/ 384183 h 2305050"/>
              <a:gd name="connsiteX1" fmla="*/ 384183 w 4103688"/>
              <a:gd name="connsiteY1" fmla="*/ 0 h 2305050"/>
              <a:gd name="connsiteX2" fmla="*/ 3719505 w 4103688"/>
              <a:gd name="connsiteY2" fmla="*/ 0 h 2305050"/>
              <a:gd name="connsiteX3" fmla="*/ 4103688 w 4103688"/>
              <a:gd name="connsiteY3" fmla="*/ 384183 h 2305050"/>
              <a:gd name="connsiteX4" fmla="*/ 4103688 w 4103688"/>
              <a:gd name="connsiteY4" fmla="*/ 1920867 h 2305050"/>
              <a:gd name="connsiteX5" fmla="*/ 3719505 w 4103688"/>
              <a:gd name="connsiteY5" fmla="*/ 2305050 h 2305050"/>
              <a:gd name="connsiteX6" fmla="*/ 384183 w 4103688"/>
              <a:gd name="connsiteY6" fmla="*/ 2305050 h 2305050"/>
              <a:gd name="connsiteX7" fmla="*/ 0 w 4103688"/>
              <a:gd name="connsiteY7" fmla="*/ 1920867 h 2305050"/>
              <a:gd name="connsiteX8" fmla="*/ 0 w 4103688"/>
              <a:gd name="connsiteY8" fmla="*/ 384183 h 2305050"/>
              <a:gd name="connsiteX0" fmla="*/ 0 w 4103688"/>
              <a:gd name="connsiteY0" fmla="*/ 384183 h 2305050"/>
              <a:gd name="connsiteX1" fmla="*/ 384183 w 4103688"/>
              <a:gd name="connsiteY1" fmla="*/ 0 h 2305050"/>
              <a:gd name="connsiteX2" fmla="*/ 3719505 w 4103688"/>
              <a:gd name="connsiteY2" fmla="*/ 0 h 2305050"/>
              <a:gd name="connsiteX3" fmla="*/ 4103688 w 4103688"/>
              <a:gd name="connsiteY3" fmla="*/ 384183 h 2305050"/>
              <a:gd name="connsiteX4" fmla="*/ 4103688 w 4103688"/>
              <a:gd name="connsiteY4" fmla="*/ 1920867 h 2305050"/>
              <a:gd name="connsiteX5" fmla="*/ 3884758 w 4103688"/>
              <a:gd name="connsiteY5" fmla="*/ 2305050 h 2305050"/>
              <a:gd name="connsiteX6" fmla="*/ 384183 w 4103688"/>
              <a:gd name="connsiteY6" fmla="*/ 2305050 h 2305050"/>
              <a:gd name="connsiteX7" fmla="*/ 0 w 4103688"/>
              <a:gd name="connsiteY7" fmla="*/ 1920867 h 2305050"/>
              <a:gd name="connsiteX8" fmla="*/ 0 w 4103688"/>
              <a:gd name="connsiteY8" fmla="*/ 384183 h 2305050"/>
              <a:gd name="connsiteX0" fmla="*/ 0 w 4103688"/>
              <a:gd name="connsiteY0" fmla="*/ 384183 h 2305050"/>
              <a:gd name="connsiteX1" fmla="*/ 384183 w 4103688"/>
              <a:gd name="connsiteY1" fmla="*/ 0 h 2305050"/>
              <a:gd name="connsiteX2" fmla="*/ 3719505 w 4103688"/>
              <a:gd name="connsiteY2" fmla="*/ 0 h 2305050"/>
              <a:gd name="connsiteX3" fmla="*/ 4103688 w 4103688"/>
              <a:gd name="connsiteY3" fmla="*/ 384183 h 2305050"/>
              <a:gd name="connsiteX4" fmla="*/ 4100016 w 4103688"/>
              <a:gd name="connsiteY4" fmla="*/ 2075103 h 2305050"/>
              <a:gd name="connsiteX5" fmla="*/ 3884758 w 4103688"/>
              <a:gd name="connsiteY5" fmla="*/ 2305050 h 2305050"/>
              <a:gd name="connsiteX6" fmla="*/ 384183 w 4103688"/>
              <a:gd name="connsiteY6" fmla="*/ 2305050 h 2305050"/>
              <a:gd name="connsiteX7" fmla="*/ 0 w 4103688"/>
              <a:gd name="connsiteY7" fmla="*/ 1920867 h 2305050"/>
              <a:gd name="connsiteX8" fmla="*/ 0 w 4103688"/>
              <a:gd name="connsiteY8" fmla="*/ 384183 h 2305050"/>
              <a:gd name="connsiteX0" fmla="*/ 0 w 4103688"/>
              <a:gd name="connsiteY0" fmla="*/ 384183 h 2305050"/>
              <a:gd name="connsiteX1" fmla="*/ 384183 w 4103688"/>
              <a:gd name="connsiteY1" fmla="*/ 0 h 2305050"/>
              <a:gd name="connsiteX2" fmla="*/ 3719505 w 4103688"/>
              <a:gd name="connsiteY2" fmla="*/ 0 h 2305050"/>
              <a:gd name="connsiteX3" fmla="*/ 4103688 w 4103688"/>
              <a:gd name="connsiteY3" fmla="*/ 384183 h 2305050"/>
              <a:gd name="connsiteX4" fmla="*/ 4100016 w 4103688"/>
              <a:gd name="connsiteY4" fmla="*/ 2075103 h 2305050"/>
              <a:gd name="connsiteX5" fmla="*/ 3895775 w 4103688"/>
              <a:gd name="connsiteY5" fmla="*/ 2305050 h 2305050"/>
              <a:gd name="connsiteX6" fmla="*/ 384183 w 4103688"/>
              <a:gd name="connsiteY6" fmla="*/ 2305050 h 2305050"/>
              <a:gd name="connsiteX7" fmla="*/ 0 w 4103688"/>
              <a:gd name="connsiteY7" fmla="*/ 1920867 h 2305050"/>
              <a:gd name="connsiteX8" fmla="*/ 0 w 4103688"/>
              <a:gd name="connsiteY8" fmla="*/ 384183 h 2305050"/>
              <a:gd name="connsiteX0" fmla="*/ 0 w 4103688"/>
              <a:gd name="connsiteY0" fmla="*/ 384183 h 2305050"/>
              <a:gd name="connsiteX1" fmla="*/ 384183 w 4103688"/>
              <a:gd name="connsiteY1" fmla="*/ 0 h 2305050"/>
              <a:gd name="connsiteX2" fmla="*/ 3719505 w 4103688"/>
              <a:gd name="connsiteY2" fmla="*/ 0 h 2305050"/>
              <a:gd name="connsiteX3" fmla="*/ 4103688 w 4103688"/>
              <a:gd name="connsiteY3" fmla="*/ 384183 h 2305050"/>
              <a:gd name="connsiteX4" fmla="*/ 4100016 w 4103688"/>
              <a:gd name="connsiteY4" fmla="*/ 2075103 h 2305050"/>
              <a:gd name="connsiteX5" fmla="*/ 3877413 w 4103688"/>
              <a:gd name="connsiteY5" fmla="*/ 2305050 h 2305050"/>
              <a:gd name="connsiteX6" fmla="*/ 384183 w 4103688"/>
              <a:gd name="connsiteY6" fmla="*/ 2305050 h 2305050"/>
              <a:gd name="connsiteX7" fmla="*/ 0 w 4103688"/>
              <a:gd name="connsiteY7" fmla="*/ 1920867 h 2305050"/>
              <a:gd name="connsiteX8" fmla="*/ 0 w 4103688"/>
              <a:gd name="connsiteY8" fmla="*/ 384183 h 2305050"/>
              <a:gd name="connsiteX0" fmla="*/ 0 w 4103688"/>
              <a:gd name="connsiteY0" fmla="*/ 384183 h 2305050"/>
              <a:gd name="connsiteX1" fmla="*/ 384183 w 4103688"/>
              <a:gd name="connsiteY1" fmla="*/ 0 h 2305050"/>
              <a:gd name="connsiteX2" fmla="*/ 3719505 w 4103688"/>
              <a:gd name="connsiteY2" fmla="*/ 0 h 2305050"/>
              <a:gd name="connsiteX3" fmla="*/ 4103688 w 4103688"/>
              <a:gd name="connsiteY3" fmla="*/ 384183 h 2305050"/>
              <a:gd name="connsiteX4" fmla="*/ 4100016 w 4103688"/>
              <a:gd name="connsiteY4" fmla="*/ 2075103 h 2305050"/>
              <a:gd name="connsiteX5" fmla="*/ 3877413 w 4103688"/>
              <a:gd name="connsiteY5" fmla="*/ 2305050 h 2305050"/>
              <a:gd name="connsiteX6" fmla="*/ 384183 w 4103688"/>
              <a:gd name="connsiteY6" fmla="*/ 2305050 h 2305050"/>
              <a:gd name="connsiteX7" fmla="*/ 0 w 4103688"/>
              <a:gd name="connsiteY7" fmla="*/ 1920867 h 2305050"/>
              <a:gd name="connsiteX8" fmla="*/ 0 w 4103688"/>
              <a:gd name="connsiteY8" fmla="*/ 384183 h 2305050"/>
              <a:gd name="connsiteX0" fmla="*/ 0 w 4103688"/>
              <a:gd name="connsiteY0" fmla="*/ 384183 h 2305050"/>
              <a:gd name="connsiteX1" fmla="*/ 384183 w 4103688"/>
              <a:gd name="connsiteY1" fmla="*/ 0 h 2305050"/>
              <a:gd name="connsiteX2" fmla="*/ 3719505 w 4103688"/>
              <a:gd name="connsiteY2" fmla="*/ 0 h 2305050"/>
              <a:gd name="connsiteX3" fmla="*/ 4103688 w 4103688"/>
              <a:gd name="connsiteY3" fmla="*/ 384183 h 2305050"/>
              <a:gd name="connsiteX4" fmla="*/ 4100016 w 4103688"/>
              <a:gd name="connsiteY4" fmla="*/ 2075103 h 2305050"/>
              <a:gd name="connsiteX5" fmla="*/ 3877413 w 4103688"/>
              <a:gd name="connsiteY5" fmla="*/ 2305050 h 2305050"/>
              <a:gd name="connsiteX6" fmla="*/ 384183 w 4103688"/>
              <a:gd name="connsiteY6" fmla="*/ 2305050 h 2305050"/>
              <a:gd name="connsiteX7" fmla="*/ 0 w 4103688"/>
              <a:gd name="connsiteY7" fmla="*/ 1920867 h 2305050"/>
              <a:gd name="connsiteX8" fmla="*/ 0 w 4103688"/>
              <a:gd name="connsiteY8" fmla="*/ 384183 h 2305050"/>
              <a:gd name="connsiteX0" fmla="*/ 0 w 4114705"/>
              <a:gd name="connsiteY0" fmla="*/ 384183 h 2305050"/>
              <a:gd name="connsiteX1" fmla="*/ 384183 w 4114705"/>
              <a:gd name="connsiteY1" fmla="*/ 0 h 2305050"/>
              <a:gd name="connsiteX2" fmla="*/ 3719505 w 4114705"/>
              <a:gd name="connsiteY2" fmla="*/ 0 h 2305050"/>
              <a:gd name="connsiteX3" fmla="*/ 4114705 w 4114705"/>
              <a:gd name="connsiteY3" fmla="*/ 215258 h 2305050"/>
              <a:gd name="connsiteX4" fmla="*/ 4100016 w 4114705"/>
              <a:gd name="connsiteY4" fmla="*/ 2075103 h 2305050"/>
              <a:gd name="connsiteX5" fmla="*/ 3877413 w 4114705"/>
              <a:gd name="connsiteY5" fmla="*/ 2305050 h 2305050"/>
              <a:gd name="connsiteX6" fmla="*/ 384183 w 4114705"/>
              <a:gd name="connsiteY6" fmla="*/ 2305050 h 2305050"/>
              <a:gd name="connsiteX7" fmla="*/ 0 w 4114705"/>
              <a:gd name="connsiteY7" fmla="*/ 1920867 h 2305050"/>
              <a:gd name="connsiteX8" fmla="*/ 0 w 4114705"/>
              <a:gd name="connsiteY8" fmla="*/ 384183 h 2305050"/>
              <a:gd name="connsiteX0" fmla="*/ 0 w 4114705"/>
              <a:gd name="connsiteY0" fmla="*/ 395200 h 2316067"/>
              <a:gd name="connsiteX1" fmla="*/ 384183 w 4114705"/>
              <a:gd name="connsiteY1" fmla="*/ 11017 h 2316067"/>
              <a:gd name="connsiteX2" fmla="*/ 3899447 w 4114705"/>
              <a:gd name="connsiteY2" fmla="*/ 0 h 2316067"/>
              <a:gd name="connsiteX3" fmla="*/ 4114705 w 4114705"/>
              <a:gd name="connsiteY3" fmla="*/ 226275 h 2316067"/>
              <a:gd name="connsiteX4" fmla="*/ 4100016 w 4114705"/>
              <a:gd name="connsiteY4" fmla="*/ 2086120 h 2316067"/>
              <a:gd name="connsiteX5" fmla="*/ 3877413 w 4114705"/>
              <a:gd name="connsiteY5" fmla="*/ 2316067 h 2316067"/>
              <a:gd name="connsiteX6" fmla="*/ 384183 w 4114705"/>
              <a:gd name="connsiteY6" fmla="*/ 2316067 h 2316067"/>
              <a:gd name="connsiteX7" fmla="*/ 0 w 4114705"/>
              <a:gd name="connsiteY7" fmla="*/ 1931884 h 2316067"/>
              <a:gd name="connsiteX8" fmla="*/ 0 w 4114705"/>
              <a:gd name="connsiteY8" fmla="*/ 395200 h 2316067"/>
              <a:gd name="connsiteX0" fmla="*/ 0 w 4114705"/>
              <a:gd name="connsiteY0" fmla="*/ 395899 h 2316766"/>
              <a:gd name="connsiteX1" fmla="*/ 384183 w 4114705"/>
              <a:gd name="connsiteY1" fmla="*/ 11716 h 2316766"/>
              <a:gd name="connsiteX2" fmla="*/ 3899447 w 4114705"/>
              <a:gd name="connsiteY2" fmla="*/ 699 h 2316766"/>
              <a:gd name="connsiteX3" fmla="*/ 4114705 w 4114705"/>
              <a:gd name="connsiteY3" fmla="*/ 190251 h 2316766"/>
              <a:gd name="connsiteX4" fmla="*/ 4100016 w 4114705"/>
              <a:gd name="connsiteY4" fmla="*/ 2086819 h 2316766"/>
              <a:gd name="connsiteX5" fmla="*/ 3877413 w 4114705"/>
              <a:gd name="connsiteY5" fmla="*/ 2316766 h 2316766"/>
              <a:gd name="connsiteX6" fmla="*/ 384183 w 4114705"/>
              <a:gd name="connsiteY6" fmla="*/ 2316766 h 2316766"/>
              <a:gd name="connsiteX7" fmla="*/ 0 w 4114705"/>
              <a:gd name="connsiteY7" fmla="*/ 1932583 h 2316766"/>
              <a:gd name="connsiteX8" fmla="*/ 0 w 4114705"/>
              <a:gd name="connsiteY8" fmla="*/ 395899 h 2316766"/>
              <a:gd name="connsiteX0" fmla="*/ 0 w 4116159"/>
              <a:gd name="connsiteY0" fmla="*/ 395899 h 2316766"/>
              <a:gd name="connsiteX1" fmla="*/ 384183 w 4116159"/>
              <a:gd name="connsiteY1" fmla="*/ 11716 h 2316766"/>
              <a:gd name="connsiteX2" fmla="*/ 3932498 w 4116159"/>
              <a:gd name="connsiteY2" fmla="*/ 699 h 2316766"/>
              <a:gd name="connsiteX3" fmla="*/ 4114705 w 4116159"/>
              <a:gd name="connsiteY3" fmla="*/ 190251 h 2316766"/>
              <a:gd name="connsiteX4" fmla="*/ 4100016 w 4116159"/>
              <a:gd name="connsiteY4" fmla="*/ 2086819 h 2316766"/>
              <a:gd name="connsiteX5" fmla="*/ 3877413 w 4116159"/>
              <a:gd name="connsiteY5" fmla="*/ 2316766 h 2316766"/>
              <a:gd name="connsiteX6" fmla="*/ 384183 w 4116159"/>
              <a:gd name="connsiteY6" fmla="*/ 2316766 h 2316766"/>
              <a:gd name="connsiteX7" fmla="*/ 0 w 4116159"/>
              <a:gd name="connsiteY7" fmla="*/ 1932583 h 2316766"/>
              <a:gd name="connsiteX8" fmla="*/ 0 w 4116159"/>
              <a:gd name="connsiteY8" fmla="*/ 395899 h 2316766"/>
              <a:gd name="connsiteX0" fmla="*/ 0 w 4116159"/>
              <a:gd name="connsiteY0" fmla="*/ 395313 h 2316180"/>
              <a:gd name="connsiteX1" fmla="*/ 384183 w 4116159"/>
              <a:gd name="connsiteY1" fmla="*/ 11130 h 2316180"/>
              <a:gd name="connsiteX2" fmla="*/ 3932498 w 4116159"/>
              <a:gd name="connsiteY2" fmla="*/ 113 h 2316180"/>
              <a:gd name="connsiteX3" fmla="*/ 4114705 w 4116159"/>
              <a:gd name="connsiteY3" fmla="*/ 200682 h 2316180"/>
              <a:gd name="connsiteX4" fmla="*/ 4100016 w 4116159"/>
              <a:gd name="connsiteY4" fmla="*/ 2086233 h 2316180"/>
              <a:gd name="connsiteX5" fmla="*/ 3877413 w 4116159"/>
              <a:gd name="connsiteY5" fmla="*/ 2316180 h 2316180"/>
              <a:gd name="connsiteX6" fmla="*/ 384183 w 4116159"/>
              <a:gd name="connsiteY6" fmla="*/ 2316180 h 2316180"/>
              <a:gd name="connsiteX7" fmla="*/ 0 w 4116159"/>
              <a:gd name="connsiteY7" fmla="*/ 1931997 h 2316180"/>
              <a:gd name="connsiteX8" fmla="*/ 0 w 4116159"/>
              <a:gd name="connsiteY8" fmla="*/ 395313 h 2316180"/>
              <a:gd name="connsiteX0" fmla="*/ 0 w 4116159"/>
              <a:gd name="connsiteY0" fmla="*/ 395313 h 2316180"/>
              <a:gd name="connsiteX1" fmla="*/ 384183 w 4116159"/>
              <a:gd name="connsiteY1" fmla="*/ 11130 h 2316180"/>
              <a:gd name="connsiteX2" fmla="*/ 3932498 w 4116159"/>
              <a:gd name="connsiteY2" fmla="*/ 113 h 2316180"/>
              <a:gd name="connsiteX3" fmla="*/ 4114705 w 4116159"/>
              <a:gd name="connsiteY3" fmla="*/ 200682 h 2316180"/>
              <a:gd name="connsiteX4" fmla="*/ 4103688 w 4116159"/>
              <a:gd name="connsiteY4" fmla="*/ 2104595 h 2316180"/>
              <a:gd name="connsiteX5" fmla="*/ 3877413 w 4116159"/>
              <a:gd name="connsiteY5" fmla="*/ 2316180 h 2316180"/>
              <a:gd name="connsiteX6" fmla="*/ 384183 w 4116159"/>
              <a:gd name="connsiteY6" fmla="*/ 2316180 h 2316180"/>
              <a:gd name="connsiteX7" fmla="*/ 0 w 4116159"/>
              <a:gd name="connsiteY7" fmla="*/ 1931997 h 2316180"/>
              <a:gd name="connsiteX8" fmla="*/ 0 w 4116159"/>
              <a:gd name="connsiteY8" fmla="*/ 395313 h 2316180"/>
              <a:gd name="connsiteX0" fmla="*/ 0 w 4116159"/>
              <a:gd name="connsiteY0" fmla="*/ 395313 h 2316180"/>
              <a:gd name="connsiteX1" fmla="*/ 384183 w 4116159"/>
              <a:gd name="connsiteY1" fmla="*/ 11130 h 2316180"/>
              <a:gd name="connsiteX2" fmla="*/ 3932498 w 4116159"/>
              <a:gd name="connsiteY2" fmla="*/ 113 h 2316180"/>
              <a:gd name="connsiteX3" fmla="*/ 4114705 w 4116159"/>
              <a:gd name="connsiteY3" fmla="*/ 200682 h 2316180"/>
              <a:gd name="connsiteX4" fmla="*/ 4103688 w 4116159"/>
              <a:gd name="connsiteY4" fmla="*/ 2104595 h 2316180"/>
              <a:gd name="connsiteX5" fmla="*/ 3888429 w 4116159"/>
              <a:gd name="connsiteY5" fmla="*/ 2316180 h 2316180"/>
              <a:gd name="connsiteX6" fmla="*/ 384183 w 4116159"/>
              <a:gd name="connsiteY6" fmla="*/ 2316180 h 2316180"/>
              <a:gd name="connsiteX7" fmla="*/ 0 w 4116159"/>
              <a:gd name="connsiteY7" fmla="*/ 1931997 h 2316180"/>
              <a:gd name="connsiteX8" fmla="*/ 0 w 4116159"/>
              <a:gd name="connsiteY8" fmla="*/ 395313 h 2316180"/>
              <a:gd name="connsiteX0" fmla="*/ 3672 w 4119831"/>
              <a:gd name="connsiteY0" fmla="*/ 395313 h 2316180"/>
              <a:gd name="connsiteX1" fmla="*/ 387855 w 4119831"/>
              <a:gd name="connsiteY1" fmla="*/ 11130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387855 w 4119831"/>
              <a:gd name="connsiteY6" fmla="*/ 2316180 h 2316180"/>
              <a:gd name="connsiteX7" fmla="*/ 0 w 4119831"/>
              <a:gd name="connsiteY7" fmla="*/ 2086233 h 2316180"/>
              <a:gd name="connsiteX8" fmla="*/ 3672 w 4119831"/>
              <a:gd name="connsiteY8" fmla="*/ 395313 h 2316180"/>
              <a:gd name="connsiteX0" fmla="*/ 3672 w 4119831"/>
              <a:gd name="connsiteY0" fmla="*/ 395313 h 2316180"/>
              <a:gd name="connsiteX1" fmla="*/ 387855 w 4119831"/>
              <a:gd name="connsiteY1" fmla="*/ 11130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086233 h 2316180"/>
              <a:gd name="connsiteX8" fmla="*/ 3672 w 4119831"/>
              <a:gd name="connsiteY8" fmla="*/ 395313 h 2316180"/>
              <a:gd name="connsiteX0" fmla="*/ 7344 w 4123503"/>
              <a:gd name="connsiteY0" fmla="*/ 395313 h 2316180"/>
              <a:gd name="connsiteX1" fmla="*/ 391527 w 4123503"/>
              <a:gd name="connsiteY1" fmla="*/ 11130 h 2316180"/>
              <a:gd name="connsiteX2" fmla="*/ 3939842 w 4123503"/>
              <a:gd name="connsiteY2" fmla="*/ 113 h 2316180"/>
              <a:gd name="connsiteX3" fmla="*/ 4122049 w 4123503"/>
              <a:gd name="connsiteY3" fmla="*/ 200682 h 2316180"/>
              <a:gd name="connsiteX4" fmla="*/ 4111032 w 4123503"/>
              <a:gd name="connsiteY4" fmla="*/ 2104595 h 2316180"/>
              <a:gd name="connsiteX5" fmla="*/ 3895773 w 4123503"/>
              <a:gd name="connsiteY5" fmla="*/ 2316180 h 2316180"/>
              <a:gd name="connsiteX6" fmla="*/ 248308 w 4123503"/>
              <a:gd name="connsiteY6" fmla="*/ 2308835 h 2316180"/>
              <a:gd name="connsiteX7" fmla="*/ 0 w 4123503"/>
              <a:gd name="connsiteY7" fmla="*/ 2130300 h 2316180"/>
              <a:gd name="connsiteX8" fmla="*/ 7344 w 4123503"/>
              <a:gd name="connsiteY8" fmla="*/ 395313 h 2316180"/>
              <a:gd name="connsiteX0" fmla="*/ 3672 w 4119831"/>
              <a:gd name="connsiteY0" fmla="*/ 395313 h 2316180"/>
              <a:gd name="connsiteX1" fmla="*/ 387855 w 4119831"/>
              <a:gd name="connsiteY1" fmla="*/ 11130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395313 h 2316180"/>
              <a:gd name="connsiteX0" fmla="*/ 3672 w 4119831"/>
              <a:gd name="connsiteY0" fmla="*/ 197009 h 2316180"/>
              <a:gd name="connsiteX1" fmla="*/ 387855 w 4119831"/>
              <a:gd name="connsiteY1" fmla="*/ 11130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97009 h 2316180"/>
              <a:gd name="connsiteX0" fmla="*/ 3672 w 4119831"/>
              <a:gd name="connsiteY0" fmla="*/ 197009 h 2316180"/>
              <a:gd name="connsiteX1" fmla="*/ 207913 w 4119831"/>
              <a:gd name="connsiteY1" fmla="*/ 14803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97009 h 2316180"/>
              <a:gd name="connsiteX0" fmla="*/ 3672 w 4119831"/>
              <a:gd name="connsiteY0" fmla="*/ 182320 h 2316180"/>
              <a:gd name="connsiteX1" fmla="*/ 207913 w 4119831"/>
              <a:gd name="connsiteY1" fmla="*/ 14803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3672 w 4119831"/>
              <a:gd name="connsiteY0" fmla="*/ 182320 h 2316180"/>
              <a:gd name="connsiteX1" fmla="*/ 207913 w 4119831"/>
              <a:gd name="connsiteY1" fmla="*/ 7458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3672 w 4119831"/>
              <a:gd name="connsiteY0" fmla="*/ 182320 h 2316180"/>
              <a:gd name="connsiteX1" fmla="*/ 215258 w 4119831"/>
              <a:gd name="connsiteY1" fmla="*/ 7458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3672 w 4119831"/>
              <a:gd name="connsiteY0" fmla="*/ 182320 h 2316180"/>
              <a:gd name="connsiteX1" fmla="*/ 215258 w 4119831"/>
              <a:gd name="connsiteY1" fmla="*/ 7458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3672 w 4119831"/>
              <a:gd name="connsiteY0" fmla="*/ 182320 h 2316180"/>
              <a:gd name="connsiteX1" fmla="*/ 215258 w 4119831"/>
              <a:gd name="connsiteY1" fmla="*/ 7458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3672 w 4119831"/>
              <a:gd name="connsiteY0" fmla="*/ 182320 h 2316180"/>
              <a:gd name="connsiteX1" fmla="*/ 215258 w 4119831"/>
              <a:gd name="connsiteY1" fmla="*/ 7458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3672 w 4119831"/>
              <a:gd name="connsiteY0" fmla="*/ 182320 h 2316180"/>
              <a:gd name="connsiteX1" fmla="*/ 215258 w 4119831"/>
              <a:gd name="connsiteY1" fmla="*/ 7458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3672 w 4119831"/>
              <a:gd name="connsiteY0" fmla="*/ 182320 h 2316180"/>
              <a:gd name="connsiteX1" fmla="*/ 226275 w 4119831"/>
              <a:gd name="connsiteY1" fmla="*/ 7458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3672 w 4119831"/>
              <a:gd name="connsiteY0" fmla="*/ 182320 h 2316180"/>
              <a:gd name="connsiteX1" fmla="*/ 229947 w 4119831"/>
              <a:gd name="connsiteY1" fmla="*/ 7458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3672 w 4119831"/>
              <a:gd name="connsiteY0" fmla="*/ 182320 h 2316180"/>
              <a:gd name="connsiteX1" fmla="*/ 251980 w 4119831"/>
              <a:gd name="connsiteY1" fmla="*/ 7458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3672 w 4119831"/>
              <a:gd name="connsiteY0" fmla="*/ 182320 h 2316180"/>
              <a:gd name="connsiteX1" fmla="*/ 251980 w 4119831"/>
              <a:gd name="connsiteY1" fmla="*/ 7458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3672 w 4119831"/>
              <a:gd name="connsiteY0" fmla="*/ 182320 h 2316180"/>
              <a:gd name="connsiteX1" fmla="*/ 251980 w 4119831"/>
              <a:gd name="connsiteY1" fmla="*/ 7458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3672 w 4119831"/>
              <a:gd name="connsiteY0" fmla="*/ 182320 h 2316180"/>
              <a:gd name="connsiteX1" fmla="*/ 251980 w 4119831"/>
              <a:gd name="connsiteY1" fmla="*/ 7458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3672 w 4119831"/>
              <a:gd name="connsiteY0" fmla="*/ 182320 h 2316180"/>
              <a:gd name="connsiteX1" fmla="*/ 251980 w 4119831"/>
              <a:gd name="connsiteY1" fmla="*/ 7458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3672 w 4119831"/>
              <a:gd name="connsiteY0" fmla="*/ 182320 h 2316180"/>
              <a:gd name="connsiteX1" fmla="*/ 243855 w 4119831"/>
              <a:gd name="connsiteY1" fmla="*/ 7458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3672 w 4119831"/>
              <a:gd name="connsiteY0" fmla="*/ 182320 h 2316180"/>
              <a:gd name="connsiteX1" fmla="*/ 243855 w 4119831"/>
              <a:gd name="connsiteY1" fmla="*/ 7458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3672 w 4119831"/>
              <a:gd name="connsiteY0" fmla="*/ 182320 h 2316180"/>
              <a:gd name="connsiteX1" fmla="*/ 243855 w 4119831"/>
              <a:gd name="connsiteY1" fmla="*/ 7458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3672 w 4119831"/>
              <a:gd name="connsiteY0" fmla="*/ 182320 h 2316180"/>
              <a:gd name="connsiteX1" fmla="*/ 243855 w 4119831"/>
              <a:gd name="connsiteY1" fmla="*/ 7458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0 w 4121575"/>
              <a:gd name="connsiteY0" fmla="*/ 198649 h 2316180"/>
              <a:gd name="connsiteX1" fmla="*/ 245599 w 4121575"/>
              <a:gd name="connsiteY1" fmla="*/ 7458 h 2316180"/>
              <a:gd name="connsiteX2" fmla="*/ 3937914 w 4121575"/>
              <a:gd name="connsiteY2" fmla="*/ 113 h 2316180"/>
              <a:gd name="connsiteX3" fmla="*/ 4120121 w 4121575"/>
              <a:gd name="connsiteY3" fmla="*/ 200682 h 2316180"/>
              <a:gd name="connsiteX4" fmla="*/ 4109104 w 4121575"/>
              <a:gd name="connsiteY4" fmla="*/ 2104595 h 2316180"/>
              <a:gd name="connsiteX5" fmla="*/ 3893845 w 4121575"/>
              <a:gd name="connsiteY5" fmla="*/ 2316180 h 2316180"/>
              <a:gd name="connsiteX6" fmla="*/ 246380 w 4121575"/>
              <a:gd name="connsiteY6" fmla="*/ 2308835 h 2316180"/>
              <a:gd name="connsiteX7" fmla="*/ 1744 w 4121575"/>
              <a:gd name="connsiteY7" fmla="*/ 2119283 h 2316180"/>
              <a:gd name="connsiteX8" fmla="*/ 0 w 4121575"/>
              <a:gd name="connsiteY8" fmla="*/ 198649 h 2316180"/>
              <a:gd name="connsiteX0" fmla="*/ 31 w 4121606"/>
              <a:gd name="connsiteY0" fmla="*/ 198649 h 2316180"/>
              <a:gd name="connsiteX1" fmla="*/ 210423 w 4121606"/>
              <a:gd name="connsiteY1" fmla="*/ 7458 h 2316180"/>
              <a:gd name="connsiteX2" fmla="*/ 3937945 w 4121606"/>
              <a:gd name="connsiteY2" fmla="*/ 113 h 2316180"/>
              <a:gd name="connsiteX3" fmla="*/ 4120152 w 4121606"/>
              <a:gd name="connsiteY3" fmla="*/ 200682 h 2316180"/>
              <a:gd name="connsiteX4" fmla="*/ 4109135 w 4121606"/>
              <a:gd name="connsiteY4" fmla="*/ 2104595 h 2316180"/>
              <a:gd name="connsiteX5" fmla="*/ 3893876 w 4121606"/>
              <a:gd name="connsiteY5" fmla="*/ 2316180 h 2316180"/>
              <a:gd name="connsiteX6" fmla="*/ 246411 w 4121606"/>
              <a:gd name="connsiteY6" fmla="*/ 2308835 h 2316180"/>
              <a:gd name="connsiteX7" fmla="*/ 1775 w 4121606"/>
              <a:gd name="connsiteY7" fmla="*/ 2119283 h 2316180"/>
              <a:gd name="connsiteX8" fmla="*/ 31 w 4121606"/>
              <a:gd name="connsiteY8" fmla="*/ 198649 h 2316180"/>
              <a:gd name="connsiteX0" fmla="*/ 31 w 4121606"/>
              <a:gd name="connsiteY0" fmla="*/ 198649 h 2316180"/>
              <a:gd name="connsiteX1" fmla="*/ 210423 w 4121606"/>
              <a:gd name="connsiteY1" fmla="*/ 7458 h 2316180"/>
              <a:gd name="connsiteX2" fmla="*/ 3937945 w 4121606"/>
              <a:gd name="connsiteY2" fmla="*/ 113 h 2316180"/>
              <a:gd name="connsiteX3" fmla="*/ 4120152 w 4121606"/>
              <a:gd name="connsiteY3" fmla="*/ 200682 h 2316180"/>
              <a:gd name="connsiteX4" fmla="*/ 4109135 w 4121606"/>
              <a:gd name="connsiteY4" fmla="*/ 2104595 h 2316180"/>
              <a:gd name="connsiteX5" fmla="*/ 3893876 w 4121606"/>
              <a:gd name="connsiteY5" fmla="*/ 2316180 h 2316180"/>
              <a:gd name="connsiteX6" fmla="*/ 246411 w 4121606"/>
              <a:gd name="connsiteY6" fmla="*/ 2308835 h 2316180"/>
              <a:gd name="connsiteX7" fmla="*/ 1775 w 4121606"/>
              <a:gd name="connsiteY7" fmla="*/ 2135612 h 2316180"/>
              <a:gd name="connsiteX8" fmla="*/ 31 w 4121606"/>
              <a:gd name="connsiteY8" fmla="*/ 198649 h 2316180"/>
              <a:gd name="connsiteX0" fmla="*/ 31 w 4121606"/>
              <a:gd name="connsiteY0" fmla="*/ 198649 h 2316180"/>
              <a:gd name="connsiteX1" fmla="*/ 210423 w 4121606"/>
              <a:gd name="connsiteY1" fmla="*/ 7458 h 2316180"/>
              <a:gd name="connsiteX2" fmla="*/ 3937945 w 4121606"/>
              <a:gd name="connsiteY2" fmla="*/ 113 h 2316180"/>
              <a:gd name="connsiteX3" fmla="*/ 4120152 w 4121606"/>
              <a:gd name="connsiteY3" fmla="*/ 200682 h 2316180"/>
              <a:gd name="connsiteX4" fmla="*/ 4109135 w 4121606"/>
              <a:gd name="connsiteY4" fmla="*/ 2104595 h 2316180"/>
              <a:gd name="connsiteX5" fmla="*/ 3893876 w 4121606"/>
              <a:gd name="connsiteY5" fmla="*/ 2316180 h 2316180"/>
              <a:gd name="connsiteX6" fmla="*/ 232870 w 4121606"/>
              <a:gd name="connsiteY6" fmla="*/ 2311556 h 2316180"/>
              <a:gd name="connsiteX7" fmla="*/ 1775 w 4121606"/>
              <a:gd name="connsiteY7" fmla="*/ 2135612 h 2316180"/>
              <a:gd name="connsiteX8" fmla="*/ 31 w 4121606"/>
              <a:gd name="connsiteY8" fmla="*/ 198649 h 2316180"/>
              <a:gd name="connsiteX0" fmla="*/ 31 w 4121606"/>
              <a:gd name="connsiteY0" fmla="*/ 198649 h 2316180"/>
              <a:gd name="connsiteX1" fmla="*/ 210423 w 4121606"/>
              <a:gd name="connsiteY1" fmla="*/ 7458 h 2316180"/>
              <a:gd name="connsiteX2" fmla="*/ 3937945 w 4121606"/>
              <a:gd name="connsiteY2" fmla="*/ 113 h 2316180"/>
              <a:gd name="connsiteX3" fmla="*/ 4120152 w 4121606"/>
              <a:gd name="connsiteY3" fmla="*/ 200682 h 2316180"/>
              <a:gd name="connsiteX4" fmla="*/ 4109135 w 4121606"/>
              <a:gd name="connsiteY4" fmla="*/ 2112759 h 2316180"/>
              <a:gd name="connsiteX5" fmla="*/ 3893876 w 4121606"/>
              <a:gd name="connsiteY5" fmla="*/ 2316180 h 2316180"/>
              <a:gd name="connsiteX6" fmla="*/ 232870 w 4121606"/>
              <a:gd name="connsiteY6" fmla="*/ 2311556 h 2316180"/>
              <a:gd name="connsiteX7" fmla="*/ 1775 w 4121606"/>
              <a:gd name="connsiteY7" fmla="*/ 2135612 h 2316180"/>
              <a:gd name="connsiteX8" fmla="*/ 31 w 4121606"/>
              <a:gd name="connsiteY8" fmla="*/ 198649 h 2316180"/>
              <a:gd name="connsiteX0" fmla="*/ 31 w 4121606"/>
              <a:gd name="connsiteY0" fmla="*/ 198649 h 2316180"/>
              <a:gd name="connsiteX1" fmla="*/ 210423 w 4121606"/>
              <a:gd name="connsiteY1" fmla="*/ 7458 h 2316180"/>
              <a:gd name="connsiteX2" fmla="*/ 3937945 w 4121606"/>
              <a:gd name="connsiteY2" fmla="*/ 113 h 2316180"/>
              <a:gd name="connsiteX3" fmla="*/ 4120152 w 4121606"/>
              <a:gd name="connsiteY3" fmla="*/ 200682 h 2316180"/>
              <a:gd name="connsiteX4" fmla="*/ 4109135 w 4121606"/>
              <a:gd name="connsiteY4" fmla="*/ 2112759 h 2316180"/>
              <a:gd name="connsiteX5" fmla="*/ 3896585 w 4121606"/>
              <a:gd name="connsiteY5" fmla="*/ 2316180 h 2316180"/>
              <a:gd name="connsiteX6" fmla="*/ 232870 w 4121606"/>
              <a:gd name="connsiteY6" fmla="*/ 2311556 h 2316180"/>
              <a:gd name="connsiteX7" fmla="*/ 1775 w 4121606"/>
              <a:gd name="connsiteY7" fmla="*/ 2135612 h 2316180"/>
              <a:gd name="connsiteX8" fmla="*/ 31 w 4121606"/>
              <a:gd name="connsiteY8" fmla="*/ 198649 h 2316180"/>
              <a:gd name="connsiteX0" fmla="*/ 31 w 4121606"/>
              <a:gd name="connsiteY0" fmla="*/ 198649 h 2316180"/>
              <a:gd name="connsiteX1" fmla="*/ 210423 w 4121606"/>
              <a:gd name="connsiteY1" fmla="*/ 7458 h 2316180"/>
              <a:gd name="connsiteX2" fmla="*/ 3937945 w 4121606"/>
              <a:gd name="connsiteY2" fmla="*/ 113 h 2316180"/>
              <a:gd name="connsiteX3" fmla="*/ 4120152 w 4121606"/>
              <a:gd name="connsiteY3" fmla="*/ 200682 h 2316180"/>
              <a:gd name="connsiteX4" fmla="*/ 4109135 w 4121606"/>
              <a:gd name="connsiteY4" fmla="*/ 2112759 h 2316180"/>
              <a:gd name="connsiteX5" fmla="*/ 3896585 w 4121606"/>
              <a:gd name="connsiteY5" fmla="*/ 2316180 h 2316180"/>
              <a:gd name="connsiteX6" fmla="*/ 232870 w 4121606"/>
              <a:gd name="connsiteY6" fmla="*/ 2311556 h 2316180"/>
              <a:gd name="connsiteX7" fmla="*/ 1775 w 4121606"/>
              <a:gd name="connsiteY7" fmla="*/ 2135612 h 2316180"/>
              <a:gd name="connsiteX8" fmla="*/ 31 w 4121606"/>
              <a:gd name="connsiteY8" fmla="*/ 198649 h 2316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1606" h="2316180">
                <a:moveTo>
                  <a:pt x="31" y="198649"/>
                </a:moveTo>
                <a:cubicBezTo>
                  <a:pt x="31" y="-13529"/>
                  <a:pt x="-7540" y="5690"/>
                  <a:pt x="210423" y="7458"/>
                </a:cubicBezTo>
                <a:lnTo>
                  <a:pt x="3937945" y="113"/>
                </a:lnTo>
                <a:cubicBezTo>
                  <a:pt x="4150123" y="113"/>
                  <a:pt x="4120152" y="-11496"/>
                  <a:pt x="4120152" y="200682"/>
                </a:cubicBezTo>
                <a:cubicBezTo>
                  <a:pt x="4116480" y="835320"/>
                  <a:pt x="4112807" y="1478121"/>
                  <a:pt x="4109135" y="2112759"/>
                </a:cubicBezTo>
                <a:cubicBezTo>
                  <a:pt x="4101791" y="2332281"/>
                  <a:pt x="4137177" y="2312508"/>
                  <a:pt x="3896585" y="2316180"/>
                </a:cubicBezTo>
                <a:lnTo>
                  <a:pt x="232870" y="2311556"/>
                </a:lnTo>
                <a:cubicBezTo>
                  <a:pt x="-5014" y="2307884"/>
                  <a:pt x="1775" y="2347790"/>
                  <a:pt x="1775" y="2135612"/>
                </a:cubicBezTo>
                <a:cubicBezTo>
                  <a:pt x="1194" y="1495401"/>
                  <a:pt x="612" y="838860"/>
                  <a:pt x="31" y="198649"/>
                </a:cubicBezTo>
                <a:close/>
              </a:path>
            </a:pathLst>
          </a:custGeom>
        </p:spPr>
        <p:txBody>
          <a:bodyPr lIns="1656000" tIns="396000"/>
          <a:lstStyle>
            <a:lvl1pPr>
              <a:defRPr/>
            </a:lvl1pPr>
          </a:lstStyle>
          <a:p>
            <a:r>
              <a:rPr lang="ru-RU" dirty="0"/>
              <a:t>Рисунок</a:t>
            </a:r>
          </a:p>
        </p:txBody>
      </p:sp>
    </p:spTree>
    <p:extLst>
      <p:ext uri="{BB962C8B-B14F-4D97-AF65-F5344CB8AC3E}">
        <p14:creationId xmlns:p14="http://schemas.microsoft.com/office/powerpoint/2010/main" val="13180870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емо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21" name="Текст 20"/>
          <p:cNvSpPr>
            <a:spLocks noGrp="1"/>
          </p:cNvSpPr>
          <p:nvPr>
            <p:ph type="body" sz="quarter" idx="11"/>
          </p:nvPr>
        </p:nvSpPr>
        <p:spPr>
          <a:xfrm>
            <a:off x="683570" y="1999599"/>
            <a:ext cx="1622177" cy="568240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2" name="Текст 18"/>
          <p:cNvSpPr>
            <a:spLocks noGrp="1"/>
          </p:cNvSpPr>
          <p:nvPr>
            <p:ph type="body" sz="quarter" idx="12"/>
          </p:nvPr>
        </p:nvSpPr>
        <p:spPr>
          <a:xfrm>
            <a:off x="683570" y="1574720"/>
            <a:ext cx="1622177" cy="347754"/>
          </a:xfrm>
        </p:spPr>
        <p:txBody>
          <a:bodyPr/>
          <a:lstStyle>
            <a:lvl1pPr algn="r">
              <a:defRPr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Образец</a:t>
            </a:r>
          </a:p>
        </p:txBody>
      </p:sp>
      <p:cxnSp>
        <p:nvCxnSpPr>
          <p:cNvPr id="24" name="Прямая соединительная линия 23"/>
          <p:cNvCxnSpPr/>
          <p:nvPr userDrawn="1"/>
        </p:nvCxnSpPr>
        <p:spPr>
          <a:xfrm>
            <a:off x="5651167" y="3678038"/>
            <a:ext cx="828000" cy="0"/>
          </a:xfrm>
          <a:prstGeom prst="line">
            <a:avLst/>
          </a:prstGeom>
          <a:ln cap="rnd">
            <a:solidFill>
              <a:srgbClr val="E4EAE9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 userDrawn="1"/>
        </p:nvCxnSpPr>
        <p:spPr>
          <a:xfrm>
            <a:off x="5651167" y="2283718"/>
            <a:ext cx="828000" cy="0"/>
          </a:xfrm>
          <a:prstGeom prst="line">
            <a:avLst/>
          </a:prstGeom>
          <a:ln cap="rnd">
            <a:solidFill>
              <a:srgbClr val="E4EAE9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 userDrawn="1"/>
        </p:nvCxnSpPr>
        <p:spPr>
          <a:xfrm>
            <a:off x="2598333" y="2283718"/>
            <a:ext cx="828000" cy="0"/>
          </a:xfrm>
          <a:prstGeom prst="line">
            <a:avLst/>
          </a:prstGeom>
          <a:ln cap="rnd">
            <a:solidFill>
              <a:srgbClr val="E4EAE9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 userDrawn="1"/>
        </p:nvCxnSpPr>
        <p:spPr>
          <a:xfrm>
            <a:off x="2598333" y="3678038"/>
            <a:ext cx="828000" cy="0"/>
          </a:xfrm>
          <a:prstGeom prst="line">
            <a:avLst/>
          </a:prstGeom>
          <a:ln cap="rnd">
            <a:solidFill>
              <a:srgbClr val="E4EAE9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Текст 20"/>
          <p:cNvSpPr>
            <a:spLocks noGrp="1"/>
          </p:cNvSpPr>
          <p:nvPr>
            <p:ph type="body" sz="quarter" idx="13"/>
          </p:nvPr>
        </p:nvSpPr>
        <p:spPr>
          <a:xfrm>
            <a:off x="683570" y="3941202"/>
            <a:ext cx="1622177" cy="568240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1" name="Текст 18"/>
          <p:cNvSpPr>
            <a:spLocks noGrp="1"/>
          </p:cNvSpPr>
          <p:nvPr>
            <p:ph type="body" sz="quarter" idx="14"/>
          </p:nvPr>
        </p:nvSpPr>
        <p:spPr>
          <a:xfrm>
            <a:off x="683570" y="3516323"/>
            <a:ext cx="1622177" cy="347754"/>
          </a:xfrm>
        </p:spPr>
        <p:txBody>
          <a:bodyPr/>
          <a:lstStyle>
            <a:lvl1pPr algn="r">
              <a:defRPr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Образец</a:t>
            </a:r>
          </a:p>
        </p:txBody>
      </p:sp>
      <p:sp>
        <p:nvSpPr>
          <p:cNvPr id="32" name="Текст 20"/>
          <p:cNvSpPr>
            <a:spLocks noGrp="1"/>
          </p:cNvSpPr>
          <p:nvPr>
            <p:ph type="body" sz="quarter" idx="15"/>
          </p:nvPr>
        </p:nvSpPr>
        <p:spPr>
          <a:xfrm>
            <a:off x="6730244" y="3941202"/>
            <a:ext cx="1622177" cy="568240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3" name="Текст 18"/>
          <p:cNvSpPr>
            <a:spLocks noGrp="1"/>
          </p:cNvSpPr>
          <p:nvPr>
            <p:ph type="body" sz="quarter" idx="16"/>
          </p:nvPr>
        </p:nvSpPr>
        <p:spPr>
          <a:xfrm>
            <a:off x="6730244" y="3516323"/>
            <a:ext cx="1622177" cy="347754"/>
          </a:xfrm>
        </p:spPr>
        <p:txBody>
          <a:bodyPr/>
          <a:lstStyle>
            <a:lvl1pPr algn="l">
              <a:defRPr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Образец</a:t>
            </a:r>
          </a:p>
        </p:txBody>
      </p:sp>
      <p:sp>
        <p:nvSpPr>
          <p:cNvPr id="34" name="Текст 20"/>
          <p:cNvSpPr>
            <a:spLocks noGrp="1"/>
          </p:cNvSpPr>
          <p:nvPr>
            <p:ph type="body" sz="quarter" idx="17"/>
          </p:nvPr>
        </p:nvSpPr>
        <p:spPr>
          <a:xfrm>
            <a:off x="6730244" y="1999599"/>
            <a:ext cx="1622177" cy="568240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5" name="Текст 18"/>
          <p:cNvSpPr>
            <a:spLocks noGrp="1"/>
          </p:cNvSpPr>
          <p:nvPr>
            <p:ph type="body" sz="quarter" idx="18"/>
          </p:nvPr>
        </p:nvSpPr>
        <p:spPr>
          <a:xfrm>
            <a:off x="6730244" y="1574720"/>
            <a:ext cx="1622177" cy="347754"/>
          </a:xfrm>
        </p:spPr>
        <p:txBody>
          <a:bodyPr/>
          <a:lstStyle>
            <a:lvl1pPr algn="l">
              <a:defRPr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Образец</a:t>
            </a:r>
          </a:p>
        </p:txBody>
      </p:sp>
      <p:grpSp>
        <p:nvGrpSpPr>
          <p:cNvPr id="3" name="Группа 2"/>
          <p:cNvGrpSpPr/>
          <p:nvPr userDrawn="1"/>
        </p:nvGrpSpPr>
        <p:grpSpPr>
          <a:xfrm>
            <a:off x="3485360" y="1299947"/>
            <a:ext cx="2029264" cy="3714100"/>
            <a:chOff x="3968086" y="937463"/>
            <a:chExt cx="2336877" cy="4445260"/>
          </a:xfrm>
        </p:grpSpPr>
        <p:pic>
          <p:nvPicPr>
            <p:cNvPr id="19" name="그림 7">
              <a:extLst>
                <a:ext uri="{FF2B5EF4-FFF2-40B4-BE49-F238E27FC236}">
                  <a16:creationId xmlns:a16="http://schemas.microsoft.com/office/drawing/2014/main" xmlns="" id="{98D0599D-7074-48BF-B0BB-683FC0C513B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8086" y="937463"/>
              <a:ext cx="2336877" cy="4445260"/>
            </a:xfrm>
            <a:prstGeom prst="rect">
              <a:avLst/>
            </a:prstGeom>
          </p:spPr>
        </p:pic>
        <p:pic>
          <p:nvPicPr>
            <p:cNvPr id="23" name="그림 8">
              <a:extLst>
                <a:ext uri="{FF2B5EF4-FFF2-40B4-BE49-F238E27FC236}">
                  <a16:creationId xmlns:a16="http://schemas.microsoft.com/office/drawing/2014/main" xmlns="" id="{CC7C7A64-7912-44C9-A989-35AFE2A7EAA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0967" y="1144691"/>
              <a:ext cx="1223580" cy="200474"/>
            </a:xfrm>
            <a:prstGeom prst="rect">
              <a:avLst/>
            </a:prstGeom>
          </p:spPr>
        </p:pic>
      </p:grpSp>
      <p:sp>
        <p:nvSpPr>
          <p:cNvPr id="20" name="Рисунок 42"/>
          <p:cNvSpPr>
            <a:spLocks noGrp="1"/>
          </p:cNvSpPr>
          <p:nvPr>
            <p:ph type="pic" sz="quarter" idx="20"/>
          </p:nvPr>
        </p:nvSpPr>
        <p:spPr>
          <a:xfrm>
            <a:off x="3762000" y="1476000"/>
            <a:ext cx="1584000" cy="3294000"/>
          </a:xfrm>
          <a:custGeom>
            <a:avLst/>
            <a:gdLst>
              <a:gd name="connsiteX0" fmla="*/ 0 w 1809538"/>
              <a:gd name="connsiteY0" fmla="*/ 301596 h 3960440"/>
              <a:gd name="connsiteX1" fmla="*/ 301596 w 1809538"/>
              <a:gd name="connsiteY1" fmla="*/ 0 h 3960440"/>
              <a:gd name="connsiteX2" fmla="*/ 1507942 w 1809538"/>
              <a:gd name="connsiteY2" fmla="*/ 0 h 3960440"/>
              <a:gd name="connsiteX3" fmla="*/ 1809538 w 1809538"/>
              <a:gd name="connsiteY3" fmla="*/ 301596 h 3960440"/>
              <a:gd name="connsiteX4" fmla="*/ 1809538 w 1809538"/>
              <a:gd name="connsiteY4" fmla="*/ 3658844 h 3960440"/>
              <a:gd name="connsiteX5" fmla="*/ 1507942 w 1809538"/>
              <a:gd name="connsiteY5" fmla="*/ 3960440 h 3960440"/>
              <a:gd name="connsiteX6" fmla="*/ 301596 w 1809538"/>
              <a:gd name="connsiteY6" fmla="*/ 3960440 h 3960440"/>
              <a:gd name="connsiteX7" fmla="*/ 0 w 1809538"/>
              <a:gd name="connsiteY7" fmla="*/ 3658844 h 3960440"/>
              <a:gd name="connsiteX8" fmla="*/ 0 w 1809538"/>
              <a:gd name="connsiteY8" fmla="*/ 301596 h 3960440"/>
              <a:gd name="connsiteX0" fmla="*/ 0 w 1809538"/>
              <a:gd name="connsiteY0" fmla="*/ 301596 h 3960440"/>
              <a:gd name="connsiteX1" fmla="*/ 247808 w 1809538"/>
              <a:gd name="connsiteY1" fmla="*/ 0 h 3960440"/>
              <a:gd name="connsiteX2" fmla="*/ 1507942 w 1809538"/>
              <a:gd name="connsiteY2" fmla="*/ 0 h 3960440"/>
              <a:gd name="connsiteX3" fmla="*/ 1809538 w 1809538"/>
              <a:gd name="connsiteY3" fmla="*/ 301596 h 3960440"/>
              <a:gd name="connsiteX4" fmla="*/ 1809538 w 1809538"/>
              <a:gd name="connsiteY4" fmla="*/ 3658844 h 3960440"/>
              <a:gd name="connsiteX5" fmla="*/ 1507942 w 1809538"/>
              <a:gd name="connsiteY5" fmla="*/ 3960440 h 3960440"/>
              <a:gd name="connsiteX6" fmla="*/ 301596 w 1809538"/>
              <a:gd name="connsiteY6" fmla="*/ 3960440 h 3960440"/>
              <a:gd name="connsiteX7" fmla="*/ 0 w 1809538"/>
              <a:gd name="connsiteY7" fmla="*/ 3658844 h 3960440"/>
              <a:gd name="connsiteX8" fmla="*/ 0 w 1809538"/>
              <a:gd name="connsiteY8" fmla="*/ 301596 h 3960440"/>
              <a:gd name="connsiteX0" fmla="*/ 0 w 1809538"/>
              <a:gd name="connsiteY0" fmla="*/ 301596 h 3960440"/>
              <a:gd name="connsiteX1" fmla="*/ 247808 w 1809538"/>
              <a:gd name="connsiteY1" fmla="*/ 0 h 3960440"/>
              <a:gd name="connsiteX2" fmla="*/ 1567706 w 1809538"/>
              <a:gd name="connsiteY2" fmla="*/ 11953 h 3960440"/>
              <a:gd name="connsiteX3" fmla="*/ 1809538 w 1809538"/>
              <a:gd name="connsiteY3" fmla="*/ 301596 h 3960440"/>
              <a:gd name="connsiteX4" fmla="*/ 1809538 w 1809538"/>
              <a:gd name="connsiteY4" fmla="*/ 3658844 h 3960440"/>
              <a:gd name="connsiteX5" fmla="*/ 1507942 w 1809538"/>
              <a:gd name="connsiteY5" fmla="*/ 3960440 h 3960440"/>
              <a:gd name="connsiteX6" fmla="*/ 301596 w 1809538"/>
              <a:gd name="connsiteY6" fmla="*/ 3960440 h 3960440"/>
              <a:gd name="connsiteX7" fmla="*/ 0 w 1809538"/>
              <a:gd name="connsiteY7" fmla="*/ 3658844 h 3960440"/>
              <a:gd name="connsiteX8" fmla="*/ 0 w 1809538"/>
              <a:gd name="connsiteY8" fmla="*/ 301596 h 3960440"/>
              <a:gd name="connsiteX0" fmla="*/ 0 w 1809538"/>
              <a:gd name="connsiteY0" fmla="*/ 301596 h 3960440"/>
              <a:gd name="connsiteX1" fmla="*/ 247808 w 1809538"/>
              <a:gd name="connsiteY1" fmla="*/ 0 h 3960440"/>
              <a:gd name="connsiteX2" fmla="*/ 1567706 w 1809538"/>
              <a:gd name="connsiteY2" fmla="*/ 11953 h 3960440"/>
              <a:gd name="connsiteX3" fmla="*/ 1809538 w 1809538"/>
              <a:gd name="connsiteY3" fmla="*/ 277690 h 3960440"/>
              <a:gd name="connsiteX4" fmla="*/ 1809538 w 1809538"/>
              <a:gd name="connsiteY4" fmla="*/ 3658844 h 3960440"/>
              <a:gd name="connsiteX5" fmla="*/ 1507942 w 1809538"/>
              <a:gd name="connsiteY5" fmla="*/ 3960440 h 3960440"/>
              <a:gd name="connsiteX6" fmla="*/ 301596 w 1809538"/>
              <a:gd name="connsiteY6" fmla="*/ 3960440 h 3960440"/>
              <a:gd name="connsiteX7" fmla="*/ 0 w 1809538"/>
              <a:gd name="connsiteY7" fmla="*/ 3658844 h 3960440"/>
              <a:gd name="connsiteX8" fmla="*/ 0 w 1809538"/>
              <a:gd name="connsiteY8" fmla="*/ 301596 h 3960440"/>
              <a:gd name="connsiteX0" fmla="*/ 0 w 1809538"/>
              <a:gd name="connsiteY0" fmla="*/ 301596 h 3960440"/>
              <a:gd name="connsiteX1" fmla="*/ 247808 w 1809538"/>
              <a:gd name="connsiteY1" fmla="*/ 0 h 3960440"/>
              <a:gd name="connsiteX2" fmla="*/ 1579659 w 1809538"/>
              <a:gd name="connsiteY2" fmla="*/ 5976 h 3960440"/>
              <a:gd name="connsiteX3" fmla="*/ 1809538 w 1809538"/>
              <a:gd name="connsiteY3" fmla="*/ 277690 h 3960440"/>
              <a:gd name="connsiteX4" fmla="*/ 1809538 w 1809538"/>
              <a:gd name="connsiteY4" fmla="*/ 3658844 h 3960440"/>
              <a:gd name="connsiteX5" fmla="*/ 1507942 w 1809538"/>
              <a:gd name="connsiteY5" fmla="*/ 3960440 h 3960440"/>
              <a:gd name="connsiteX6" fmla="*/ 301596 w 1809538"/>
              <a:gd name="connsiteY6" fmla="*/ 3960440 h 3960440"/>
              <a:gd name="connsiteX7" fmla="*/ 0 w 1809538"/>
              <a:gd name="connsiteY7" fmla="*/ 3658844 h 3960440"/>
              <a:gd name="connsiteX8" fmla="*/ 0 w 1809538"/>
              <a:gd name="connsiteY8" fmla="*/ 301596 h 3960440"/>
              <a:gd name="connsiteX0" fmla="*/ 0 w 1815514"/>
              <a:gd name="connsiteY0" fmla="*/ 301596 h 3960440"/>
              <a:gd name="connsiteX1" fmla="*/ 247808 w 1815514"/>
              <a:gd name="connsiteY1" fmla="*/ 0 h 3960440"/>
              <a:gd name="connsiteX2" fmla="*/ 1579659 w 1815514"/>
              <a:gd name="connsiteY2" fmla="*/ 5976 h 3960440"/>
              <a:gd name="connsiteX3" fmla="*/ 1815514 w 1815514"/>
              <a:gd name="connsiteY3" fmla="*/ 277690 h 3960440"/>
              <a:gd name="connsiteX4" fmla="*/ 1809538 w 1815514"/>
              <a:gd name="connsiteY4" fmla="*/ 3658844 h 3960440"/>
              <a:gd name="connsiteX5" fmla="*/ 1507942 w 1815514"/>
              <a:gd name="connsiteY5" fmla="*/ 3960440 h 3960440"/>
              <a:gd name="connsiteX6" fmla="*/ 301596 w 1815514"/>
              <a:gd name="connsiteY6" fmla="*/ 3960440 h 3960440"/>
              <a:gd name="connsiteX7" fmla="*/ 0 w 1815514"/>
              <a:gd name="connsiteY7" fmla="*/ 3658844 h 3960440"/>
              <a:gd name="connsiteX8" fmla="*/ 0 w 1815514"/>
              <a:gd name="connsiteY8" fmla="*/ 301596 h 3960440"/>
              <a:gd name="connsiteX0" fmla="*/ 0 w 1815514"/>
              <a:gd name="connsiteY0" fmla="*/ 301596 h 3960440"/>
              <a:gd name="connsiteX1" fmla="*/ 247808 w 1815514"/>
              <a:gd name="connsiteY1" fmla="*/ 0 h 3960440"/>
              <a:gd name="connsiteX2" fmla="*/ 1579659 w 1815514"/>
              <a:gd name="connsiteY2" fmla="*/ 5976 h 3960440"/>
              <a:gd name="connsiteX3" fmla="*/ 1815514 w 1815514"/>
              <a:gd name="connsiteY3" fmla="*/ 277690 h 3960440"/>
              <a:gd name="connsiteX4" fmla="*/ 1809538 w 1815514"/>
              <a:gd name="connsiteY4" fmla="*/ 3658844 h 3960440"/>
              <a:gd name="connsiteX5" fmla="*/ 1507942 w 1815514"/>
              <a:gd name="connsiteY5" fmla="*/ 3960440 h 3960440"/>
              <a:gd name="connsiteX6" fmla="*/ 301596 w 1815514"/>
              <a:gd name="connsiteY6" fmla="*/ 3960440 h 3960440"/>
              <a:gd name="connsiteX7" fmla="*/ 0 w 1815514"/>
              <a:gd name="connsiteY7" fmla="*/ 3688726 h 3960440"/>
              <a:gd name="connsiteX8" fmla="*/ 0 w 1815514"/>
              <a:gd name="connsiteY8" fmla="*/ 301596 h 3960440"/>
              <a:gd name="connsiteX0" fmla="*/ 0 w 1815514"/>
              <a:gd name="connsiteY0" fmla="*/ 301596 h 3960440"/>
              <a:gd name="connsiteX1" fmla="*/ 247808 w 1815514"/>
              <a:gd name="connsiteY1" fmla="*/ 0 h 3960440"/>
              <a:gd name="connsiteX2" fmla="*/ 1579659 w 1815514"/>
              <a:gd name="connsiteY2" fmla="*/ 5976 h 3960440"/>
              <a:gd name="connsiteX3" fmla="*/ 1815514 w 1815514"/>
              <a:gd name="connsiteY3" fmla="*/ 277690 h 3960440"/>
              <a:gd name="connsiteX4" fmla="*/ 1815514 w 1815514"/>
              <a:gd name="connsiteY4" fmla="*/ 3688726 h 3960440"/>
              <a:gd name="connsiteX5" fmla="*/ 1507942 w 1815514"/>
              <a:gd name="connsiteY5" fmla="*/ 3960440 h 3960440"/>
              <a:gd name="connsiteX6" fmla="*/ 301596 w 1815514"/>
              <a:gd name="connsiteY6" fmla="*/ 3960440 h 3960440"/>
              <a:gd name="connsiteX7" fmla="*/ 0 w 1815514"/>
              <a:gd name="connsiteY7" fmla="*/ 3688726 h 3960440"/>
              <a:gd name="connsiteX8" fmla="*/ 0 w 1815514"/>
              <a:gd name="connsiteY8" fmla="*/ 301596 h 3960440"/>
              <a:gd name="connsiteX0" fmla="*/ 0 w 1815514"/>
              <a:gd name="connsiteY0" fmla="*/ 301596 h 3960440"/>
              <a:gd name="connsiteX1" fmla="*/ 247808 w 1815514"/>
              <a:gd name="connsiteY1" fmla="*/ 0 h 3960440"/>
              <a:gd name="connsiteX2" fmla="*/ 1579659 w 1815514"/>
              <a:gd name="connsiteY2" fmla="*/ 5976 h 3960440"/>
              <a:gd name="connsiteX3" fmla="*/ 1815514 w 1815514"/>
              <a:gd name="connsiteY3" fmla="*/ 277690 h 3960440"/>
              <a:gd name="connsiteX4" fmla="*/ 1815514 w 1815514"/>
              <a:gd name="connsiteY4" fmla="*/ 3688726 h 3960440"/>
              <a:gd name="connsiteX5" fmla="*/ 1507942 w 1815514"/>
              <a:gd name="connsiteY5" fmla="*/ 3960440 h 3960440"/>
              <a:gd name="connsiteX6" fmla="*/ 301596 w 1815514"/>
              <a:gd name="connsiteY6" fmla="*/ 3948487 h 3960440"/>
              <a:gd name="connsiteX7" fmla="*/ 0 w 1815514"/>
              <a:gd name="connsiteY7" fmla="*/ 3688726 h 3960440"/>
              <a:gd name="connsiteX8" fmla="*/ 0 w 1815514"/>
              <a:gd name="connsiteY8" fmla="*/ 301596 h 3960440"/>
              <a:gd name="connsiteX0" fmla="*/ 0 w 1815514"/>
              <a:gd name="connsiteY0" fmla="*/ 301596 h 3954463"/>
              <a:gd name="connsiteX1" fmla="*/ 247808 w 1815514"/>
              <a:gd name="connsiteY1" fmla="*/ 0 h 3954463"/>
              <a:gd name="connsiteX2" fmla="*/ 1579659 w 1815514"/>
              <a:gd name="connsiteY2" fmla="*/ 5976 h 3954463"/>
              <a:gd name="connsiteX3" fmla="*/ 1815514 w 1815514"/>
              <a:gd name="connsiteY3" fmla="*/ 277690 h 3954463"/>
              <a:gd name="connsiteX4" fmla="*/ 1815514 w 1815514"/>
              <a:gd name="connsiteY4" fmla="*/ 3688726 h 3954463"/>
              <a:gd name="connsiteX5" fmla="*/ 1507942 w 1815514"/>
              <a:gd name="connsiteY5" fmla="*/ 3954463 h 3954463"/>
              <a:gd name="connsiteX6" fmla="*/ 301596 w 1815514"/>
              <a:gd name="connsiteY6" fmla="*/ 3948487 h 3954463"/>
              <a:gd name="connsiteX7" fmla="*/ 0 w 1815514"/>
              <a:gd name="connsiteY7" fmla="*/ 3688726 h 3954463"/>
              <a:gd name="connsiteX8" fmla="*/ 0 w 1815514"/>
              <a:gd name="connsiteY8" fmla="*/ 301596 h 3954463"/>
              <a:gd name="connsiteX0" fmla="*/ 0 w 1815514"/>
              <a:gd name="connsiteY0" fmla="*/ 301596 h 3954463"/>
              <a:gd name="connsiteX1" fmla="*/ 247808 w 1815514"/>
              <a:gd name="connsiteY1" fmla="*/ 0 h 3954463"/>
              <a:gd name="connsiteX2" fmla="*/ 1579659 w 1815514"/>
              <a:gd name="connsiteY2" fmla="*/ 5976 h 3954463"/>
              <a:gd name="connsiteX3" fmla="*/ 1815514 w 1815514"/>
              <a:gd name="connsiteY3" fmla="*/ 277690 h 3954463"/>
              <a:gd name="connsiteX4" fmla="*/ 1815514 w 1815514"/>
              <a:gd name="connsiteY4" fmla="*/ 3688726 h 3954463"/>
              <a:gd name="connsiteX5" fmla="*/ 1507942 w 1815514"/>
              <a:gd name="connsiteY5" fmla="*/ 3954463 h 3954463"/>
              <a:gd name="connsiteX6" fmla="*/ 301596 w 1815514"/>
              <a:gd name="connsiteY6" fmla="*/ 3948487 h 3954463"/>
              <a:gd name="connsiteX7" fmla="*/ 6671 w 1815514"/>
              <a:gd name="connsiteY7" fmla="*/ 3716023 h 3954463"/>
              <a:gd name="connsiteX8" fmla="*/ 0 w 1815514"/>
              <a:gd name="connsiteY8" fmla="*/ 301596 h 3954463"/>
              <a:gd name="connsiteX0" fmla="*/ 0 w 1815514"/>
              <a:gd name="connsiteY0" fmla="*/ 301596 h 3954463"/>
              <a:gd name="connsiteX1" fmla="*/ 247808 w 1815514"/>
              <a:gd name="connsiteY1" fmla="*/ 0 h 3954463"/>
              <a:gd name="connsiteX2" fmla="*/ 1579659 w 1815514"/>
              <a:gd name="connsiteY2" fmla="*/ 5976 h 3954463"/>
              <a:gd name="connsiteX3" fmla="*/ 1815514 w 1815514"/>
              <a:gd name="connsiteY3" fmla="*/ 277690 h 3954463"/>
              <a:gd name="connsiteX4" fmla="*/ 1815514 w 1815514"/>
              <a:gd name="connsiteY4" fmla="*/ 3688726 h 3954463"/>
              <a:gd name="connsiteX5" fmla="*/ 1507942 w 1815514"/>
              <a:gd name="connsiteY5" fmla="*/ 3954463 h 3954463"/>
              <a:gd name="connsiteX6" fmla="*/ 281580 w 1815514"/>
              <a:gd name="connsiteY6" fmla="*/ 3948488 h 3954463"/>
              <a:gd name="connsiteX7" fmla="*/ 6671 w 1815514"/>
              <a:gd name="connsiteY7" fmla="*/ 3716023 h 3954463"/>
              <a:gd name="connsiteX8" fmla="*/ 0 w 1815514"/>
              <a:gd name="connsiteY8" fmla="*/ 301596 h 3954463"/>
              <a:gd name="connsiteX0" fmla="*/ 0 w 1815514"/>
              <a:gd name="connsiteY0" fmla="*/ 301596 h 3954463"/>
              <a:gd name="connsiteX1" fmla="*/ 247808 w 1815514"/>
              <a:gd name="connsiteY1" fmla="*/ 0 h 3954463"/>
              <a:gd name="connsiteX2" fmla="*/ 1579659 w 1815514"/>
              <a:gd name="connsiteY2" fmla="*/ 5976 h 3954463"/>
              <a:gd name="connsiteX3" fmla="*/ 1815514 w 1815514"/>
              <a:gd name="connsiteY3" fmla="*/ 277690 h 3954463"/>
              <a:gd name="connsiteX4" fmla="*/ 1815514 w 1815514"/>
              <a:gd name="connsiteY4" fmla="*/ 3675078 h 3954463"/>
              <a:gd name="connsiteX5" fmla="*/ 1507942 w 1815514"/>
              <a:gd name="connsiteY5" fmla="*/ 3954463 h 3954463"/>
              <a:gd name="connsiteX6" fmla="*/ 281580 w 1815514"/>
              <a:gd name="connsiteY6" fmla="*/ 3948488 h 3954463"/>
              <a:gd name="connsiteX7" fmla="*/ 6671 w 1815514"/>
              <a:gd name="connsiteY7" fmla="*/ 3716023 h 3954463"/>
              <a:gd name="connsiteX8" fmla="*/ 0 w 1815514"/>
              <a:gd name="connsiteY8" fmla="*/ 301596 h 3954463"/>
              <a:gd name="connsiteX0" fmla="*/ 0 w 1815514"/>
              <a:gd name="connsiteY0" fmla="*/ 301596 h 3954463"/>
              <a:gd name="connsiteX1" fmla="*/ 247808 w 1815514"/>
              <a:gd name="connsiteY1" fmla="*/ 0 h 3954463"/>
              <a:gd name="connsiteX2" fmla="*/ 1579659 w 1815514"/>
              <a:gd name="connsiteY2" fmla="*/ 5976 h 3954463"/>
              <a:gd name="connsiteX3" fmla="*/ 1815514 w 1815514"/>
              <a:gd name="connsiteY3" fmla="*/ 277690 h 3954463"/>
              <a:gd name="connsiteX4" fmla="*/ 1815514 w 1815514"/>
              <a:gd name="connsiteY4" fmla="*/ 3675078 h 3954463"/>
              <a:gd name="connsiteX5" fmla="*/ 1534633 w 1815514"/>
              <a:gd name="connsiteY5" fmla="*/ 3954463 h 3954463"/>
              <a:gd name="connsiteX6" fmla="*/ 281580 w 1815514"/>
              <a:gd name="connsiteY6" fmla="*/ 3948488 h 3954463"/>
              <a:gd name="connsiteX7" fmla="*/ 6671 w 1815514"/>
              <a:gd name="connsiteY7" fmla="*/ 3716023 h 3954463"/>
              <a:gd name="connsiteX8" fmla="*/ 0 w 1815514"/>
              <a:gd name="connsiteY8" fmla="*/ 301596 h 3954463"/>
              <a:gd name="connsiteX0" fmla="*/ 0 w 1815514"/>
              <a:gd name="connsiteY0" fmla="*/ 301596 h 3954463"/>
              <a:gd name="connsiteX1" fmla="*/ 247808 w 1815514"/>
              <a:gd name="connsiteY1" fmla="*/ 0 h 3954463"/>
              <a:gd name="connsiteX2" fmla="*/ 1579659 w 1815514"/>
              <a:gd name="connsiteY2" fmla="*/ 5976 h 3954463"/>
              <a:gd name="connsiteX3" fmla="*/ 1815514 w 1815514"/>
              <a:gd name="connsiteY3" fmla="*/ 277690 h 3954463"/>
              <a:gd name="connsiteX4" fmla="*/ 1815514 w 1815514"/>
              <a:gd name="connsiteY4" fmla="*/ 3702374 h 3954463"/>
              <a:gd name="connsiteX5" fmla="*/ 1534633 w 1815514"/>
              <a:gd name="connsiteY5" fmla="*/ 3954463 h 3954463"/>
              <a:gd name="connsiteX6" fmla="*/ 281580 w 1815514"/>
              <a:gd name="connsiteY6" fmla="*/ 3948488 h 3954463"/>
              <a:gd name="connsiteX7" fmla="*/ 6671 w 1815514"/>
              <a:gd name="connsiteY7" fmla="*/ 3716023 h 3954463"/>
              <a:gd name="connsiteX8" fmla="*/ 0 w 1815514"/>
              <a:gd name="connsiteY8" fmla="*/ 301596 h 3954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514" h="3954463">
                <a:moveTo>
                  <a:pt x="0" y="301596"/>
                </a:moveTo>
                <a:cubicBezTo>
                  <a:pt x="0" y="135029"/>
                  <a:pt x="81241" y="0"/>
                  <a:pt x="247808" y="0"/>
                </a:cubicBezTo>
                <a:lnTo>
                  <a:pt x="1579659" y="5976"/>
                </a:lnTo>
                <a:cubicBezTo>
                  <a:pt x="1746226" y="5976"/>
                  <a:pt x="1815514" y="111123"/>
                  <a:pt x="1815514" y="277690"/>
                </a:cubicBezTo>
                <a:lnTo>
                  <a:pt x="1815514" y="3702374"/>
                </a:lnTo>
                <a:cubicBezTo>
                  <a:pt x="1815514" y="3868941"/>
                  <a:pt x="1701200" y="3954463"/>
                  <a:pt x="1534633" y="3954463"/>
                </a:cubicBezTo>
                <a:lnTo>
                  <a:pt x="281580" y="3948488"/>
                </a:lnTo>
                <a:cubicBezTo>
                  <a:pt x="115013" y="3948488"/>
                  <a:pt x="6671" y="3882590"/>
                  <a:pt x="6671" y="3716023"/>
                </a:cubicBezTo>
                <a:cubicBezTo>
                  <a:pt x="4447" y="2577881"/>
                  <a:pt x="2224" y="1439738"/>
                  <a:pt x="0" y="301596"/>
                </a:cubicBezTo>
                <a:close/>
              </a:path>
            </a:pathLst>
          </a:custGeom>
        </p:spPr>
        <p:txBody>
          <a:bodyPr lIns="324000" tIns="1008000" rIns="36000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95488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тади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grpSp>
        <p:nvGrpSpPr>
          <p:cNvPr id="3" name="Google Shape;597;p59"/>
          <p:cNvGrpSpPr/>
          <p:nvPr userDrawn="1"/>
        </p:nvGrpSpPr>
        <p:grpSpPr>
          <a:xfrm>
            <a:off x="2195738" y="2283719"/>
            <a:ext cx="5292443" cy="1295267"/>
            <a:chOff x="3512551" y="2358282"/>
            <a:chExt cx="1597032" cy="378649"/>
          </a:xfrm>
        </p:grpSpPr>
        <p:grpSp>
          <p:nvGrpSpPr>
            <p:cNvPr id="4" name="Google Shape;598;p59"/>
            <p:cNvGrpSpPr/>
            <p:nvPr/>
          </p:nvGrpSpPr>
          <p:grpSpPr>
            <a:xfrm>
              <a:off x="3738198" y="2553002"/>
              <a:ext cx="1145834" cy="117"/>
              <a:chOff x="3738198" y="2553002"/>
              <a:chExt cx="1145834" cy="117"/>
            </a:xfrm>
          </p:grpSpPr>
          <p:cxnSp>
            <p:nvCxnSpPr>
              <p:cNvPr id="21" name="Google Shape;599;p59"/>
              <p:cNvCxnSpPr/>
              <p:nvPr/>
            </p:nvCxnSpPr>
            <p:spPr>
              <a:xfrm>
                <a:off x="4195395" y="2553002"/>
                <a:ext cx="2316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" name="Google Shape;600;p59"/>
              <p:cNvCxnSpPr/>
              <p:nvPr/>
            </p:nvCxnSpPr>
            <p:spPr>
              <a:xfrm>
                <a:off x="4652432" y="2553002"/>
                <a:ext cx="2316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Google Shape;601;p59"/>
              <p:cNvCxnSpPr>
                <a:stCxn id="10" idx="6"/>
                <a:endCxn id="19" idx="2"/>
              </p:cNvCxnSpPr>
              <p:nvPr/>
            </p:nvCxnSpPr>
            <p:spPr>
              <a:xfrm>
                <a:off x="3738198" y="2553118"/>
                <a:ext cx="231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" name="Google Shape;604;p59"/>
            <p:cNvGrpSpPr/>
            <p:nvPr/>
          </p:nvGrpSpPr>
          <p:grpSpPr>
            <a:xfrm>
              <a:off x="3969644" y="2440153"/>
              <a:ext cx="225900" cy="296779"/>
              <a:chOff x="3969644" y="2440153"/>
              <a:chExt cx="225900" cy="296779"/>
            </a:xfrm>
          </p:grpSpPr>
          <p:sp>
            <p:nvSpPr>
              <p:cNvPr id="19" name="Google Shape;603;p59"/>
              <p:cNvSpPr/>
              <p:nvPr/>
            </p:nvSpPr>
            <p:spPr>
              <a:xfrm>
                <a:off x="3969644" y="2440153"/>
                <a:ext cx="225900" cy="225900"/>
              </a:xfrm>
              <a:prstGeom prst="ellipse">
                <a:avLst/>
              </a:prstGeom>
              <a:noFill/>
              <a:ln w="28575" cap="flat" cmpd="sng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8" name="Google Shape;605;p59"/>
              <p:cNvCxnSpPr/>
              <p:nvPr/>
            </p:nvCxnSpPr>
            <p:spPr>
              <a:xfrm>
                <a:off x="4082390" y="2637031"/>
                <a:ext cx="0" cy="999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D0C5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0" name="Google Shape;606;p59"/>
              <p:cNvSpPr/>
              <p:nvPr/>
            </p:nvSpPr>
            <p:spPr>
              <a:xfrm>
                <a:off x="3998471" y="2468982"/>
                <a:ext cx="168300" cy="168300"/>
              </a:xfrm>
              <a:prstGeom prst="ellipse">
                <a:avLst/>
              </a:prstGeom>
              <a:noFill/>
              <a:ln w="28575" cap="flat" cmpd="sng">
                <a:solidFill>
                  <a:srgbClr val="FD0C5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dirty="0">
                    <a:solidFill>
                      <a:srgbClr val="E4EAE9"/>
                    </a:solidFill>
                    <a:latin typeface="+mn-lt"/>
                    <a:ea typeface="Lexend Deca"/>
                    <a:cs typeface="Lexend Deca"/>
                    <a:sym typeface="Lexend Deca"/>
                  </a:rPr>
                  <a:t>2</a:t>
                </a:r>
                <a:endParaRPr dirty="0">
                  <a:solidFill>
                    <a:srgbClr val="E4EAE9"/>
                  </a:solidFill>
                  <a:latin typeface="+mn-lt"/>
                </a:endParaRPr>
              </a:p>
            </p:txBody>
          </p:sp>
        </p:grpSp>
        <p:grpSp>
          <p:nvGrpSpPr>
            <p:cNvPr id="6" name="Google Shape;607;p59"/>
            <p:cNvGrpSpPr/>
            <p:nvPr/>
          </p:nvGrpSpPr>
          <p:grpSpPr>
            <a:xfrm>
              <a:off x="4426818" y="2358282"/>
              <a:ext cx="225600" cy="307471"/>
              <a:chOff x="4426818" y="2358282"/>
              <a:chExt cx="225600" cy="307471"/>
            </a:xfrm>
          </p:grpSpPr>
          <p:sp>
            <p:nvSpPr>
              <p:cNvPr id="16" name="Google Shape;610;p59"/>
              <p:cNvSpPr/>
              <p:nvPr/>
            </p:nvSpPr>
            <p:spPr>
              <a:xfrm>
                <a:off x="4426818" y="2440153"/>
                <a:ext cx="225600" cy="225600"/>
              </a:xfrm>
              <a:prstGeom prst="ellipse">
                <a:avLst/>
              </a:prstGeom>
              <a:noFill/>
              <a:ln w="28575" cap="flat" cmpd="sng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" name="Google Shape;608;p59"/>
              <p:cNvCxnSpPr>
                <a:stCxn id="17" idx="0"/>
              </p:cNvCxnSpPr>
              <p:nvPr/>
            </p:nvCxnSpPr>
            <p:spPr>
              <a:xfrm rot="10800000">
                <a:off x="4539644" y="2358282"/>
                <a:ext cx="0" cy="1107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D0C5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7" name="Google Shape;609;p59"/>
              <p:cNvSpPr/>
              <p:nvPr/>
            </p:nvSpPr>
            <p:spPr>
              <a:xfrm>
                <a:off x="4455644" y="2468982"/>
                <a:ext cx="168000" cy="168000"/>
              </a:xfrm>
              <a:prstGeom prst="ellipse">
                <a:avLst/>
              </a:prstGeom>
              <a:noFill/>
              <a:ln w="28575" cap="flat" cmpd="sng">
                <a:solidFill>
                  <a:srgbClr val="FD0C5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dirty="0">
                    <a:solidFill>
                      <a:srgbClr val="E4EAE9"/>
                    </a:solidFill>
                    <a:latin typeface="+mn-lt"/>
                    <a:ea typeface="Lexend Deca"/>
                    <a:cs typeface="Lexend Deca"/>
                    <a:sym typeface="Lexend Deca"/>
                  </a:rPr>
                  <a:t>3</a:t>
                </a:r>
                <a:endParaRPr dirty="0">
                  <a:solidFill>
                    <a:srgbClr val="E4EAE9"/>
                  </a:solidFill>
                  <a:latin typeface="+mn-lt"/>
                </a:endParaRPr>
              </a:p>
            </p:txBody>
          </p:sp>
        </p:grpSp>
        <p:grpSp>
          <p:nvGrpSpPr>
            <p:cNvPr id="7" name="Google Shape;611;p59"/>
            <p:cNvGrpSpPr/>
            <p:nvPr/>
          </p:nvGrpSpPr>
          <p:grpSpPr>
            <a:xfrm>
              <a:off x="4883984" y="2440153"/>
              <a:ext cx="225600" cy="296479"/>
              <a:chOff x="4883984" y="2440153"/>
              <a:chExt cx="225600" cy="296479"/>
            </a:xfrm>
          </p:grpSpPr>
          <p:sp>
            <p:nvSpPr>
              <p:cNvPr id="13" name="Google Shape;613;p59"/>
              <p:cNvSpPr/>
              <p:nvPr/>
            </p:nvSpPr>
            <p:spPr>
              <a:xfrm>
                <a:off x="4883984" y="2440153"/>
                <a:ext cx="225600" cy="225600"/>
              </a:xfrm>
              <a:prstGeom prst="ellipse">
                <a:avLst/>
              </a:prstGeom>
              <a:noFill/>
              <a:ln w="28575" cap="flat" cmpd="sng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2" name="Google Shape;612;p59"/>
              <p:cNvCxnSpPr/>
              <p:nvPr/>
            </p:nvCxnSpPr>
            <p:spPr>
              <a:xfrm>
                <a:off x="4996858" y="2637031"/>
                <a:ext cx="0" cy="996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D0C5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" name="Google Shape;614;p59"/>
              <p:cNvSpPr/>
              <p:nvPr/>
            </p:nvSpPr>
            <p:spPr>
              <a:xfrm>
                <a:off x="4912810" y="2468982"/>
                <a:ext cx="168000" cy="168000"/>
              </a:xfrm>
              <a:prstGeom prst="ellipse">
                <a:avLst/>
              </a:prstGeom>
              <a:noFill/>
              <a:ln w="28575" cap="flat" cmpd="sng">
                <a:solidFill>
                  <a:srgbClr val="FD0C5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dirty="0">
                    <a:solidFill>
                      <a:srgbClr val="E4EAE9"/>
                    </a:solidFill>
                    <a:latin typeface="+mn-lt"/>
                    <a:ea typeface="Lexend Deca"/>
                    <a:cs typeface="Lexend Deca"/>
                    <a:sym typeface="Lexend Deca"/>
                  </a:rPr>
                  <a:t>4</a:t>
                </a:r>
                <a:endParaRPr dirty="0">
                  <a:solidFill>
                    <a:srgbClr val="E4EAE9"/>
                  </a:solidFill>
                  <a:latin typeface="+mn-lt"/>
                </a:endParaRPr>
              </a:p>
            </p:txBody>
          </p:sp>
        </p:grpSp>
        <p:grpSp>
          <p:nvGrpSpPr>
            <p:cNvPr id="8" name="Google Shape;615;p59"/>
            <p:cNvGrpSpPr/>
            <p:nvPr/>
          </p:nvGrpSpPr>
          <p:grpSpPr>
            <a:xfrm>
              <a:off x="3512551" y="2358356"/>
              <a:ext cx="225647" cy="307629"/>
              <a:chOff x="2182679" y="2005014"/>
              <a:chExt cx="792300" cy="1080158"/>
            </a:xfrm>
          </p:grpSpPr>
          <p:sp>
            <p:nvSpPr>
              <p:cNvPr id="10" name="Google Shape;602;p59"/>
              <p:cNvSpPr/>
              <p:nvPr/>
            </p:nvSpPr>
            <p:spPr>
              <a:xfrm>
                <a:off x="2182679" y="2292572"/>
                <a:ext cx="792300" cy="792600"/>
              </a:xfrm>
              <a:prstGeom prst="ellipse">
                <a:avLst/>
              </a:prstGeom>
              <a:noFill/>
              <a:ln w="28575" cap="flat" cmpd="sng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" name="Google Shape;616;p59"/>
              <p:cNvCxnSpPr>
                <a:stCxn id="11" idx="0"/>
              </p:cNvCxnSpPr>
              <p:nvPr/>
            </p:nvCxnSpPr>
            <p:spPr>
              <a:xfrm rot="10800000">
                <a:off x="2578961" y="2005014"/>
                <a:ext cx="0" cy="3888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D0C5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" name="Google Shape;617;p59"/>
              <p:cNvSpPr/>
              <p:nvPr/>
            </p:nvSpPr>
            <p:spPr>
              <a:xfrm>
                <a:off x="2283911" y="2393814"/>
                <a:ext cx="590100" cy="590100"/>
              </a:xfrm>
              <a:prstGeom prst="ellipse">
                <a:avLst/>
              </a:prstGeom>
              <a:noFill/>
              <a:ln w="28575" cap="flat" cmpd="sng">
                <a:solidFill>
                  <a:srgbClr val="FD0C5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dirty="0">
                    <a:solidFill>
                      <a:srgbClr val="E4EAE9"/>
                    </a:solidFill>
                    <a:latin typeface="+mn-lt"/>
                    <a:ea typeface="Lexend Deca"/>
                    <a:cs typeface="Lexend Deca"/>
                    <a:sym typeface="Lexend Deca"/>
                  </a:rPr>
                  <a:t>1</a:t>
                </a:r>
                <a:endParaRPr sz="2000" dirty="0">
                  <a:solidFill>
                    <a:srgbClr val="E4EAE9"/>
                  </a:solidFill>
                  <a:latin typeface="+mn-lt"/>
                  <a:ea typeface="Lexend Deca"/>
                  <a:cs typeface="Lexend Deca"/>
                  <a:sym typeface="Lexend Deca"/>
                </a:endParaRPr>
              </a:p>
            </p:txBody>
          </p:sp>
        </p:grpSp>
      </p:grpSp>
      <p:sp>
        <p:nvSpPr>
          <p:cNvPr id="30" name="Текст 25"/>
          <p:cNvSpPr>
            <a:spLocks noGrp="1"/>
          </p:cNvSpPr>
          <p:nvPr>
            <p:ph type="body" sz="quarter" idx="14" hasCustomPrompt="1"/>
          </p:nvPr>
        </p:nvSpPr>
        <p:spPr>
          <a:xfrm>
            <a:off x="6278724" y="3577960"/>
            <a:ext cx="1671297" cy="528681"/>
          </a:xfrm>
        </p:spPr>
        <p:txBody>
          <a:bodyPr/>
          <a:lstStyle>
            <a:lvl1pPr algn="ctr">
              <a:defRPr>
                <a:solidFill>
                  <a:srgbClr val="E4EAE9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31" name="Текст 25"/>
          <p:cNvSpPr>
            <a:spLocks noGrp="1"/>
          </p:cNvSpPr>
          <p:nvPr>
            <p:ph type="body" sz="quarter" idx="15" hasCustomPrompt="1"/>
          </p:nvPr>
        </p:nvSpPr>
        <p:spPr>
          <a:xfrm>
            <a:off x="4763711" y="1746997"/>
            <a:ext cx="1671297" cy="528681"/>
          </a:xfrm>
        </p:spPr>
        <p:txBody>
          <a:bodyPr/>
          <a:lstStyle>
            <a:lvl1pPr algn="ctr">
              <a:defRPr>
                <a:solidFill>
                  <a:srgbClr val="E4EAE9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32" name="Текст 25"/>
          <p:cNvSpPr>
            <a:spLocks noGrp="1"/>
          </p:cNvSpPr>
          <p:nvPr>
            <p:ph type="body" sz="quarter" idx="16" hasCustomPrompt="1"/>
          </p:nvPr>
        </p:nvSpPr>
        <p:spPr>
          <a:xfrm>
            <a:off x="3248492" y="3609608"/>
            <a:ext cx="1671297" cy="528681"/>
          </a:xfrm>
        </p:spPr>
        <p:txBody>
          <a:bodyPr/>
          <a:lstStyle>
            <a:lvl1pPr algn="ctr">
              <a:defRPr>
                <a:solidFill>
                  <a:srgbClr val="E4EAE9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33" name="Текст 25"/>
          <p:cNvSpPr>
            <a:spLocks noGrp="1"/>
          </p:cNvSpPr>
          <p:nvPr>
            <p:ph type="body" sz="quarter" idx="17" hasCustomPrompt="1"/>
          </p:nvPr>
        </p:nvSpPr>
        <p:spPr>
          <a:xfrm>
            <a:off x="1733977" y="1747354"/>
            <a:ext cx="1671297" cy="528681"/>
          </a:xfrm>
        </p:spPr>
        <p:txBody>
          <a:bodyPr/>
          <a:lstStyle>
            <a:lvl1pPr algn="ctr">
              <a:defRPr>
                <a:solidFill>
                  <a:srgbClr val="E4EAE9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39968950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роблема и реш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cxnSp>
        <p:nvCxnSpPr>
          <p:cNvPr id="9" name="Google Shape;2796;p94"/>
          <p:cNvCxnSpPr/>
          <p:nvPr userDrawn="1"/>
        </p:nvCxnSpPr>
        <p:spPr>
          <a:xfrm>
            <a:off x="1810475" y="3323188"/>
            <a:ext cx="0" cy="239100"/>
          </a:xfrm>
          <a:prstGeom prst="straightConnector1">
            <a:avLst/>
          </a:prstGeom>
          <a:noFill/>
          <a:ln w="9525" cap="flat" cmpd="sng">
            <a:solidFill>
              <a:srgbClr val="E4EAE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Google Shape;2797;p94"/>
          <p:cNvCxnSpPr/>
          <p:nvPr userDrawn="1"/>
        </p:nvCxnSpPr>
        <p:spPr>
          <a:xfrm>
            <a:off x="4572001" y="3323188"/>
            <a:ext cx="0" cy="239100"/>
          </a:xfrm>
          <a:prstGeom prst="straightConnector1">
            <a:avLst/>
          </a:prstGeom>
          <a:noFill/>
          <a:ln w="9525" cap="flat" cmpd="sng">
            <a:solidFill>
              <a:srgbClr val="E4EAE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2798;p94"/>
          <p:cNvCxnSpPr/>
          <p:nvPr userDrawn="1"/>
        </p:nvCxnSpPr>
        <p:spPr>
          <a:xfrm>
            <a:off x="7333501" y="3323188"/>
            <a:ext cx="0" cy="239100"/>
          </a:xfrm>
          <a:prstGeom prst="straightConnector1">
            <a:avLst/>
          </a:prstGeom>
          <a:noFill/>
          <a:ln w="9525" cap="flat" cmpd="sng">
            <a:solidFill>
              <a:srgbClr val="E4EAE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2799;p94"/>
          <p:cNvCxnSpPr>
            <a:stCxn id="41" idx="6"/>
            <a:endCxn id="29" idx="2"/>
          </p:cNvCxnSpPr>
          <p:nvPr userDrawn="1"/>
        </p:nvCxnSpPr>
        <p:spPr>
          <a:xfrm>
            <a:off x="2496275" y="2153311"/>
            <a:ext cx="1389900" cy="0"/>
          </a:xfrm>
          <a:prstGeom prst="straightConnector1">
            <a:avLst/>
          </a:prstGeom>
          <a:noFill/>
          <a:ln w="9525" cap="flat" cmpd="sng">
            <a:solidFill>
              <a:srgbClr val="E4EAE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2802;p94"/>
          <p:cNvCxnSpPr>
            <a:stCxn id="29" idx="6"/>
            <a:endCxn id="15" idx="2"/>
          </p:cNvCxnSpPr>
          <p:nvPr userDrawn="1"/>
        </p:nvCxnSpPr>
        <p:spPr>
          <a:xfrm>
            <a:off x="5257788" y="2153311"/>
            <a:ext cx="1389900" cy="0"/>
          </a:xfrm>
          <a:prstGeom prst="straightConnector1">
            <a:avLst/>
          </a:prstGeom>
          <a:noFill/>
          <a:ln w="9525" cap="flat" cmpd="sng">
            <a:solidFill>
              <a:srgbClr val="E4EAE9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" name="Google Shape;2804;p94"/>
          <p:cNvGrpSpPr/>
          <p:nvPr userDrawn="1"/>
        </p:nvGrpSpPr>
        <p:grpSpPr>
          <a:xfrm>
            <a:off x="6647700" y="1467511"/>
            <a:ext cx="1371600" cy="1371600"/>
            <a:chOff x="6647700" y="1467511"/>
            <a:chExt cx="1371600" cy="1371600"/>
          </a:xfrm>
        </p:grpSpPr>
        <p:sp>
          <p:nvSpPr>
            <p:cNvPr id="15" name="Google Shape;2803;p94"/>
            <p:cNvSpPr/>
            <p:nvPr/>
          </p:nvSpPr>
          <p:spPr>
            <a:xfrm>
              <a:off x="6647700" y="1467511"/>
              <a:ext cx="1371600" cy="1371600"/>
            </a:xfrm>
            <a:prstGeom prst="ellipse">
              <a:avLst/>
            </a:prstGeom>
            <a:noFill/>
            <a:ln w="9525" cap="flat" cmpd="sng">
              <a:solidFill>
                <a:srgbClr val="E4EAE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" name="Google Shape;2805;p94"/>
            <p:cNvGrpSpPr/>
            <p:nvPr/>
          </p:nvGrpSpPr>
          <p:grpSpPr>
            <a:xfrm>
              <a:off x="7056554" y="1892699"/>
              <a:ext cx="553953" cy="521208"/>
              <a:chOff x="4754041" y="2231625"/>
              <a:chExt cx="340538" cy="322810"/>
            </a:xfrm>
          </p:grpSpPr>
          <p:sp>
            <p:nvSpPr>
              <p:cNvPr id="17" name="Google Shape;2806;p94"/>
              <p:cNvSpPr/>
              <p:nvPr/>
            </p:nvSpPr>
            <p:spPr>
              <a:xfrm>
                <a:off x="4754041" y="2231625"/>
                <a:ext cx="340538" cy="322810"/>
              </a:xfrm>
              <a:custGeom>
                <a:avLst/>
                <a:gdLst/>
                <a:ahLst/>
                <a:cxnLst/>
                <a:rect l="l" t="t" r="r" b="b"/>
                <a:pathLst>
                  <a:path w="10123" h="9384" extrusionOk="0">
                    <a:moveTo>
                      <a:pt x="5073" y="8550"/>
                    </a:moveTo>
                    <a:cubicBezTo>
                      <a:pt x="5216" y="8550"/>
                      <a:pt x="5335" y="8669"/>
                      <a:pt x="5335" y="8812"/>
                    </a:cubicBezTo>
                    <a:cubicBezTo>
                      <a:pt x="5335" y="8954"/>
                      <a:pt x="5216" y="9097"/>
                      <a:pt x="5073" y="9097"/>
                    </a:cubicBezTo>
                    <a:cubicBezTo>
                      <a:pt x="4907" y="9097"/>
                      <a:pt x="4788" y="8954"/>
                      <a:pt x="4788" y="8812"/>
                    </a:cubicBezTo>
                    <a:cubicBezTo>
                      <a:pt x="4788" y="8669"/>
                      <a:pt x="4907" y="8550"/>
                      <a:pt x="5073" y="8550"/>
                    </a:cubicBezTo>
                    <a:close/>
                    <a:moveTo>
                      <a:pt x="358" y="0"/>
                    </a:moveTo>
                    <a:cubicBezTo>
                      <a:pt x="168" y="0"/>
                      <a:pt x="1" y="167"/>
                      <a:pt x="1" y="357"/>
                    </a:cubicBezTo>
                    <a:lnTo>
                      <a:pt x="1" y="953"/>
                    </a:lnTo>
                    <a:cubicBezTo>
                      <a:pt x="1" y="1143"/>
                      <a:pt x="144" y="1286"/>
                      <a:pt x="334" y="1286"/>
                    </a:cubicBezTo>
                    <a:lnTo>
                      <a:pt x="334" y="5168"/>
                    </a:lnTo>
                    <a:cubicBezTo>
                      <a:pt x="334" y="5239"/>
                      <a:pt x="406" y="5311"/>
                      <a:pt x="477" y="5311"/>
                    </a:cubicBezTo>
                    <a:cubicBezTo>
                      <a:pt x="572" y="5311"/>
                      <a:pt x="644" y="5263"/>
                      <a:pt x="644" y="5168"/>
                    </a:cubicBezTo>
                    <a:lnTo>
                      <a:pt x="644" y="1286"/>
                    </a:lnTo>
                    <a:lnTo>
                      <a:pt x="7741" y="1286"/>
                    </a:lnTo>
                    <a:cubicBezTo>
                      <a:pt x="7812" y="1286"/>
                      <a:pt x="7884" y="1239"/>
                      <a:pt x="7884" y="1143"/>
                    </a:cubicBezTo>
                    <a:cubicBezTo>
                      <a:pt x="7884" y="1072"/>
                      <a:pt x="7812" y="1000"/>
                      <a:pt x="7741" y="1000"/>
                    </a:cubicBezTo>
                    <a:lnTo>
                      <a:pt x="358" y="1000"/>
                    </a:lnTo>
                    <a:cubicBezTo>
                      <a:pt x="334" y="1000"/>
                      <a:pt x="311" y="977"/>
                      <a:pt x="311" y="953"/>
                    </a:cubicBezTo>
                    <a:lnTo>
                      <a:pt x="311" y="357"/>
                    </a:lnTo>
                    <a:cubicBezTo>
                      <a:pt x="311" y="310"/>
                      <a:pt x="334" y="286"/>
                      <a:pt x="358" y="286"/>
                    </a:cubicBezTo>
                    <a:lnTo>
                      <a:pt x="9789" y="286"/>
                    </a:lnTo>
                    <a:cubicBezTo>
                      <a:pt x="9812" y="286"/>
                      <a:pt x="9836" y="334"/>
                      <a:pt x="9836" y="357"/>
                    </a:cubicBezTo>
                    <a:lnTo>
                      <a:pt x="9836" y="953"/>
                    </a:lnTo>
                    <a:cubicBezTo>
                      <a:pt x="9836" y="977"/>
                      <a:pt x="9812" y="1000"/>
                      <a:pt x="9789" y="1000"/>
                    </a:cubicBezTo>
                    <a:lnTo>
                      <a:pt x="8407" y="1000"/>
                    </a:lnTo>
                    <a:cubicBezTo>
                      <a:pt x="8312" y="1000"/>
                      <a:pt x="8241" y="1072"/>
                      <a:pt x="8241" y="1143"/>
                    </a:cubicBezTo>
                    <a:cubicBezTo>
                      <a:pt x="8241" y="1239"/>
                      <a:pt x="8312" y="1286"/>
                      <a:pt x="8407" y="1286"/>
                    </a:cubicBezTo>
                    <a:lnTo>
                      <a:pt x="9503" y="1286"/>
                    </a:lnTo>
                    <a:lnTo>
                      <a:pt x="9503" y="7335"/>
                    </a:lnTo>
                    <a:cubicBezTo>
                      <a:pt x="9503" y="7359"/>
                      <a:pt x="9479" y="7383"/>
                      <a:pt x="9455" y="7383"/>
                    </a:cubicBezTo>
                    <a:lnTo>
                      <a:pt x="692" y="7383"/>
                    </a:lnTo>
                    <a:cubicBezTo>
                      <a:pt x="668" y="7383"/>
                      <a:pt x="644" y="7359"/>
                      <a:pt x="644" y="7335"/>
                    </a:cubicBezTo>
                    <a:lnTo>
                      <a:pt x="644" y="5835"/>
                    </a:lnTo>
                    <a:cubicBezTo>
                      <a:pt x="644" y="5740"/>
                      <a:pt x="572" y="5692"/>
                      <a:pt x="477" y="5692"/>
                    </a:cubicBezTo>
                    <a:cubicBezTo>
                      <a:pt x="406" y="5692"/>
                      <a:pt x="334" y="5740"/>
                      <a:pt x="334" y="5835"/>
                    </a:cubicBezTo>
                    <a:lnTo>
                      <a:pt x="334" y="7335"/>
                    </a:lnTo>
                    <a:cubicBezTo>
                      <a:pt x="334" y="7526"/>
                      <a:pt x="501" y="7668"/>
                      <a:pt x="692" y="7668"/>
                    </a:cubicBezTo>
                    <a:lnTo>
                      <a:pt x="4907" y="7668"/>
                    </a:lnTo>
                    <a:lnTo>
                      <a:pt x="4907" y="8264"/>
                    </a:lnTo>
                    <a:cubicBezTo>
                      <a:pt x="4669" y="8335"/>
                      <a:pt x="4502" y="8550"/>
                      <a:pt x="4502" y="8812"/>
                    </a:cubicBezTo>
                    <a:cubicBezTo>
                      <a:pt x="4502" y="9121"/>
                      <a:pt x="4740" y="9383"/>
                      <a:pt x="5073" y="9383"/>
                    </a:cubicBezTo>
                    <a:cubicBezTo>
                      <a:pt x="5383" y="9383"/>
                      <a:pt x="5621" y="9121"/>
                      <a:pt x="5621" y="8812"/>
                    </a:cubicBezTo>
                    <a:cubicBezTo>
                      <a:pt x="5621" y="8550"/>
                      <a:pt x="5454" y="8335"/>
                      <a:pt x="5216" y="8264"/>
                    </a:cubicBezTo>
                    <a:lnTo>
                      <a:pt x="5216" y="7668"/>
                    </a:lnTo>
                    <a:lnTo>
                      <a:pt x="9431" y="7668"/>
                    </a:lnTo>
                    <a:cubicBezTo>
                      <a:pt x="9622" y="7668"/>
                      <a:pt x="9789" y="7526"/>
                      <a:pt x="9789" y="7335"/>
                    </a:cubicBezTo>
                    <a:lnTo>
                      <a:pt x="9789" y="1286"/>
                    </a:lnTo>
                    <a:cubicBezTo>
                      <a:pt x="9979" y="1286"/>
                      <a:pt x="10122" y="1143"/>
                      <a:pt x="10122" y="953"/>
                    </a:cubicBezTo>
                    <a:lnTo>
                      <a:pt x="10122" y="357"/>
                    </a:lnTo>
                    <a:cubicBezTo>
                      <a:pt x="10122" y="167"/>
                      <a:pt x="9979" y="0"/>
                      <a:pt x="9789" y="0"/>
                    </a:cubicBezTo>
                    <a:close/>
                  </a:path>
                </a:pathLst>
              </a:custGeom>
              <a:solidFill>
                <a:srgbClr val="FD0C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2807;p94"/>
              <p:cNvSpPr/>
              <p:nvPr/>
            </p:nvSpPr>
            <p:spPr>
              <a:xfrm>
                <a:off x="5011219" y="2437234"/>
                <a:ext cx="45683" cy="9873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287" extrusionOk="0">
                    <a:moveTo>
                      <a:pt x="167" y="1"/>
                    </a:moveTo>
                    <a:cubicBezTo>
                      <a:pt x="72" y="1"/>
                      <a:pt x="0" y="72"/>
                      <a:pt x="0" y="144"/>
                    </a:cubicBezTo>
                    <a:cubicBezTo>
                      <a:pt x="0" y="239"/>
                      <a:pt x="72" y="286"/>
                      <a:pt x="167" y="286"/>
                    </a:cubicBezTo>
                    <a:lnTo>
                      <a:pt x="1191" y="286"/>
                    </a:lnTo>
                    <a:cubicBezTo>
                      <a:pt x="1286" y="286"/>
                      <a:pt x="1358" y="239"/>
                      <a:pt x="1358" y="144"/>
                    </a:cubicBezTo>
                    <a:cubicBezTo>
                      <a:pt x="1334" y="72"/>
                      <a:pt x="1286" y="1"/>
                      <a:pt x="1191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808;p94"/>
              <p:cNvSpPr/>
              <p:nvPr/>
            </p:nvSpPr>
            <p:spPr>
              <a:xfrm>
                <a:off x="4976772" y="2455259"/>
                <a:ext cx="80130" cy="10698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311" extrusionOk="0">
                    <a:moveTo>
                      <a:pt x="143" y="1"/>
                    </a:moveTo>
                    <a:cubicBezTo>
                      <a:pt x="72" y="1"/>
                      <a:pt x="0" y="72"/>
                      <a:pt x="0" y="143"/>
                    </a:cubicBezTo>
                    <a:cubicBezTo>
                      <a:pt x="0" y="239"/>
                      <a:pt x="72" y="310"/>
                      <a:pt x="143" y="310"/>
                    </a:cubicBezTo>
                    <a:lnTo>
                      <a:pt x="2215" y="310"/>
                    </a:lnTo>
                    <a:cubicBezTo>
                      <a:pt x="2310" y="310"/>
                      <a:pt x="2382" y="239"/>
                      <a:pt x="2382" y="143"/>
                    </a:cubicBezTo>
                    <a:cubicBezTo>
                      <a:pt x="2382" y="72"/>
                      <a:pt x="2310" y="1"/>
                      <a:pt x="2215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809;p94"/>
              <p:cNvSpPr/>
              <p:nvPr/>
            </p:nvSpPr>
            <p:spPr>
              <a:xfrm>
                <a:off x="4976772" y="2302902"/>
                <a:ext cx="16854" cy="10664"/>
              </a:xfrm>
              <a:custGeom>
                <a:avLst/>
                <a:gdLst/>
                <a:ahLst/>
                <a:cxnLst/>
                <a:rect l="l" t="t" r="r" b="b"/>
                <a:pathLst>
                  <a:path w="501" h="310" extrusionOk="0">
                    <a:moveTo>
                      <a:pt x="143" y="0"/>
                    </a:moveTo>
                    <a:cubicBezTo>
                      <a:pt x="72" y="0"/>
                      <a:pt x="0" y="72"/>
                      <a:pt x="0" y="143"/>
                    </a:cubicBezTo>
                    <a:cubicBezTo>
                      <a:pt x="0" y="238"/>
                      <a:pt x="72" y="310"/>
                      <a:pt x="143" y="310"/>
                    </a:cubicBezTo>
                    <a:lnTo>
                      <a:pt x="334" y="310"/>
                    </a:lnTo>
                    <a:cubicBezTo>
                      <a:pt x="429" y="310"/>
                      <a:pt x="500" y="238"/>
                      <a:pt x="500" y="143"/>
                    </a:cubicBezTo>
                    <a:cubicBezTo>
                      <a:pt x="500" y="72"/>
                      <a:pt x="429" y="0"/>
                      <a:pt x="334" y="0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810;p94"/>
              <p:cNvSpPr/>
              <p:nvPr/>
            </p:nvSpPr>
            <p:spPr>
              <a:xfrm>
                <a:off x="5001598" y="2302902"/>
                <a:ext cx="55304" cy="10664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310" extrusionOk="0">
                    <a:moveTo>
                      <a:pt x="143" y="0"/>
                    </a:moveTo>
                    <a:cubicBezTo>
                      <a:pt x="72" y="0"/>
                      <a:pt x="1" y="72"/>
                      <a:pt x="1" y="143"/>
                    </a:cubicBezTo>
                    <a:cubicBezTo>
                      <a:pt x="1" y="238"/>
                      <a:pt x="72" y="310"/>
                      <a:pt x="143" y="310"/>
                    </a:cubicBezTo>
                    <a:lnTo>
                      <a:pt x="1477" y="310"/>
                    </a:lnTo>
                    <a:cubicBezTo>
                      <a:pt x="1572" y="310"/>
                      <a:pt x="1644" y="238"/>
                      <a:pt x="1644" y="143"/>
                    </a:cubicBezTo>
                    <a:cubicBezTo>
                      <a:pt x="1644" y="72"/>
                      <a:pt x="1572" y="0"/>
                      <a:pt x="1477" y="0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811;p94"/>
              <p:cNvSpPr/>
              <p:nvPr/>
            </p:nvSpPr>
            <p:spPr>
              <a:xfrm>
                <a:off x="4976772" y="2321719"/>
                <a:ext cx="80130" cy="9873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87" extrusionOk="0">
                    <a:moveTo>
                      <a:pt x="143" y="1"/>
                    </a:moveTo>
                    <a:cubicBezTo>
                      <a:pt x="72" y="1"/>
                      <a:pt x="0" y="48"/>
                      <a:pt x="0" y="144"/>
                    </a:cubicBezTo>
                    <a:cubicBezTo>
                      <a:pt x="0" y="215"/>
                      <a:pt x="72" y="287"/>
                      <a:pt x="143" y="287"/>
                    </a:cubicBezTo>
                    <a:lnTo>
                      <a:pt x="2215" y="287"/>
                    </a:lnTo>
                    <a:cubicBezTo>
                      <a:pt x="2310" y="287"/>
                      <a:pt x="2382" y="215"/>
                      <a:pt x="2382" y="144"/>
                    </a:cubicBezTo>
                    <a:cubicBezTo>
                      <a:pt x="2382" y="48"/>
                      <a:pt x="2310" y="1"/>
                      <a:pt x="2215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812;p94"/>
              <p:cNvSpPr/>
              <p:nvPr/>
            </p:nvSpPr>
            <p:spPr>
              <a:xfrm>
                <a:off x="4976772" y="2352025"/>
                <a:ext cx="80130" cy="65601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1907" extrusionOk="0">
                    <a:moveTo>
                      <a:pt x="143" y="1"/>
                    </a:moveTo>
                    <a:cubicBezTo>
                      <a:pt x="48" y="1"/>
                      <a:pt x="0" y="49"/>
                      <a:pt x="0" y="144"/>
                    </a:cubicBezTo>
                    <a:lnTo>
                      <a:pt x="0" y="1763"/>
                    </a:lnTo>
                    <a:cubicBezTo>
                      <a:pt x="0" y="1835"/>
                      <a:pt x="72" y="1906"/>
                      <a:pt x="143" y="1906"/>
                    </a:cubicBezTo>
                    <a:lnTo>
                      <a:pt x="2215" y="1906"/>
                    </a:lnTo>
                    <a:cubicBezTo>
                      <a:pt x="2310" y="1906"/>
                      <a:pt x="2382" y="1835"/>
                      <a:pt x="2382" y="1763"/>
                    </a:cubicBezTo>
                    <a:cubicBezTo>
                      <a:pt x="2382" y="1668"/>
                      <a:pt x="2310" y="1597"/>
                      <a:pt x="2215" y="1597"/>
                    </a:cubicBezTo>
                    <a:lnTo>
                      <a:pt x="1858" y="1597"/>
                    </a:lnTo>
                    <a:lnTo>
                      <a:pt x="1858" y="311"/>
                    </a:lnTo>
                    <a:cubicBezTo>
                      <a:pt x="1858" y="239"/>
                      <a:pt x="1786" y="168"/>
                      <a:pt x="1715" y="168"/>
                    </a:cubicBezTo>
                    <a:cubicBezTo>
                      <a:pt x="1644" y="168"/>
                      <a:pt x="1572" y="239"/>
                      <a:pt x="1572" y="311"/>
                    </a:cubicBezTo>
                    <a:lnTo>
                      <a:pt x="1572" y="1597"/>
                    </a:lnTo>
                    <a:lnTo>
                      <a:pt x="1334" y="1597"/>
                    </a:lnTo>
                    <a:lnTo>
                      <a:pt x="1334" y="1120"/>
                    </a:lnTo>
                    <a:cubicBezTo>
                      <a:pt x="1334" y="1049"/>
                      <a:pt x="1263" y="977"/>
                      <a:pt x="1191" y="977"/>
                    </a:cubicBezTo>
                    <a:cubicBezTo>
                      <a:pt x="1096" y="977"/>
                      <a:pt x="1024" y="1049"/>
                      <a:pt x="1024" y="1120"/>
                    </a:cubicBezTo>
                    <a:lnTo>
                      <a:pt x="1024" y="1597"/>
                    </a:lnTo>
                    <a:lnTo>
                      <a:pt x="786" y="1597"/>
                    </a:lnTo>
                    <a:lnTo>
                      <a:pt x="786" y="763"/>
                    </a:lnTo>
                    <a:cubicBezTo>
                      <a:pt x="786" y="668"/>
                      <a:pt x="739" y="596"/>
                      <a:pt x="643" y="596"/>
                    </a:cubicBezTo>
                    <a:cubicBezTo>
                      <a:pt x="572" y="596"/>
                      <a:pt x="500" y="668"/>
                      <a:pt x="500" y="763"/>
                    </a:cubicBezTo>
                    <a:lnTo>
                      <a:pt x="500" y="1597"/>
                    </a:lnTo>
                    <a:lnTo>
                      <a:pt x="286" y="1597"/>
                    </a:lnTo>
                    <a:lnTo>
                      <a:pt x="286" y="144"/>
                    </a:lnTo>
                    <a:cubicBezTo>
                      <a:pt x="286" y="72"/>
                      <a:pt x="215" y="1"/>
                      <a:pt x="143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813;p94"/>
              <p:cNvSpPr/>
              <p:nvPr/>
            </p:nvSpPr>
            <p:spPr>
              <a:xfrm>
                <a:off x="4789296" y="2294680"/>
                <a:ext cx="168267" cy="172069"/>
              </a:xfrm>
              <a:custGeom>
                <a:avLst/>
                <a:gdLst/>
                <a:ahLst/>
                <a:cxnLst/>
                <a:rect l="l" t="t" r="r" b="b"/>
                <a:pathLst>
                  <a:path w="5002" h="5002" extrusionOk="0">
                    <a:moveTo>
                      <a:pt x="2501" y="1215"/>
                    </a:moveTo>
                    <a:cubicBezTo>
                      <a:pt x="3216" y="1215"/>
                      <a:pt x="3811" y="1787"/>
                      <a:pt x="3811" y="2501"/>
                    </a:cubicBezTo>
                    <a:cubicBezTo>
                      <a:pt x="3811" y="3240"/>
                      <a:pt x="3216" y="3811"/>
                      <a:pt x="2501" y="3811"/>
                    </a:cubicBezTo>
                    <a:cubicBezTo>
                      <a:pt x="1787" y="3811"/>
                      <a:pt x="1215" y="3216"/>
                      <a:pt x="1215" y="2501"/>
                    </a:cubicBezTo>
                    <a:cubicBezTo>
                      <a:pt x="1215" y="1787"/>
                      <a:pt x="1787" y="1215"/>
                      <a:pt x="2501" y="1215"/>
                    </a:cubicBezTo>
                    <a:close/>
                    <a:moveTo>
                      <a:pt x="4692" y="2668"/>
                    </a:moveTo>
                    <a:cubicBezTo>
                      <a:pt x="4668" y="3121"/>
                      <a:pt x="4502" y="3549"/>
                      <a:pt x="4216" y="3883"/>
                    </a:cubicBezTo>
                    <a:lnTo>
                      <a:pt x="3787" y="3454"/>
                    </a:lnTo>
                    <a:cubicBezTo>
                      <a:pt x="3954" y="3216"/>
                      <a:pt x="4073" y="2954"/>
                      <a:pt x="4097" y="2668"/>
                    </a:cubicBezTo>
                    <a:close/>
                    <a:moveTo>
                      <a:pt x="2358" y="311"/>
                    </a:moveTo>
                    <a:lnTo>
                      <a:pt x="2358" y="930"/>
                    </a:lnTo>
                    <a:cubicBezTo>
                      <a:pt x="1549" y="1001"/>
                      <a:pt x="906" y="1692"/>
                      <a:pt x="906" y="2501"/>
                    </a:cubicBezTo>
                    <a:cubicBezTo>
                      <a:pt x="906" y="3383"/>
                      <a:pt x="1620" y="4097"/>
                      <a:pt x="2501" y="4097"/>
                    </a:cubicBezTo>
                    <a:cubicBezTo>
                      <a:pt x="2930" y="4097"/>
                      <a:pt x="3311" y="3954"/>
                      <a:pt x="3597" y="3668"/>
                    </a:cubicBezTo>
                    <a:cubicBezTo>
                      <a:pt x="3740" y="3811"/>
                      <a:pt x="3883" y="3954"/>
                      <a:pt x="4025" y="4097"/>
                    </a:cubicBezTo>
                    <a:cubicBezTo>
                      <a:pt x="3644" y="4478"/>
                      <a:pt x="3097" y="4716"/>
                      <a:pt x="2501" y="4716"/>
                    </a:cubicBezTo>
                    <a:cubicBezTo>
                      <a:pt x="1287" y="4716"/>
                      <a:pt x="310" y="3716"/>
                      <a:pt x="310" y="2501"/>
                    </a:cubicBezTo>
                    <a:cubicBezTo>
                      <a:pt x="310" y="1335"/>
                      <a:pt x="1215" y="382"/>
                      <a:pt x="2358" y="311"/>
                    </a:cubicBezTo>
                    <a:close/>
                    <a:moveTo>
                      <a:pt x="2501" y="1"/>
                    </a:moveTo>
                    <a:cubicBezTo>
                      <a:pt x="1120" y="1"/>
                      <a:pt x="1" y="1144"/>
                      <a:pt x="1" y="2501"/>
                    </a:cubicBezTo>
                    <a:cubicBezTo>
                      <a:pt x="1" y="3883"/>
                      <a:pt x="1120" y="5002"/>
                      <a:pt x="2501" y="5002"/>
                    </a:cubicBezTo>
                    <a:cubicBezTo>
                      <a:pt x="3883" y="5002"/>
                      <a:pt x="5002" y="3883"/>
                      <a:pt x="5002" y="2501"/>
                    </a:cubicBezTo>
                    <a:cubicBezTo>
                      <a:pt x="5002" y="1978"/>
                      <a:pt x="4835" y="1477"/>
                      <a:pt x="4526" y="1049"/>
                    </a:cubicBezTo>
                    <a:cubicBezTo>
                      <a:pt x="4499" y="1009"/>
                      <a:pt x="4459" y="992"/>
                      <a:pt x="4415" y="992"/>
                    </a:cubicBezTo>
                    <a:cubicBezTo>
                      <a:pt x="4380" y="992"/>
                      <a:pt x="4343" y="1004"/>
                      <a:pt x="4311" y="1025"/>
                    </a:cubicBezTo>
                    <a:cubicBezTo>
                      <a:pt x="4264" y="1073"/>
                      <a:pt x="4240" y="1144"/>
                      <a:pt x="4287" y="1215"/>
                    </a:cubicBezTo>
                    <a:cubicBezTo>
                      <a:pt x="4526" y="1549"/>
                      <a:pt x="4668" y="1954"/>
                      <a:pt x="4692" y="2359"/>
                    </a:cubicBezTo>
                    <a:lnTo>
                      <a:pt x="4097" y="2359"/>
                    </a:lnTo>
                    <a:cubicBezTo>
                      <a:pt x="4025" y="1597"/>
                      <a:pt x="3406" y="1001"/>
                      <a:pt x="2644" y="930"/>
                    </a:cubicBezTo>
                    <a:lnTo>
                      <a:pt x="2644" y="311"/>
                    </a:lnTo>
                    <a:cubicBezTo>
                      <a:pt x="3097" y="334"/>
                      <a:pt x="3501" y="501"/>
                      <a:pt x="3859" y="787"/>
                    </a:cubicBezTo>
                    <a:cubicBezTo>
                      <a:pt x="3886" y="805"/>
                      <a:pt x="3917" y="813"/>
                      <a:pt x="3947" y="813"/>
                    </a:cubicBezTo>
                    <a:cubicBezTo>
                      <a:pt x="3996" y="813"/>
                      <a:pt x="4044" y="792"/>
                      <a:pt x="4073" y="763"/>
                    </a:cubicBezTo>
                    <a:cubicBezTo>
                      <a:pt x="4121" y="692"/>
                      <a:pt x="4121" y="596"/>
                      <a:pt x="4049" y="549"/>
                    </a:cubicBezTo>
                    <a:cubicBezTo>
                      <a:pt x="3597" y="191"/>
                      <a:pt x="3073" y="1"/>
                      <a:pt x="2501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814;p94"/>
              <p:cNvSpPr/>
              <p:nvPr/>
            </p:nvSpPr>
            <p:spPr>
              <a:xfrm>
                <a:off x="4794107" y="2453402"/>
                <a:ext cx="24086" cy="17475"/>
              </a:xfrm>
              <a:custGeom>
                <a:avLst/>
                <a:gdLst/>
                <a:ahLst/>
                <a:cxnLst/>
                <a:rect l="l" t="t" r="r" b="b"/>
                <a:pathLst>
                  <a:path w="716" h="508" extrusionOk="0">
                    <a:moveTo>
                      <a:pt x="167" y="1"/>
                    </a:moveTo>
                    <a:cubicBezTo>
                      <a:pt x="132" y="1"/>
                      <a:pt x="96" y="19"/>
                      <a:pt x="72" y="55"/>
                    </a:cubicBezTo>
                    <a:cubicBezTo>
                      <a:pt x="1" y="102"/>
                      <a:pt x="1" y="197"/>
                      <a:pt x="72" y="245"/>
                    </a:cubicBezTo>
                    <a:lnTo>
                      <a:pt x="263" y="459"/>
                    </a:lnTo>
                    <a:cubicBezTo>
                      <a:pt x="286" y="483"/>
                      <a:pt x="334" y="507"/>
                      <a:pt x="358" y="507"/>
                    </a:cubicBezTo>
                    <a:cubicBezTo>
                      <a:pt x="405" y="507"/>
                      <a:pt x="429" y="483"/>
                      <a:pt x="477" y="459"/>
                    </a:cubicBezTo>
                    <a:lnTo>
                      <a:pt x="667" y="245"/>
                    </a:lnTo>
                    <a:cubicBezTo>
                      <a:pt x="715" y="197"/>
                      <a:pt x="715" y="102"/>
                      <a:pt x="667" y="55"/>
                    </a:cubicBezTo>
                    <a:cubicBezTo>
                      <a:pt x="632" y="19"/>
                      <a:pt x="590" y="1"/>
                      <a:pt x="551" y="1"/>
                    </a:cubicBezTo>
                    <a:cubicBezTo>
                      <a:pt x="513" y="1"/>
                      <a:pt x="477" y="19"/>
                      <a:pt x="453" y="55"/>
                    </a:cubicBezTo>
                    <a:lnTo>
                      <a:pt x="358" y="150"/>
                    </a:lnTo>
                    <a:lnTo>
                      <a:pt x="263" y="55"/>
                    </a:lnTo>
                    <a:cubicBezTo>
                      <a:pt x="239" y="19"/>
                      <a:pt x="203" y="1"/>
                      <a:pt x="167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815;p94"/>
              <p:cNvSpPr/>
              <p:nvPr/>
            </p:nvSpPr>
            <p:spPr>
              <a:xfrm>
                <a:off x="4883051" y="2382744"/>
                <a:ext cx="24053" cy="16856"/>
              </a:xfrm>
              <a:custGeom>
                <a:avLst/>
                <a:gdLst/>
                <a:ahLst/>
                <a:cxnLst/>
                <a:rect l="l" t="t" r="r" b="b"/>
                <a:pathLst>
                  <a:path w="715" h="490" extrusionOk="0">
                    <a:moveTo>
                      <a:pt x="164" y="1"/>
                    </a:moveTo>
                    <a:cubicBezTo>
                      <a:pt x="125" y="1"/>
                      <a:pt x="83" y="13"/>
                      <a:pt x="48" y="37"/>
                    </a:cubicBezTo>
                    <a:cubicBezTo>
                      <a:pt x="0" y="84"/>
                      <a:pt x="0" y="180"/>
                      <a:pt x="48" y="251"/>
                    </a:cubicBezTo>
                    <a:lnTo>
                      <a:pt x="238" y="442"/>
                    </a:lnTo>
                    <a:cubicBezTo>
                      <a:pt x="286" y="465"/>
                      <a:pt x="310" y="489"/>
                      <a:pt x="357" y="489"/>
                    </a:cubicBezTo>
                    <a:cubicBezTo>
                      <a:pt x="381" y="489"/>
                      <a:pt x="429" y="465"/>
                      <a:pt x="453" y="442"/>
                    </a:cubicBezTo>
                    <a:lnTo>
                      <a:pt x="667" y="251"/>
                    </a:lnTo>
                    <a:cubicBezTo>
                      <a:pt x="714" y="180"/>
                      <a:pt x="714" y="84"/>
                      <a:pt x="667" y="37"/>
                    </a:cubicBezTo>
                    <a:cubicBezTo>
                      <a:pt x="631" y="13"/>
                      <a:pt x="589" y="1"/>
                      <a:pt x="551" y="1"/>
                    </a:cubicBezTo>
                    <a:cubicBezTo>
                      <a:pt x="512" y="1"/>
                      <a:pt x="476" y="13"/>
                      <a:pt x="453" y="37"/>
                    </a:cubicBezTo>
                    <a:lnTo>
                      <a:pt x="357" y="132"/>
                    </a:lnTo>
                    <a:lnTo>
                      <a:pt x="262" y="37"/>
                    </a:lnTo>
                    <a:cubicBezTo>
                      <a:pt x="238" y="13"/>
                      <a:pt x="202" y="1"/>
                      <a:pt x="164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816;p94"/>
              <p:cNvSpPr/>
              <p:nvPr/>
            </p:nvSpPr>
            <p:spPr>
              <a:xfrm>
                <a:off x="4935899" y="2304106"/>
                <a:ext cx="24086" cy="16856"/>
              </a:xfrm>
              <a:custGeom>
                <a:avLst/>
                <a:gdLst/>
                <a:ahLst/>
                <a:cxnLst/>
                <a:rect l="l" t="t" r="r" b="b"/>
                <a:pathLst>
                  <a:path w="716" h="490" extrusionOk="0">
                    <a:moveTo>
                      <a:pt x="168" y="1"/>
                    </a:moveTo>
                    <a:cubicBezTo>
                      <a:pt x="132" y="1"/>
                      <a:pt x="96" y="13"/>
                      <a:pt x="72" y="37"/>
                    </a:cubicBezTo>
                    <a:cubicBezTo>
                      <a:pt x="1" y="84"/>
                      <a:pt x="1" y="179"/>
                      <a:pt x="72" y="251"/>
                    </a:cubicBezTo>
                    <a:lnTo>
                      <a:pt x="263" y="441"/>
                    </a:lnTo>
                    <a:cubicBezTo>
                      <a:pt x="287" y="465"/>
                      <a:pt x="310" y="489"/>
                      <a:pt x="358" y="489"/>
                    </a:cubicBezTo>
                    <a:cubicBezTo>
                      <a:pt x="406" y="489"/>
                      <a:pt x="429" y="465"/>
                      <a:pt x="453" y="441"/>
                    </a:cubicBezTo>
                    <a:lnTo>
                      <a:pt x="668" y="251"/>
                    </a:lnTo>
                    <a:cubicBezTo>
                      <a:pt x="715" y="179"/>
                      <a:pt x="715" y="84"/>
                      <a:pt x="668" y="37"/>
                    </a:cubicBezTo>
                    <a:cubicBezTo>
                      <a:pt x="632" y="13"/>
                      <a:pt x="590" y="1"/>
                      <a:pt x="552" y="1"/>
                    </a:cubicBezTo>
                    <a:cubicBezTo>
                      <a:pt x="513" y="1"/>
                      <a:pt x="477" y="13"/>
                      <a:pt x="453" y="37"/>
                    </a:cubicBezTo>
                    <a:lnTo>
                      <a:pt x="358" y="132"/>
                    </a:lnTo>
                    <a:lnTo>
                      <a:pt x="263" y="37"/>
                    </a:lnTo>
                    <a:cubicBezTo>
                      <a:pt x="239" y="13"/>
                      <a:pt x="203" y="1"/>
                      <a:pt x="168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" name="Google Shape;2817;p94"/>
          <p:cNvGrpSpPr/>
          <p:nvPr userDrawn="1"/>
        </p:nvGrpSpPr>
        <p:grpSpPr>
          <a:xfrm>
            <a:off x="3886188" y="1467511"/>
            <a:ext cx="1371600" cy="1371600"/>
            <a:chOff x="3886188" y="1467511"/>
            <a:chExt cx="1371600" cy="1371600"/>
          </a:xfrm>
        </p:grpSpPr>
        <p:sp>
          <p:nvSpPr>
            <p:cNvPr id="29" name="Google Shape;2801;p94"/>
            <p:cNvSpPr/>
            <p:nvPr/>
          </p:nvSpPr>
          <p:spPr>
            <a:xfrm>
              <a:off x="3886188" y="1467511"/>
              <a:ext cx="1371600" cy="1371600"/>
            </a:xfrm>
            <a:prstGeom prst="ellipse">
              <a:avLst/>
            </a:prstGeom>
            <a:noFill/>
            <a:ln w="9525" cap="flat" cmpd="sng">
              <a:solidFill>
                <a:srgbClr val="E4EAE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" name="Google Shape;2818;p94"/>
            <p:cNvGrpSpPr/>
            <p:nvPr/>
          </p:nvGrpSpPr>
          <p:grpSpPr>
            <a:xfrm>
              <a:off x="4295043" y="1878980"/>
              <a:ext cx="553898" cy="548646"/>
              <a:chOff x="4078718" y="2222819"/>
              <a:chExt cx="340504" cy="339803"/>
            </a:xfrm>
          </p:grpSpPr>
          <p:sp>
            <p:nvSpPr>
              <p:cNvPr id="31" name="Google Shape;2819;p94"/>
              <p:cNvSpPr/>
              <p:nvPr/>
            </p:nvSpPr>
            <p:spPr>
              <a:xfrm>
                <a:off x="4267775" y="2311674"/>
                <a:ext cx="17661" cy="13382"/>
              </a:xfrm>
              <a:custGeom>
                <a:avLst/>
                <a:gdLst/>
                <a:ahLst/>
                <a:cxnLst/>
                <a:rect l="l" t="t" r="r" b="b"/>
                <a:pathLst>
                  <a:path w="525" h="389" extrusionOk="0">
                    <a:moveTo>
                      <a:pt x="348" y="1"/>
                    </a:moveTo>
                    <a:cubicBezTo>
                      <a:pt x="335" y="1"/>
                      <a:pt x="323" y="3"/>
                      <a:pt x="310" y="7"/>
                    </a:cubicBezTo>
                    <a:lnTo>
                      <a:pt x="96" y="102"/>
                    </a:lnTo>
                    <a:cubicBezTo>
                      <a:pt x="24" y="126"/>
                      <a:pt x="1" y="221"/>
                      <a:pt x="24" y="293"/>
                    </a:cubicBezTo>
                    <a:cubicBezTo>
                      <a:pt x="48" y="340"/>
                      <a:pt x="96" y="388"/>
                      <a:pt x="143" y="388"/>
                    </a:cubicBezTo>
                    <a:cubicBezTo>
                      <a:pt x="167" y="388"/>
                      <a:pt x="191" y="388"/>
                      <a:pt x="215" y="364"/>
                    </a:cubicBezTo>
                    <a:lnTo>
                      <a:pt x="405" y="293"/>
                    </a:lnTo>
                    <a:cubicBezTo>
                      <a:pt x="477" y="269"/>
                      <a:pt x="524" y="174"/>
                      <a:pt x="501" y="102"/>
                    </a:cubicBezTo>
                    <a:cubicBezTo>
                      <a:pt x="461" y="44"/>
                      <a:pt x="406" y="1"/>
                      <a:pt x="348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2820;p94"/>
              <p:cNvSpPr/>
              <p:nvPr/>
            </p:nvSpPr>
            <p:spPr>
              <a:xfrm>
                <a:off x="4257347" y="2292719"/>
                <a:ext cx="16080" cy="15927"/>
              </a:xfrm>
              <a:custGeom>
                <a:avLst/>
                <a:gdLst/>
                <a:ahLst/>
                <a:cxnLst/>
                <a:rect l="l" t="t" r="r" b="b"/>
                <a:pathLst>
                  <a:path w="478" h="463" extrusionOk="0">
                    <a:moveTo>
                      <a:pt x="298" y="1"/>
                    </a:moveTo>
                    <a:cubicBezTo>
                      <a:pt x="258" y="1"/>
                      <a:pt x="218" y="19"/>
                      <a:pt x="191" y="58"/>
                    </a:cubicBezTo>
                    <a:lnTo>
                      <a:pt x="49" y="225"/>
                    </a:lnTo>
                    <a:cubicBezTo>
                      <a:pt x="1" y="296"/>
                      <a:pt x="25" y="391"/>
                      <a:pt x="96" y="439"/>
                    </a:cubicBezTo>
                    <a:cubicBezTo>
                      <a:pt x="120" y="463"/>
                      <a:pt x="144" y="463"/>
                      <a:pt x="168" y="463"/>
                    </a:cubicBezTo>
                    <a:cubicBezTo>
                      <a:pt x="215" y="463"/>
                      <a:pt x="263" y="439"/>
                      <a:pt x="287" y="415"/>
                    </a:cubicBezTo>
                    <a:lnTo>
                      <a:pt x="430" y="225"/>
                    </a:lnTo>
                    <a:cubicBezTo>
                      <a:pt x="477" y="177"/>
                      <a:pt x="453" y="82"/>
                      <a:pt x="382" y="34"/>
                    </a:cubicBezTo>
                    <a:cubicBezTo>
                      <a:pt x="361" y="13"/>
                      <a:pt x="330" y="1"/>
                      <a:pt x="298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2821;p94"/>
              <p:cNvSpPr/>
              <p:nvPr/>
            </p:nvSpPr>
            <p:spPr>
              <a:xfrm>
                <a:off x="4271778" y="2333208"/>
                <a:ext cx="17661" cy="11490"/>
              </a:xfrm>
              <a:custGeom>
                <a:avLst/>
                <a:gdLst/>
                <a:ahLst/>
                <a:cxnLst/>
                <a:rect l="l" t="t" r="r" b="b"/>
                <a:pathLst>
                  <a:path w="525" h="334" extrusionOk="0">
                    <a:moveTo>
                      <a:pt x="191" y="0"/>
                    </a:moveTo>
                    <a:cubicBezTo>
                      <a:pt x="96" y="0"/>
                      <a:pt x="24" y="48"/>
                      <a:pt x="24" y="119"/>
                    </a:cubicBezTo>
                    <a:cubicBezTo>
                      <a:pt x="1" y="215"/>
                      <a:pt x="48" y="286"/>
                      <a:pt x="143" y="286"/>
                    </a:cubicBezTo>
                    <a:lnTo>
                      <a:pt x="358" y="334"/>
                    </a:lnTo>
                    <a:lnTo>
                      <a:pt x="382" y="334"/>
                    </a:lnTo>
                    <a:cubicBezTo>
                      <a:pt x="453" y="334"/>
                      <a:pt x="501" y="286"/>
                      <a:pt x="525" y="215"/>
                    </a:cubicBezTo>
                    <a:cubicBezTo>
                      <a:pt x="525" y="119"/>
                      <a:pt x="477" y="48"/>
                      <a:pt x="405" y="48"/>
                    </a:cubicBezTo>
                    <a:lnTo>
                      <a:pt x="191" y="0"/>
                    </a:ln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2822;p94"/>
              <p:cNvSpPr/>
              <p:nvPr/>
            </p:nvSpPr>
            <p:spPr>
              <a:xfrm>
                <a:off x="4078718" y="2222819"/>
                <a:ext cx="340504" cy="339803"/>
              </a:xfrm>
              <a:custGeom>
                <a:avLst/>
                <a:gdLst/>
                <a:ahLst/>
                <a:cxnLst/>
                <a:rect l="l" t="t" r="r" b="b"/>
                <a:pathLst>
                  <a:path w="10122" h="9878" extrusionOk="0">
                    <a:moveTo>
                      <a:pt x="4787" y="423"/>
                    </a:moveTo>
                    <a:lnTo>
                      <a:pt x="6168" y="994"/>
                    </a:lnTo>
                    <a:lnTo>
                      <a:pt x="5240" y="1376"/>
                    </a:lnTo>
                    <a:cubicBezTo>
                      <a:pt x="5233" y="1382"/>
                      <a:pt x="5226" y="1385"/>
                      <a:pt x="5219" y="1385"/>
                    </a:cubicBezTo>
                    <a:cubicBezTo>
                      <a:pt x="5202" y="1385"/>
                      <a:pt x="5185" y="1369"/>
                      <a:pt x="5168" y="1352"/>
                    </a:cubicBezTo>
                    <a:lnTo>
                      <a:pt x="4787" y="423"/>
                    </a:lnTo>
                    <a:close/>
                    <a:moveTo>
                      <a:pt x="8216" y="2066"/>
                    </a:moveTo>
                    <a:cubicBezTo>
                      <a:pt x="8264" y="2066"/>
                      <a:pt x="8312" y="2090"/>
                      <a:pt x="8312" y="2138"/>
                    </a:cubicBezTo>
                    <a:lnTo>
                      <a:pt x="8312" y="2566"/>
                    </a:lnTo>
                    <a:cubicBezTo>
                      <a:pt x="8312" y="2614"/>
                      <a:pt x="8264" y="2661"/>
                      <a:pt x="8216" y="2661"/>
                    </a:cubicBezTo>
                    <a:lnTo>
                      <a:pt x="7407" y="2661"/>
                    </a:lnTo>
                    <a:lnTo>
                      <a:pt x="7168" y="2066"/>
                    </a:lnTo>
                    <a:close/>
                    <a:moveTo>
                      <a:pt x="8788" y="1280"/>
                    </a:moveTo>
                    <a:cubicBezTo>
                      <a:pt x="8931" y="1280"/>
                      <a:pt x="9050" y="1399"/>
                      <a:pt x="9050" y="1542"/>
                    </a:cubicBezTo>
                    <a:lnTo>
                      <a:pt x="9050" y="3924"/>
                    </a:lnTo>
                    <a:lnTo>
                      <a:pt x="7954" y="3924"/>
                    </a:lnTo>
                    <a:lnTo>
                      <a:pt x="7550" y="2947"/>
                    </a:lnTo>
                    <a:lnTo>
                      <a:pt x="8216" y="2947"/>
                    </a:lnTo>
                    <a:cubicBezTo>
                      <a:pt x="8431" y="2947"/>
                      <a:pt x="8597" y="2781"/>
                      <a:pt x="8597" y="2566"/>
                    </a:cubicBezTo>
                    <a:lnTo>
                      <a:pt x="8597" y="2138"/>
                    </a:lnTo>
                    <a:cubicBezTo>
                      <a:pt x="8597" y="1923"/>
                      <a:pt x="8431" y="1757"/>
                      <a:pt x="8216" y="1757"/>
                    </a:cubicBezTo>
                    <a:lnTo>
                      <a:pt x="7049" y="1757"/>
                    </a:lnTo>
                    <a:lnTo>
                      <a:pt x="6835" y="1280"/>
                    </a:lnTo>
                    <a:close/>
                    <a:moveTo>
                      <a:pt x="4430" y="352"/>
                    </a:moveTo>
                    <a:lnTo>
                      <a:pt x="4906" y="1471"/>
                    </a:lnTo>
                    <a:cubicBezTo>
                      <a:pt x="4954" y="1614"/>
                      <a:pt x="5073" y="1685"/>
                      <a:pt x="5216" y="1685"/>
                    </a:cubicBezTo>
                    <a:cubicBezTo>
                      <a:pt x="5263" y="1685"/>
                      <a:pt x="5311" y="1685"/>
                      <a:pt x="5359" y="1661"/>
                    </a:cubicBezTo>
                    <a:lnTo>
                      <a:pt x="6478" y="1185"/>
                    </a:lnTo>
                    <a:lnTo>
                      <a:pt x="7621" y="3947"/>
                    </a:lnTo>
                    <a:lnTo>
                      <a:pt x="6907" y="3947"/>
                    </a:lnTo>
                    <a:cubicBezTo>
                      <a:pt x="6835" y="3947"/>
                      <a:pt x="6764" y="3995"/>
                      <a:pt x="6764" y="4090"/>
                    </a:cubicBezTo>
                    <a:cubicBezTo>
                      <a:pt x="6764" y="4162"/>
                      <a:pt x="6835" y="4233"/>
                      <a:pt x="6907" y="4233"/>
                    </a:cubicBezTo>
                    <a:lnTo>
                      <a:pt x="9574" y="4233"/>
                    </a:lnTo>
                    <a:cubicBezTo>
                      <a:pt x="9717" y="4233"/>
                      <a:pt x="9812" y="4352"/>
                      <a:pt x="9812" y="4471"/>
                    </a:cubicBezTo>
                    <a:lnTo>
                      <a:pt x="9812" y="8972"/>
                    </a:lnTo>
                    <a:cubicBezTo>
                      <a:pt x="9812" y="9330"/>
                      <a:pt x="9550" y="9591"/>
                      <a:pt x="9193" y="9591"/>
                    </a:cubicBezTo>
                    <a:lnTo>
                      <a:pt x="1596" y="9591"/>
                    </a:lnTo>
                    <a:cubicBezTo>
                      <a:pt x="1739" y="9425"/>
                      <a:pt x="1834" y="9210"/>
                      <a:pt x="1834" y="8972"/>
                    </a:cubicBezTo>
                    <a:lnTo>
                      <a:pt x="1834" y="7353"/>
                    </a:lnTo>
                    <a:cubicBezTo>
                      <a:pt x="1834" y="7281"/>
                      <a:pt x="1763" y="7210"/>
                      <a:pt x="1667" y="7210"/>
                    </a:cubicBezTo>
                    <a:cubicBezTo>
                      <a:pt x="1596" y="7210"/>
                      <a:pt x="1524" y="7281"/>
                      <a:pt x="1524" y="7353"/>
                    </a:cubicBezTo>
                    <a:lnTo>
                      <a:pt x="1524" y="8972"/>
                    </a:lnTo>
                    <a:cubicBezTo>
                      <a:pt x="1524" y="9330"/>
                      <a:pt x="1262" y="9591"/>
                      <a:pt x="905" y="9591"/>
                    </a:cubicBezTo>
                    <a:cubicBezTo>
                      <a:pt x="572" y="9591"/>
                      <a:pt x="286" y="9330"/>
                      <a:pt x="286" y="8972"/>
                    </a:cubicBezTo>
                    <a:lnTo>
                      <a:pt x="286" y="2590"/>
                    </a:lnTo>
                    <a:cubicBezTo>
                      <a:pt x="286" y="2447"/>
                      <a:pt x="405" y="2328"/>
                      <a:pt x="548" y="2328"/>
                    </a:cubicBezTo>
                    <a:lnTo>
                      <a:pt x="834" y="2328"/>
                    </a:lnTo>
                    <a:lnTo>
                      <a:pt x="1120" y="3066"/>
                    </a:lnTo>
                    <a:cubicBezTo>
                      <a:pt x="1155" y="3120"/>
                      <a:pt x="1204" y="3147"/>
                      <a:pt x="1257" y="3147"/>
                    </a:cubicBezTo>
                    <a:cubicBezTo>
                      <a:pt x="1274" y="3147"/>
                      <a:pt x="1292" y="3144"/>
                      <a:pt x="1310" y="3138"/>
                    </a:cubicBezTo>
                    <a:cubicBezTo>
                      <a:pt x="1382" y="3114"/>
                      <a:pt x="1429" y="3019"/>
                      <a:pt x="1405" y="2947"/>
                    </a:cubicBezTo>
                    <a:lnTo>
                      <a:pt x="953" y="1876"/>
                    </a:lnTo>
                    <a:cubicBezTo>
                      <a:pt x="929" y="1852"/>
                      <a:pt x="953" y="1804"/>
                      <a:pt x="977" y="1804"/>
                    </a:cubicBezTo>
                    <a:lnTo>
                      <a:pt x="4430" y="352"/>
                    </a:lnTo>
                    <a:close/>
                    <a:moveTo>
                      <a:pt x="4513" y="0"/>
                    </a:moveTo>
                    <a:cubicBezTo>
                      <a:pt x="4495" y="0"/>
                      <a:pt x="4477" y="6"/>
                      <a:pt x="4454" y="18"/>
                    </a:cubicBezTo>
                    <a:lnTo>
                      <a:pt x="858" y="1518"/>
                    </a:lnTo>
                    <a:cubicBezTo>
                      <a:pt x="691" y="1590"/>
                      <a:pt x="596" y="1804"/>
                      <a:pt x="667" y="1971"/>
                    </a:cubicBezTo>
                    <a:lnTo>
                      <a:pt x="691" y="2042"/>
                    </a:lnTo>
                    <a:lnTo>
                      <a:pt x="548" y="2042"/>
                    </a:lnTo>
                    <a:cubicBezTo>
                      <a:pt x="238" y="2042"/>
                      <a:pt x="0" y="2280"/>
                      <a:pt x="0" y="2590"/>
                    </a:cubicBezTo>
                    <a:lnTo>
                      <a:pt x="0" y="8972"/>
                    </a:lnTo>
                    <a:cubicBezTo>
                      <a:pt x="0" y="9472"/>
                      <a:pt x="405" y="9877"/>
                      <a:pt x="905" y="9877"/>
                    </a:cubicBezTo>
                    <a:lnTo>
                      <a:pt x="9193" y="9877"/>
                    </a:lnTo>
                    <a:cubicBezTo>
                      <a:pt x="9717" y="9877"/>
                      <a:pt x="10121" y="9472"/>
                      <a:pt x="10121" y="8972"/>
                    </a:cubicBezTo>
                    <a:lnTo>
                      <a:pt x="10121" y="4471"/>
                    </a:lnTo>
                    <a:cubicBezTo>
                      <a:pt x="10121" y="4162"/>
                      <a:pt x="9860" y="3924"/>
                      <a:pt x="9574" y="3924"/>
                    </a:cubicBezTo>
                    <a:lnTo>
                      <a:pt x="9336" y="3924"/>
                    </a:lnTo>
                    <a:lnTo>
                      <a:pt x="9336" y="1542"/>
                    </a:lnTo>
                    <a:cubicBezTo>
                      <a:pt x="9336" y="1233"/>
                      <a:pt x="9097" y="994"/>
                      <a:pt x="8788" y="994"/>
                    </a:cubicBezTo>
                    <a:lnTo>
                      <a:pt x="6716" y="994"/>
                    </a:lnTo>
                    <a:lnTo>
                      <a:pt x="6692" y="923"/>
                    </a:lnTo>
                    <a:cubicBezTo>
                      <a:pt x="6668" y="899"/>
                      <a:pt x="6645" y="852"/>
                      <a:pt x="6621" y="852"/>
                    </a:cubicBezTo>
                    <a:lnTo>
                      <a:pt x="4573" y="18"/>
                    </a:lnTo>
                    <a:cubicBezTo>
                      <a:pt x="4549" y="6"/>
                      <a:pt x="4531" y="0"/>
                      <a:pt x="4513" y="0"/>
                    </a:cubicBezTo>
                    <a:close/>
                  </a:path>
                </a:pathLst>
              </a:custGeom>
              <a:solidFill>
                <a:srgbClr val="FD0C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2823;p94"/>
              <p:cNvSpPr/>
              <p:nvPr/>
            </p:nvSpPr>
            <p:spPr>
              <a:xfrm>
                <a:off x="4123561" y="2296744"/>
                <a:ext cx="170689" cy="161818"/>
              </a:xfrm>
              <a:custGeom>
                <a:avLst/>
                <a:gdLst/>
                <a:ahLst/>
                <a:cxnLst/>
                <a:rect l="l" t="t" r="r" b="b"/>
                <a:pathLst>
                  <a:path w="5074" h="4704" extrusionOk="0">
                    <a:moveTo>
                      <a:pt x="2760" y="301"/>
                    </a:moveTo>
                    <a:cubicBezTo>
                      <a:pt x="2892" y="301"/>
                      <a:pt x="3021" y="325"/>
                      <a:pt x="3144" y="370"/>
                    </a:cubicBezTo>
                    <a:cubicBezTo>
                      <a:pt x="3430" y="489"/>
                      <a:pt x="3645" y="703"/>
                      <a:pt x="3740" y="965"/>
                    </a:cubicBezTo>
                    <a:cubicBezTo>
                      <a:pt x="3859" y="1227"/>
                      <a:pt x="3859" y="1513"/>
                      <a:pt x="3764" y="1775"/>
                    </a:cubicBezTo>
                    <a:lnTo>
                      <a:pt x="3287" y="1775"/>
                    </a:lnTo>
                    <a:cubicBezTo>
                      <a:pt x="3335" y="1679"/>
                      <a:pt x="3359" y="1560"/>
                      <a:pt x="3311" y="1441"/>
                    </a:cubicBezTo>
                    <a:cubicBezTo>
                      <a:pt x="3264" y="1346"/>
                      <a:pt x="3168" y="1275"/>
                      <a:pt x="3073" y="1227"/>
                    </a:cubicBezTo>
                    <a:cubicBezTo>
                      <a:pt x="3025" y="1203"/>
                      <a:pt x="2972" y="1191"/>
                      <a:pt x="2918" y="1191"/>
                    </a:cubicBezTo>
                    <a:cubicBezTo>
                      <a:pt x="2865" y="1191"/>
                      <a:pt x="2811" y="1203"/>
                      <a:pt x="2763" y="1227"/>
                    </a:cubicBezTo>
                    <a:lnTo>
                      <a:pt x="2621" y="1298"/>
                    </a:lnTo>
                    <a:cubicBezTo>
                      <a:pt x="2607" y="1303"/>
                      <a:pt x="2594" y="1305"/>
                      <a:pt x="2581" y="1305"/>
                    </a:cubicBezTo>
                    <a:cubicBezTo>
                      <a:pt x="2524" y="1305"/>
                      <a:pt x="2473" y="1266"/>
                      <a:pt x="2454" y="1227"/>
                    </a:cubicBezTo>
                    <a:cubicBezTo>
                      <a:pt x="2430" y="1155"/>
                      <a:pt x="2478" y="1108"/>
                      <a:pt x="2525" y="1084"/>
                    </a:cubicBezTo>
                    <a:lnTo>
                      <a:pt x="2668" y="1013"/>
                    </a:lnTo>
                    <a:cubicBezTo>
                      <a:pt x="2692" y="1001"/>
                      <a:pt x="2710" y="995"/>
                      <a:pt x="2728" y="995"/>
                    </a:cubicBezTo>
                    <a:cubicBezTo>
                      <a:pt x="2746" y="995"/>
                      <a:pt x="2763" y="1001"/>
                      <a:pt x="2787" y="1013"/>
                    </a:cubicBezTo>
                    <a:cubicBezTo>
                      <a:pt x="2815" y="1031"/>
                      <a:pt x="2842" y="1039"/>
                      <a:pt x="2868" y="1039"/>
                    </a:cubicBezTo>
                    <a:cubicBezTo>
                      <a:pt x="2910" y="1039"/>
                      <a:pt x="2948" y="1018"/>
                      <a:pt x="2978" y="989"/>
                    </a:cubicBezTo>
                    <a:cubicBezTo>
                      <a:pt x="3025" y="917"/>
                      <a:pt x="3002" y="822"/>
                      <a:pt x="2954" y="774"/>
                    </a:cubicBezTo>
                    <a:cubicBezTo>
                      <a:pt x="2892" y="728"/>
                      <a:pt x="2821" y="702"/>
                      <a:pt x="2746" y="702"/>
                    </a:cubicBezTo>
                    <a:cubicBezTo>
                      <a:pt x="2705" y="702"/>
                      <a:pt x="2663" y="710"/>
                      <a:pt x="2621" y="727"/>
                    </a:cubicBezTo>
                    <a:lnTo>
                      <a:pt x="2597" y="679"/>
                    </a:lnTo>
                    <a:cubicBezTo>
                      <a:pt x="2577" y="620"/>
                      <a:pt x="2509" y="578"/>
                      <a:pt x="2446" y="578"/>
                    </a:cubicBezTo>
                    <a:cubicBezTo>
                      <a:pt x="2432" y="578"/>
                      <a:pt x="2419" y="580"/>
                      <a:pt x="2406" y="584"/>
                    </a:cubicBezTo>
                    <a:cubicBezTo>
                      <a:pt x="2335" y="632"/>
                      <a:pt x="2311" y="703"/>
                      <a:pt x="2335" y="774"/>
                    </a:cubicBezTo>
                    <a:lnTo>
                      <a:pt x="2359" y="822"/>
                    </a:lnTo>
                    <a:cubicBezTo>
                      <a:pt x="2192" y="941"/>
                      <a:pt x="2120" y="1155"/>
                      <a:pt x="2192" y="1346"/>
                    </a:cubicBezTo>
                    <a:cubicBezTo>
                      <a:pt x="2264" y="1490"/>
                      <a:pt x="2418" y="1594"/>
                      <a:pt x="2582" y="1594"/>
                    </a:cubicBezTo>
                    <a:cubicBezTo>
                      <a:pt x="2635" y="1594"/>
                      <a:pt x="2688" y="1583"/>
                      <a:pt x="2740" y="1560"/>
                    </a:cubicBezTo>
                    <a:lnTo>
                      <a:pt x="2882" y="1489"/>
                    </a:lnTo>
                    <a:lnTo>
                      <a:pt x="2978" y="1489"/>
                    </a:lnTo>
                    <a:cubicBezTo>
                      <a:pt x="3002" y="1513"/>
                      <a:pt x="3025" y="1537"/>
                      <a:pt x="3025" y="1560"/>
                    </a:cubicBezTo>
                    <a:cubicBezTo>
                      <a:pt x="3049" y="1608"/>
                      <a:pt x="3025" y="1679"/>
                      <a:pt x="2978" y="1703"/>
                    </a:cubicBezTo>
                    <a:lnTo>
                      <a:pt x="2811" y="1775"/>
                    </a:lnTo>
                    <a:lnTo>
                      <a:pt x="2763" y="1775"/>
                    </a:lnTo>
                    <a:cubicBezTo>
                      <a:pt x="2740" y="1775"/>
                      <a:pt x="2716" y="1775"/>
                      <a:pt x="2692" y="1751"/>
                    </a:cubicBezTo>
                    <a:cubicBezTo>
                      <a:pt x="2668" y="1715"/>
                      <a:pt x="2632" y="1697"/>
                      <a:pt x="2594" y="1697"/>
                    </a:cubicBezTo>
                    <a:cubicBezTo>
                      <a:pt x="2555" y="1697"/>
                      <a:pt x="2513" y="1715"/>
                      <a:pt x="2478" y="1751"/>
                    </a:cubicBezTo>
                    <a:cubicBezTo>
                      <a:pt x="2478" y="1751"/>
                      <a:pt x="2478" y="1775"/>
                      <a:pt x="2454" y="1775"/>
                    </a:cubicBezTo>
                    <a:lnTo>
                      <a:pt x="1739" y="1775"/>
                    </a:lnTo>
                    <a:cubicBezTo>
                      <a:pt x="1620" y="1513"/>
                      <a:pt x="1620" y="1227"/>
                      <a:pt x="1739" y="965"/>
                    </a:cubicBezTo>
                    <a:cubicBezTo>
                      <a:pt x="1835" y="703"/>
                      <a:pt x="2049" y="489"/>
                      <a:pt x="2311" y="393"/>
                    </a:cubicBezTo>
                    <a:cubicBezTo>
                      <a:pt x="2462" y="331"/>
                      <a:pt x="2613" y="301"/>
                      <a:pt x="2760" y="301"/>
                    </a:cubicBezTo>
                    <a:close/>
                    <a:moveTo>
                      <a:pt x="2740" y="0"/>
                    </a:moveTo>
                    <a:cubicBezTo>
                      <a:pt x="2561" y="0"/>
                      <a:pt x="2382" y="36"/>
                      <a:pt x="2216" y="108"/>
                    </a:cubicBezTo>
                    <a:cubicBezTo>
                      <a:pt x="1858" y="251"/>
                      <a:pt x="1596" y="512"/>
                      <a:pt x="1454" y="846"/>
                    </a:cubicBezTo>
                    <a:cubicBezTo>
                      <a:pt x="1335" y="1155"/>
                      <a:pt x="1311" y="1489"/>
                      <a:pt x="1406" y="1775"/>
                    </a:cubicBezTo>
                    <a:lnTo>
                      <a:pt x="739" y="1775"/>
                    </a:lnTo>
                    <a:cubicBezTo>
                      <a:pt x="644" y="1775"/>
                      <a:pt x="572" y="1798"/>
                      <a:pt x="501" y="1822"/>
                    </a:cubicBezTo>
                    <a:lnTo>
                      <a:pt x="311" y="1394"/>
                    </a:lnTo>
                    <a:cubicBezTo>
                      <a:pt x="293" y="1342"/>
                      <a:pt x="239" y="1303"/>
                      <a:pt x="183" y="1303"/>
                    </a:cubicBezTo>
                    <a:cubicBezTo>
                      <a:pt x="162" y="1303"/>
                      <a:pt x="140" y="1309"/>
                      <a:pt x="120" y="1322"/>
                    </a:cubicBezTo>
                    <a:cubicBezTo>
                      <a:pt x="49" y="1346"/>
                      <a:pt x="1" y="1441"/>
                      <a:pt x="49" y="1513"/>
                    </a:cubicBezTo>
                    <a:lnTo>
                      <a:pt x="263" y="2037"/>
                    </a:lnTo>
                    <a:cubicBezTo>
                      <a:pt x="215" y="2132"/>
                      <a:pt x="191" y="2227"/>
                      <a:pt x="191" y="2322"/>
                    </a:cubicBezTo>
                    <a:lnTo>
                      <a:pt x="191" y="4537"/>
                    </a:lnTo>
                    <a:cubicBezTo>
                      <a:pt x="191" y="4632"/>
                      <a:pt x="263" y="4704"/>
                      <a:pt x="334" y="4704"/>
                    </a:cubicBezTo>
                    <a:cubicBezTo>
                      <a:pt x="430" y="4704"/>
                      <a:pt x="501" y="4632"/>
                      <a:pt x="501" y="4537"/>
                    </a:cubicBezTo>
                    <a:lnTo>
                      <a:pt x="501" y="2322"/>
                    </a:lnTo>
                    <a:cubicBezTo>
                      <a:pt x="501" y="2179"/>
                      <a:pt x="596" y="2084"/>
                      <a:pt x="739" y="2084"/>
                    </a:cubicBezTo>
                    <a:lnTo>
                      <a:pt x="4907" y="2084"/>
                    </a:lnTo>
                    <a:cubicBezTo>
                      <a:pt x="5002" y="2084"/>
                      <a:pt x="5073" y="2013"/>
                      <a:pt x="5073" y="1918"/>
                    </a:cubicBezTo>
                    <a:cubicBezTo>
                      <a:pt x="5073" y="1846"/>
                      <a:pt x="5002" y="1775"/>
                      <a:pt x="4907" y="1775"/>
                    </a:cubicBezTo>
                    <a:lnTo>
                      <a:pt x="4073" y="1775"/>
                    </a:lnTo>
                    <a:cubicBezTo>
                      <a:pt x="4168" y="1465"/>
                      <a:pt x="4145" y="1155"/>
                      <a:pt x="4026" y="846"/>
                    </a:cubicBezTo>
                    <a:cubicBezTo>
                      <a:pt x="3883" y="512"/>
                      <a:pt x="3597" y="251"/>
                      <a:pt x="3264" y="108"/>
                    </a:cubicBezTo>
                    <a:cubicBezTo>
                      <a:pt x="3097" y="36"/>
                      <a:pt x="2918" y="0"/>
                      <a:pt x="2740" y="0"/>
                    </a:cubicBezTo>
                    <a:close/>
                  </a:path>
                </a:pathLst>
              </a:custGeom>
              <a:solidFill>
                <a:srgbClr val="FD0C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2824;p94"/>
              <p:cNvSpPr/>
              <p:nvPr/>
            </p:nvSpPr>
            <p:spPr>
              <a:xfrm>
                <a:off x="4130793" y="2276448"/>
                <a:ext cx="47298" cy="25662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746" extrusionOk="0">
                    <a:moveTo>
                      <a:pt x="1207" y="1"/>
                    </a:moveTo>
                    <a:cubicBezTo>
                      <a:pt x="1193" y="1"/>
                      <a:pt x="1180" y="3"/>
                      <a:pt x="1167" y="7"/>
                    </a:cubicBezTo>
                    <a:lnTo>
                      <a:pt x="119" y="460"/>
                    </a:lnTo>
                    <a:cubicBezTo>
                      <a:pt x="48" y="483"/>
                      <a:pt x="0" y="579"/>
                      <a:pt x="24" y="650"/>
                    </a:cubicBezTo>
                    <a:cubicBezTo>
                      <a:pt x="48" y="721"/>
                      <a:pt x="119" y="745"/>
                      <a:pt x="167" y="745"/>
                    </a:cubicBezTo>
                    <a:lnTo>
                      <a:pt x="215" y="745"/>
                    </a:lnTo>
                    <a:lnTo>
                      <a:pt x="1286" y="293"/>
                    </a:lnTo>
                    <a:cubicBezTo>
                      <a:pt x="1358" y="269"/>
                      <a:pt x="1405" y="174"/>
                      <a:pt x="1358" y="102"/>
                    </a:cubicBezTo>
                    <a:cubicBezTo>
                      <a:pt x="1338" y="44"/>
                      <a:pt x="1270" y="1"/>
                      <a:pt x="1207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2825;p94"/>
              <p:cNvSpPr/>
              <p:nvPr/>
            </p:nvSpPr>
            <p:spPr>
              <a:xfrm>
                <a:off x="4137992" y="2301423"/>
                <a:ext cx="25667" cy="16237"/>
              </a:xfrm>
              <a:custGeom>
                <a:avLst/>
                <a:gdLst/>
                <a:ahLst/>
                <a:cxnLst/>
                <a:rect l="l" t="t" r="r" b="b"/>
                <a:pathLst>
                  <a:path w="763" h="472" extrusionOk="0">
                    <a:moveTo>
                      <a:pt x="599" y="0"/>
                    </a:moveTo>
                    <a:cubicBezTo>
                      <a:pt x="576" y="0"/>
                      <a:pt x="551" y="6"/>
                      <a:pt x="525" y="19"/>
                    </a:cubicBezTo>
                    <a:lnTo>
                      <a:pt x="96" y="186"/>
                    </a:lnTo>
                    <a:cubicBezTo>
                      <a:pt x="24" y="234"/>
                      <a:pt x="1" y="305"/>
                      <a:pt x="24" y="376"/>
                    </a:cubicBezTo>
                    <a:cubicBezTo>
                      <a:pt x="48" y="448"/>
                      <a:pt x="96" y="472"/>
                      <a:pt x="167" y="472"/>
                    </a:cubicBezTo>
                    <a:lnTo>
                      <a:pt x="215" y="472"/>
                    </a:lnTo>
                    <a:lnTo>
                      <a:pt x="644" y="281"/>
                    </a:lnTo>
                    <a:cubicBezTo>
                      <a:pt x="715" y="257"/>
                      <a:pt x="763" y="162"/>
                      <a:pt x="739" y="91"/>
                    </a:cubicBezTo>
                    <a:cubicBezTo>
                      <a:pt x="705" y="39"/>
                      <a:pt x="658" y="0"/>
                      <a:pt x="599" y="0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2826;p94"/>
              <p:cNvSpPr/>
              <p:nvPr/>
            </p:nvSpPr>
            <p:spPr>
              <a:xfrm>
                <a:off x="4161237" y="2507685"/>
                <a:ext cx="35288" cy="9873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287" extrusionOk="0">
                    <a:moveTo>
                      <a:pt x="143" y="1"/>
                    </a:moveTo>
                    <a:cubicBezTo>
                      <a:pt x="72" y="1"/>
                      <a:pt x="0" y="48"/>
                      <a:pt x="0" y="144"/>
                    </a:cubicBezTo>
                    <a:cubicBezTo>
                      <a:pt x="0" y="215"/>
                      <a:pt x="72" y="286"/>
                      <a:pt x="143" y="286"/>
                    </a:cubicBezTo>
                    <a:lnTo>
                      <a:pt x="905" y="286"/>
                    </a:lnTo>
                    <a:cubicBezTo>
                      <a:pt x="977" y="286"/>
                      <a:pt x="1048" y="215"/>
                      <a:pt x="1048" y="144"/>
                    </a:cubicBezTo>
                    <a:cubicBezTo>
                      <a:pt x="1048" y="48"/>
                      <a:pt x="977" y="1"/>
                      <a:pt x="905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2827;p94"/>
              <p:cNvSpPr/>
              <p:nvPr/>
            </p:nvSpPr>
            <p:spPr>
              <a:xfrm>
                <a:off x="4161237" y="2525711"/>
                <a:ext cx="81745" cy="10698"/>
              </a:xfrm>
              <a:custGeom>
                <a:avLst/>
                <a:gdLst/>
                <a:ahLst/>
                <a:cxnLst/>
                <a:rect l="l" t="t" r="r" b="b"/>
                <a:pathLst>
                  <a:path w="2430" h="311" extrusionOk="0">
                    <a:moveTo>
                      <a:pt x="143" y="1"/>
                    </a:moveTo>
                    <a:cubicBezTo>
                      <a:pt x="72" y="1"/>
                      <a:pt x="0" y="72"/>
                      <a:pt x="0" y="143"/>
                    </a:cubicBezTo>
                    <a:cubicBezTo>
                      <a:pt x="0" y="239"/>
                      <a:pt x="72" y="310"/>
                      <a:pt x="143" y="310"/>
                    </a:cubicBezTo>
                    <a:lnTo>
                      <a:pt x="2286" y="310"/>
                    </a:lnTo>
                    <a:cubicBezTo>
                      <a:pt x="2358" y="310"/>
                      <a:pt x="2429" y="239"/>
                      <a:pt x="2429" y="143"/>
                    </a:cubicBezTo>
                    <a:cubicBezTo>
                      <a:pt x="2429" y="72"/>
                      <a:pt x="2358" y="1"/>
                      <a:pt x="2286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" name="Google Shape;2828;p94"/>
          <p:cNvGrpSpPr/>
          <p:nvPr userDrawn="1"/>
        </p:nvGrpSpPr>
        <p:grpSpPr>
          <a:xfrm>
            <a:off x="1124675" y="1467511"/>
            <a:ext cx="1371600" cy="1371600"/>
            <a:chOff x="1124675" y="1467511"/>
            <a:chExt cx="1371600" cy="1371600"/>
          </a:xfrm>
        </p:grpSpPr>
        <p:sp>
          <p:nvSpPr>
            <p:cNvPr id="41" name="Google Shape;2800;p94"/>
            <p:cNvSpPr/>
            <p:nvPr/>
          </p:nvSpPr>
          <p:spPr>
            <a:xfrm>
              <a:off x="1124675" y="1467511"/>
              <a:ext cx="1371600" cy="1371600"/>
            </a:xfrm>
            <a:prstGeom prst="ellipse">
              <a:avLst/>
            </a:prstGeom>
            <a:noFill/>
            <a:ln w="9525" cap="flat" cmpd="sng">
              <a:solidFill>
                <a:srgbClr val="E4EAE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" name="Google Shape;2829;p94"/>
            <p:cNvGrpSpPr/>
            <p:nvPr/>
          </p:nvGrpSpPr>
          <p:grpSpPr>
            <a:xfrm>
              <a:off x="1511329" y="1895334"/>
              <a:ext cx="553898" cy="515932"/>
              <a:chOff x="3385734" y="2233242"/>
              <a:chExt cx="340504" cy="319542"/>
            </a:xfrm>
          </p:grpSpPr>
          <p:sp>
            <p:nvSpPr>
              <p:cNvPr id="43" name="Google Shape;2830;p94"/>
              <p:cNvSpPr/>
              <p:nvPr/>
            </p:nvSpPr>
            <p:spPr>
              <a:xfrm>
                <a:off x="3385734" y="2233242"/>
                <a:ext cx="340504" cy="319542"/>
              </a:xfrm>
              <a:custGeom>
                <a:avLst/>
                <a:gdLst/>
                <a:ahLst/>
                <a:cxnLst/>
                <a:rect l="l" t="t" r="r" b="b"/>
                <a:pathLst>
                  <a:path w="10122" h="9289" extrusionOk="0">
                    <a:moveTo>
                      <a:pt x="9574" y="310"/>
                    </a:moveTo>
                    <a:cubicBezTo>
                      <a:pt x="9717" y="310"/>
                      <a:pt x="9812" y="406"/>
                      <a:pt x="9812" y="549"/>
                    </a:cubicBezTo>
                    <a:lnTo>
                      <a:pt x="9812" y="5669"/>
                    </a:lnTo>
                    <a:lnTo>
                      <a:pt x="8622" y="5669"/>
                    </a:lnTo>
                    <a:cubicBezTo>
                      <a:pt x="8550" y="5669"/>
                      <a:pt x="8479" y="5740"/>
                      <a:pt x="8479" y="5812"/>
                    </a:cubicBezTo>
                    <a:cubicBezTo>
                      <a:pt x="8479" y="5907"/>
                      <a:pt x="8550" y="5978"/>
                      <a:pt x="8622" y="5978"/>
                    </a:cubicBezTo>
                    <a:lnTo>
                      <a:pt x="9812" y="5978"/>
                    </a:lnTo>
                    <a:lnTo>
                      <a:pt x="9812" y="6455"/>
                    </a:lnTo>
                    <a:cubicBezTo>
                      <a:pt x="9812" y="6597"/>
                      <a:pt x="9717" y="6717"/>
                      <a:pt x="9574" y="6717"/>
                    </a:cubicBezTo>
                    <a:lnTo>
                      <a:pt x="549" y="6717"/>
                    </a:lnTo>
                    <a:cubicBezTo>
                      <a:pt x="406" y="6717"/>
                      <a:pt x="287" y="6597"/>
                      <a:pt x="287" y="6455"/>
                    </a:cubicBezTo>
                    <a:lnTo>
                      <a:pt x="287" y="5978"/>
                    </a:lnTo>
                    <a:lnTo>
                      <a:pt x="7979" y="5978"/>
                    </a:lnTo>
                    <a:cubicBezTo>
                      <a:pt x="8050" y="5978"/>
                      <a:pt x="8122" y="5907"/>
                      <a:pt x="8122" y="5812"/>
                    </a:cubicBezTo>
                    <a:cubicBezTo>
                      <a:pt x="8122" y="5740"/>
                      <a:pt x="8050" y="5669"/>
                      <a:pt x="7979" y="5669"/>
                    </a:cubicBezTo>
                    <a:lnTo>
                      <a:pt x="6216" y="5669"/>
                    </a:lnTo>
                    <a:lnTo>
                      <a:pt x="6216" y="310"/>
                    </a:lnTo>
                    <a:close/>
                    <a:moveTo>
                      <a:pt x="5335" y="7002"/>
                    </a:moveTo>
                    <a:lnTo>
                      <a:pt x="5335" y="7193"/>
                    </a:lnTo>
                    <a:cubicBezTo>
                      <a:pt x="5335" y="7360"/>
                      <a:pt x="5216" y="7479"/>
                      <a:pt x="5049" y="7479"/>
                    </a:cubicBezTo>
                    <a:cubicBezTo>
                      <a:pt x="4907" y="7479"/>
                      <a:pt x="4764" y="7360"/>
                      <a:pt x="4764" y="7193"/>
                    </a:cubicBezTo>
                    <a:lnTo>
                      <a:pt x="4764" y="7002"/>
                    </a:lnTo>
                    <a:close/>
                    <a:moveTo>
                      <a:pt x="6073" y="7002"/>
                    </a:moveTo>
                    <a:lnTo>
                      <a:pt x="6169" y="8241"/>
                    </a:lnTo>
                    <a:lnTo>
                      <a:pt x="3954" y="8241"/>
                    </a:lnTo>
                    <a:lnTo>
                      <a:pt x="4049" y="7002"/>
                    </a:lnTo>
                    <a:lnTo>
                      <a:pt x="4478" y="7002"/>
                    </a:lnTo>
                    <a:lnTo>
                      <a:pt x="4478" y="7193"/>
                    </a:lnTo>
                    <a:cubicBezTo>
                      <a:pt x="4478" y="7526"/>
                      <a:pt x="4740" y="7788"/>
                      <a:pt x="5049" y="7788"/>
                    </a:cubicBezTo>
                    <a:cubicBezTo>
                      <a:pt x="5383" y="7788"/>
                      <a:pt x="5645" y="7526"/>
                      <a:pt x="5645" y="7193"/>
                    </a:cubicBezTo>
                    <a:lnTo>
                      <a:pt x="5645" y="7002"/>
                    </a:lnTo>
                    <a:close/>
                    <a:moveTo>
                      <a:pt x="6859" y="8526"/>
                    </a:moveTo>
                    <a:cubicBezTo>
                      <a:pt x="6883" y="8526"/>
                      <a:pt x="6907" y="8550"/>
                      <a:pt x="6907" y="8574"/>
                    </a:cubicBezTo>
                    <a:lnTo>
                      <a:pt x="6907" y="8955"/>
                    </a:lnTo>
                    <a:cubicBezTo>
                      <a:pt x="6907" y="8979"/>
                      <a:pt x="6883" y="9003"/>
                      <a:pt x="6859" y="9003"/>
                    </a:cubicBezTo>
                    <a:lnTo>
                      <a:pt x="3263" y="9003"/>
                    </a:lnTo>
                    <a:cubicBezTo>
                      <a:pt x="3240" y="9003"/>
                      <a:pt x="3216" y="8979"/>
                      <a:pt x="3216" y="8955"/>
                    </a:cubicBezTo>
                    <a:lnTo>
                      <a:pt x="3216" y="8574"/>
                    </a:lnTo>
                    <a:cubicBezTo>
                      <a:pt x="3216" y="8550"/>
                      <a:pt x="3240" y="8526"/>
                      <a:pt x="3263" y="8526"/>
                    </a:cubicBezTo>
                    <a:close/>
                    <a:moveTo>
                      <a:pt x="549" y="1"/>
                    </a:moveTo>
                    <a:cubicBezTo>
                      <a:pt x="239" y="1"/>
                      <a:pt x="1" y="239"/>
                      <a:pt x="1" y="549"/>
                    </a:cubicBezTo>
                    <a:lnTo>
                      <a:pt x="1" y="1477"/>
                    </a:lnTo>
                    <a:cubicBezTo>
                      <a:pt x="1" y="1573"/>
                      <a:pt x="72" y="1644"/>
                      <a:pt x="144" y="1644"/>
                    </a:cubicBezTo>
                    <a:cubicBezTo>
                      <a:pt x="215" y="1644"/>
                      <a:pt x="287" y="1573"/>
                      <a:pt x="287" y="1477"/>
                    </a:cubicBezTo>
                    <a:lnTo>
                      <a:pt x="287" y="549"/>
                    </a:lnTo>
                    <a:cubicBezTo>
                      <a:pt x="287" y="406"/>
                      <a:pt x="406" y="310"/>
                      <a:pt x="549" y="310"/>
                    </a:cubicBezTo>
                    <a:lnTo>
                      <a:pt x="5907" y="310"/>
                    </a:lnTo>
                    <a:lnTo>
                      <a:pt x="5907" y="5669"/>
                    </a:lnTo>
                    <a:lnTo>
                      <a:pt x="287" y="5669"/>
                    </a:lnTo>
                    <a:lnTo>
                      <a:pt x="287" y="2144"/>
                    </a:lnTo>
                    <a:cubicBezTo>
                      <a:pt x="287" y="2049"/>
                      <a:pt x="239" y="2001"/>
                      <a:pt x="144" y="2001"/>
                    </a:cubicBezTo>
                    <a:cubicBezTo>
                      <a:pt x="72" y="2001"/>
                      <a:pt x="1" y="2049"/>
                      <a:pt x="1" y="2144"/>
                    </a:cubicBezTo>
                    <a:lnTo>
                      <a:pt x="1" y="6455"/>
                    </a:lnTo>
                    <a:cubicBezTo>
                      <a:pt x="1" y="6764"/>
                      <a:pt x="239" y="7002"/>
                      <a:pt x="549" y="7002"/>
                    </a:cubicBezTo>
                    <a:lnTo>
                      <a:pt x="3763" y="7002"/>
                    </a:lnTo>
                    <a:lnTo>
                      <a:pt x="3644" y="8241"/>
                    </a:lnTo>
                    <a:lnTo>
                      <a:pt x="3263" y="8241"/>
                    </a:lnTo>
                    <a:cubicBezTo>
                      <a:pt x="3073" y="8241"/>
                      <a:pt x="2930" y="8384"/>
                      <a:pt x="2930" y="8574"/>
                    </a:cubicBezTo>
                    <a:lnTo>
                      <a:pt x="2930" y="8955"/>
                    </a:lnTo>
                    <a:cubicBezTo>
                      <a:pt x="2930" y="9146"/>
                      <a:pt x="3073" y="9288"/>
                      <a:pt x="3263" y="9288"/>
                    </a:cubicBezTo>
                    <a:lnTo>
                      <a:pt x="6859" y="9288"/>
                    </a:lnTo>
                    <a:cubicBezTo>
                      <a:pt x="7050" y="9288"/>
                      <a:pt x="7193" y="9146"/>
                      <a:pt x="7193" y="8955"/>
                    </a:cubicBezTo>
                    <a:lnTo>
                      <a:pt x="7193" y="8574"/>
                    </a:lnTo>
                    <a:cubicBezTo>
                      <a:pt x="7193" y="8384"/>
                      <a:pt x="7050" y="8241"/>
                      <a:pt x="6859" y="8241"/>
                    </a:cubicBezTo>
                    <a:lnTo>
                      <a:pt x="6478" y="8241"/>
                    </a:lnTo>
                    <a:lnTo>
                      <a:pt x="6359" y="7002"/>
                    </a:lnTo>
                    <a:lnTo>
                      <a:pt x="9574" y="7002"/>
                    </a:lnTo>
                    <a:cubicBezTo>
                      <a:pt x="9860" y="7002"/>
                      <a:pt x="10122" y="6764"/>
                      <a:pt x="10122" y="6455"/>
                    </a:cubicBezTo>
                    <a:lnTo>
                      <a:pt x="10122" y="549"/>
                    </a:lnTo>
                    <a:cubicBezTo>
                      <a:pt x="10122" y="239"/>
                      <a:pt x="9884" y="1"/>
                      <a:pt x="9574" y="1"/>
                    </a:cubicBezTo>
                    <a:close/>
                  </a:path>
                </a:pathLst>
              </a:custGeom>
              <a:solidFill>
                <a:srgbClr val="FD0C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2831;p94"/>
              <p:cNvSpPr/>
              <p:nvPr/>
            </p:nvSpPr>
            <p:spPr>
              <a:xfrm>
                <a:off x="3420989" y="2296022"/>
                <a:ext cx="143441" cy="113382"/>
              </a:xfrm>
              <a:custGeom>
                <a:avLst/>
                <a:gdLst/>
                <a:ahLst/>
                <a:cxnLst/>
                <a:rect l="l" t="t" r="r" b="b"/>
                <a:pathLst>
                  <a:path w="4264" h="3296" extrusionOk="0">
                    <a:moveTo>
                      <a:pt x="3897" y="0"/>
                    </a:moveTo>
                    <a:cubicBezTo>
                      <a:pt x="3848" y="0"/>
                      <a:pt x="3805" y="22"/>
                      <a:pt x="3787" y="57"/>
                    </a:cubicBezTo>
                    <a:lnTo>
                      <a:pt x="2835" y="1176"/>
                    </a:lnTo>
                    <a:lnTo>
                      <a:pt x="2596" y="986"/>
                    </a:lnTo>
                    <a:cubicBezTo>
                      <a:pt x="2573" y="962"/>
                      <a:pt x="2537" y="950"/>
                      <a:pt x="2501" y="950"/>
                    </a:cubicBezTo>
                    <a:cubicBezTo>
                      <a:pt x="2465" y="950"/>
                      <a:pt x="2430" y="962"/>
                      <a:pt x="2406" y="986"/>
                    </a:cubicBezTo>
                    <a:lnTo>
                      <a:pt x="1811" y="1629"/>
                    </a:lnTo>
                    <a:lnTo>
                      <a:pt x="1096" y="1367"/>
                    </a:lnTo>
                    <a:cubicBezTo>
                      <a:pt x="1084" y="1355"/>
                      <a:pt x="1066" y="1349"/>
                      <a:pt x="1045" y="1349"/>
                    </a:cubicBezTo>
                    <a:cubicBezTo>
                      <a:pt x="1025" y="1349"/>
                      <a:pt x="1001" y="1355"/>
                      <a:pt x="977" y="1367"/>
                    </a:cubicBezTo>
                    <a:lnTo>
                      <a:pt x="286" y="1772"/>
                    </a:lnTo>
                    <a:lnTo>
                      <a:pt x="286" y="462"/>
                    </a:lnTo>
                    <a:cubicBezTo>
                      <a:pt x="286" y="391"/>
                      <a:pt x="239" y="319"/>
                      <a:pt x="144" y="319"/>
                    </a:cubicBezTo>
                    <a:cubicBezTo>
                      <a:pt x="72" y="319"/>
                      <a:pt x="1" y="391"/>
                      <a:pt x="1" y="462"/>
                    </a:cubicBezTo>
                    <a:lnTo>
                      <a:pt x="1" y="3153"/>
                    </a:lnTo>
                    <a:cubicBezTo>
                      <a:pt x="1" y="3225"/>
                      <a:pt x="72" y="3296"/>
                      <a:pt x="144" y="3296"/>
                    </a:cubicBezTo>
                    <a:lnTo>
                      <a:pt x="4121" y="3296"/>
                    </a:lnTo>
                    <a:cubicBezTo>
                      <a:pt x="4192" y="3296"/>
                      <a:pt x="4263" y="3225"/>
                      <a:pt x="4263" y="3153"/>
                    </a:cubicBezTo>
                    <a:cubicBezTo>
                      <a:pt x="4263" y="3082"/>
                      <a:pt x="4216" y="3010"/>
                      <a:pt x="4121" y="3010"/>
                    </a:cubicBezTo>
                    <a:lnTo>
                      <a:pt x="4049" y="3010"/>
                    </a:lnTo>
                    <a:lnTo>
                      <a:pt x="4049" y="2200"/>
                    </a:lnTo>
                    <a:cubicBezTo>
                      <a:pt x="4049" y="2105"/>
                      <a:pt x="3978" y="2034"/>
                      <a:pt x="3906" y="2034"/>
                    </a:cubicBezTo>
                    <a:cubicBezTo>
                      <a:pt x="3811" y="2034"/>
                      <a:pt x="3739" y="2105"/>
                      <a:pt x="3739" y="2200"/>
                    </a:cubicBezTo>
                    <a:lnTo>
                      <a:pt x="3739" y="3010"/>
                    </a:lnTo>
                    <a:lnTo>
                      <a:pt x="3382" y="3010"/>
                    </a:lnTo>
                    <a:lnTo>
                      <a:pt x="3382" y="2891"/>
                    </a:lnTo>
                    <a:cubicBezTo>
                      <a:pt x="3382" y="2820"/>
                      <a:pt x="3311" y="2748"/>
                      <a:pt x="3239" y="2748"/>
                    </a:cubicBezTo>
                    <a:cubicBezTo>
                      <a:pt x="3144" y="2748"/>
                      <a:pt x="3073" y="2796"/>
                      <a:pt x="3073" y="2891"/>
                    </a:cubicBezTo>
                    <a:lnTo>
                      <a:pt x="3073" y="3010"/>
                    </a:lnTo>
                    <a:lnTo>
                      <a:pt x="2573" y="3010"/>
                    </a:lnTo>
                    <a:lnTo>
                      <a:pt x="2573" y="2891"/>
                    </a:lnTo>
                    <a:cubicBezTo>
                      <a:pt x="2573" y="2820"/>
                      <a:pt x="2525" y="2748"/>
                      <a:pt x="2430" y="2748"/>
                    </a:cubicBezTo>
                    <a:cubicBezTo>
                      <a:pt x="2358" y="2748"/>
                      <a:pt x="2287" y="2796"/>
                      <a:pt x="2287" y="2891"/>
                    </a:cubicBezTo>
                    <a:lnTo>
                      <a:pt x="2287" y="3010"/>
                    </a:lnTo>
                    <a:lnTo>
                      <a:pt x="1787" y="3010"/>
                    </a:lnTo>
                    <a:lnTo>
                      <a:pt x="1787" y="2891"/>
                    </a:lnTo>
                    <a:cubicBezTo>
                      <a:pt x="1787" y="2820"/>
                      <a:pt x="1715" y="2748"/>
                      <a:pt x="1644" y="2748"/>
                    </a:cubicBezTo>
                    <a:cubicBezTo>
                      <a:pt x="1549" y="2748"/>
                      <a:pt x="1501" y="2796"/>
                      <a:pt x="1501" y="2891"/>
                    </a:cubicBezTo>
                    <a:lnTo>
                      <a:pt x="1501" y="3010"/>
                    </a:lnTo>
                    <a:lnTo>
                      <a:pt x="1001" y="3010"/>
                    </a:lnTo>
                    <a:lnTo>
                      <a:pt x="1001" y="2891"/>
                    </a:lnTo>
                    <a:cubicBezTo>
                      <a:pt x="1001" y="2820"/>
                      <a:pt x="929" y="2748"/>
                      <a:pt x="834" y="2748"/>
                    </a:cubicBezTo>
                    <a:cubicBezTo>
                      <a:pt x="763" y="2748"/>
                      <a:pt x="691" y="2796"/>
                      <a:pt x="691" y="2891"/>
                    </a:cubicBezTo>
                    <a:lnTo>
                      <a:pt x="691" y="3010"/>
                    </a:lnTo>
                    <a:lnTo>
                      <a:pt x="286" y="3010"/>
                    </a:lnTo>
                    <a:lnTo>
                      <a:pt x="286" y="2105"/>
                    </a:lnTo>
                    <a:lnTo>
                      <a:pt x="1048" y="1653"/>
                    </a:lnTo>
                    <a:lnTo>
                      <a:pt x="1811" y="1962"/>
                    </a:lnTo>
                    <a:cubicBezTo>
                      <a:pt x="1823" y="1969"/>
                      <a:pt x="1838" y="1972"/>
                      <a:pt x="1853" y="1972"/>
                    </a:cubicBezTo>
                    <a:cubicBezTo>
                      <a:pt x="1893" y="1972"/>
                      <a:pt x="1936" y="1950"/>
                      <a:pt x="1953" y="1915"/>
                    </a:cubicBezTo>
                    <a:lnTo>
                      <a:pt x="2525" y="1296"/>
                    </a:lnTo>
                    <a:lnTo>
                      <a:pt x="2763" y="1486"/>
                    </a:lnTo>
                    <a:cubicBezTo>
                      <a:pt x="2795" y="1518"/>
                      <a:pt x="2828" y="1531"/>
                      <a:pt x="2860" y="1531"/>
                    </a:cubicBezTo>
                    <a:cubicBezTo>
                      <a:pt x="2899" y="1531"/>
                      <a:pt x="2938" y="1512"/>
                      <a:pt x="2977" y="1486"/>
                    </a:cubicBezTo>
                    <a:lnTo>
                      <a:pt x="3739" y="557"/>
                    </a:lnTo>
                    <a:lnTo>
                      <a:pt x="3739" y="1534"/>
                    </a:lnTo>
                    <a:cubicBezTo>
                      <a:pt x="3739" y="1629"/>
                      <a:pt x="3811" y="1677"/>
                      <a:pt x="3882" y="1677"/>
                    </a:cubicBezTo>
                    <a:cubicBezTo>
                      <a:pt x="3978" y="1677"/>
                      <a:pt x="4049" y="1629"/>
                      <a:pt x="4049" y="1534"/>
                    </a:cubicBezTo>
                    <a:lnTo>
                      <a:pt x="4049" y="152"/>
                    </a:lnTo>
                    <a:cubicBezTo>
                      <a:pt x="4049" y="81"/>
                      <a:pt x="4001" y="33"/>
                      <a:pt x="3954" y="10"/>
                    </a:cubicBezTo>
                    <a:cubicBezTo>
                      <a:pt x="3935" y="3"/>
                      <a:pt x="3916" y="0"/>
                      <a:pt x="3897" y="0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2832;p94"/>
              <p:cNvSpPr/>
              <p:nvPr/>
            </p:nvSpPr>
            <p:spPr>
              <a:xfrm>
                <a:off x="3451433" y="2319276"/>
                <a:ext cx="9655" cy="13966"/>
              </a:xfrm>
              <a:custGeom>
                <a:avLst/>
                <a:gdLst/>
                <a:ahLst/>
                <a:cxnLst/>
                <a:rect l="l" t="t" r="r" b="b"/>
                <a:pathLst>
                  <a:path w="287" h="406" extrusionOk="0">
                    <a:moveTo>
                      <a:pt x="143" y="0"/>
                    </a:moveTo>
                    <a:cubicBezTo>
                      <a:pt x="72" y="0"/>
                      <a:pt x="1" y="72"/>
                      <a:pt x="1" y="167"/>
                    </a:cubicBezTo>
                    <a:lnTo>
                      <a:pt x="1" y="262"/>
                    </a:lnTo>
                    <a:cubicBezTo>
                      <a:pt x="1" y="358"/>
                      <a:pt x="72" y="405"/>
                      <a:pt x="143" y="405"/>
                    </a:cubicBezTo>
                    <a:cubicBezTo>
                      <a:pt x="239" y="405"/>
                      <a:pt x="286" y="358"/>
                      <a:pt x="286" y="262"/>
                    </a:cubicBezTo>
                    <a:lnTo>
                      <a:pt x="286" y="167"/>
                    </a:lnTo>
                    <a:cubicBezTo>
                      <a:pt x="286" y="72"/>
                      <a:pt x="239" y="0"/>
                      <a:pt x="143" y="0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2833;p94"/>
              <p:cNvSpPr/>
              <p:nvPr/>
            </p:nvSpPr>
            <p:spPr>
              <a:xfrm>
                <a:off x="3500312" y="2305344"/>
                <a:ext cx="10428" cy="13966"/>
              </a:xfrm>
              <a:custGeom>
                <a:avLst/>
                <a:gdLst/>
                <a:ahLst/>
                <a:cxnLst/>
                <a:rect l="l" t="t" r="r" b="b"/>
                <a:pathLst>
                  <a:path w="310" h="406" extrusionOk="0">
                    <a:moveTo>
                      <a:pt x="143" y="1"/>
                    </a:moveTo>
                    <a:cubicBezTo>
                      <a:pt x="72" y="1"/>
                      <a:pt x="0" y="72"/>
                      <a:pt x="0" y="143"/>
                    </a:cubicBezTo>
                    <a:lnTo>
                      <a:pt x="0" y="262"/>
                    </a:lnTo>
                    <a:cubicBezTo>
                      <a:pt x="0" y="334"/>
                      <a:pt x="72" y="405"/>
                      <a:pt x="143" y="405"/>
                    </a:cubicBezTo>
                    <a:cubicBezTo>
                      <a:pt x="238" y="405"/>
                      <a:pt x="310" y="334"/>
                      <a:pt x="310" y="262"/>
                    </a:cubicBezTo>
                    <a:lnTo>
                      <a:pt x="310" y="143"/>
                    </a:lnTo>
                    <a:cubicBezTo>
                      <a:pt x="310" y="72"/>
                      <a:pt x="238" y="1"/>
                      <a:pt x="143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2834;p94"/>
              <p:cNvSpPr/>
              <p:nvPr/>
            </p:nvSpPr>
            <p:spPr>
              <a:xfrm>
                <a:off x="3546769" y="2275038"/>
                <a:ext cx="10462" cy="13966"/>
              </a:xfrm>
              <a:custGeom>
                <a:avLst/>
                <a:gdLst/>
                <a:ahLst/>
                <a:cxnLst/>
                <a:rect l="l" t="t" r="r" b="b"/>
                <a:pathLst>
                  <a:path w="311" h="406" extrusionOk="0">
                    <a:moveTo>
                      <a:pt x="167" y="0"/>
                    </a:moveTo>
                    <a:cubicBezTo>
                      <a:pt x="72" y="0"/>
                      <a:pt x="0" y="48"/>
                      <a:pt x="0" y="143"/>
                    </a:cubicBezTo>
                    <a:lnTo>
                      <a:pt x="0" y="239"/>
                    </a:lnTo>
                    <a:cubicBezTo>
                      <a:pt x="0" y="334"/>
                      <a:pt x="72" y="405"/>
                      <a:pt x="167" y="405"/>
                    </a:cubicBezTo>
                    <a:cubicBezTo>
                      <a:pt x="239" y="405"/>
                      <a:pt x="310" y="334"/>
                      <a:pt x="310" y="239"/>
                    </a:cubicBezTo>
                    <a:lnTo>
                      <a:pt x="310" y="143"/>
                    </a:lnTo>
                    <a:cubicBezTo>
                      <a:pt x="310" y="48"/>
                      <a:pt x="239" y="0"/>
                      <a:pt x="167" y="0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2835;p94"/>
              <p:cNvSpPr/>
              <p:nvPr/>
            </p:nvSpPr>
            <p:spPr>
              <a:xfrm>
                <a:off x="3420989" y="2260280"/>
                <a:ext cx="27282" cy="9873"/>
              </a:xfrm>
              <a:custGeom>
                <a:avLst/>
                <a:gdLst/>
                <a:ahLst/>
                <a:cxnLst/>
                <a:rect l="l" t="t" r="r" b="b"/>
                <a:pathLst>
                  <a:path w="811" h="287" extrusionOk="0">
                    <a:moveTo>
                      <a:pt x="144" y="1"/>
                    </a:moveTo>
                    <a:cubicBezTo>
                      <a:pt x="72" y="1"/>
                      <a:pt x="1" y="72"/>
                      <a:pt x="1" y="144"/>
                    </a:cubicBezTo>
                    <a:cubicBezTo>
                      <a:pt x="1" y="239"/>
                      <a:pt x="72" y="287"/>
                      <a:pt x="144" y="287"/>
                    </a:cubicBezTo>
                    <a:lnTo>
                      <a:pt x="667" y="287"/>
                    </a:lnTo>
                    <a:cubicBezTo>
                      <a:pt x="739" y="287"/>
                      <a:pt x="810" y="239"/>
                      <a:pt x="810" y="144"/>
                    </a:cubicBezTo>
                    <a:cubicBezTo>
                      <a:pt x="810" y="72"/>
                      <a:pt x="739" y="1"/>
                      <a:pt x="667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2836;p94"/>
              <p:cNvSpPr/>
              <p:nvPr/>
            </p:nvSpPr>
            <p:spPr>
              <a:xfrm>
                <a:off x="3420989" y="2279131"/>
                <a:ext cx="47298" cy="10698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311" extrusionOk="0">
                    <a:moveTo>
                      <a:pt x="144" y="0"/>
                    </a:moveTo>
                    <a:cubicBezTo>
                      <a:pt x="72" y="0"/>
                      <a:pt x="1" y="72"/>
                      <a:pt x="1" y="143"/>
                    </a:cubicBezTo>
                    <a:cubicBezTo>
                      <a:pt x="1" y="239"/>
                      <a:pt x="72" y="310"/>
                      <a:pt x="144" y="310"/>
                    </a:cubicBezTo>
                    <a:lnTo>
                      <a:pt x="1239" y="310"/>
                    </a:lnTo>
                    <a:cubicBezTo>
                      <a:pt x="1334" y="310"/>
                      <a:pt x="1406" y="239"/>
                      <a:pt x="1406" y="143"/>
                    </a:cubicBezTo>
                    <a:cubicBezTo>
                      <a:pt x="1406" y="72"/>
                      <a:pt x="1334" y="0"/>
                      <a:pt x="1239" y="0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2837;p94"/>
              <p:cNvSpPr/>
              <p:nvPr/>
            </p:nvSpPr>
            <p:spPr>
              <a:xfrm>
                <a:off x="3640490" y="2276689"/>
                <a:ext cx="31285" cy="54077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572" extrusionOk="0">
                    <a:moveTo>
                      <a:pt x="453" y="0"/>
                    </a:moveTo>
                    <a:cubicBezTo>
                      <a:pt x="382" y="0"/>
                      <a:pt x="310" y="48"/>
                      <a:pt x="310" y="143"/>
                    </a:cubicBezTo>
                    <a:lnTo>
                      <a:pt x="310" y="167"/>
                    </a:lnTo>
                    <a:cubicBezTo>
                      <a:pt x="144" y="214"/>
                      <a:pt x="1" y="357"/>
                      <a:pt x="1" y="548"/>
                    </a:cubicBezTo>
                    <a:cubicBezTo>
                      <a:pt x="1" y="762"/>
                      <a:pt x="167" y="929"/>
                      <a:pt x="382" y="929"/>
                    </a:cubicBezTo>
                    <a:lnTo>
                      <a:pt x="525" y="929"/>
                    </a:lnTo>
                    <a:cubicBezTo>
                      <a:pt x="572" y="929"/>
                      <a:pt x="620" y="976"/>
                      <a:pt x="620" y="1024"/>
                    </a:cubicBezTo>
                    <a:cubicBezTo>
                      <a:pt x="620" y="1072"/>
                      <a:pt x="572" y="1119"/>
                      <a:pt x="525" y="1119"/>
                    </a:cubicBezTo>
                    <a:lnTo>
                      <a:pt x="382" y="1119"/>
                    </a:lnTo>
                    <a:cubicBezTo>
                      <a:pt x="358" y="1119"/>
                      <a:pt x="310" y="1095"/>
                      <a:pt x="310" y="1048"/>
                    </a:cubicBezTo>
                    <a:cubicBezTo>
                      <a:pt x="293" y="994"/>
                      <a:pt x="234" y="967"/>
                      <a:pt x="176" y="967"/>
                    </a:cubicBezTo>
                    <a:cubicBezTo>
                      <a:pt x="157" y="967"/>
                      <a:pt x="138" y="970"/>
                      <a:pt x="120" y="976"/>
                    </a:cubicBezTo>
                    <a:cubicBezTo>
                      <a:pt x="48" y="1024"/>
                      <a:pt x="1" y="1095"/>
                      <a:pt x="48" y="1167"/>
                    </a:cubicBezTo>
                    <a:cubicBezTo>
                      <a:pt x="96" y="1286"/>
                      <a:pt x="191" y="1381"/>
                      <a:pt x="310" y="1405"/>
                    </a:cubicBezTo>
                    <a:cubicBezTo>
                      <a:pt x="310" y="1500"/>
                      <a:pt x="382" y="1572"/>
                      <a:pt x="453" y="1572"/>
                    </a:cubicBezTo>
                    <a:cubicBezTo>
                      <a:pt x="549" y="1572"/>
                      <a:pt x="620" y="1500"/>
                      <a:pt x="620" y="1405"/>
                    </a:cubicBezTo>
                    <a:cubicBezTo>
                      <a:pt x="787" y="1357"/>
                      <a:pt x="930" y="1215"/>
                      <a:pt x="930" y="1024"/>
                    </a:cubicBezTo>
                    <a:cubicBezTo>
                      <a:pt x="930" y="810"/>
                      <a:pt x="739" y="643"/>
                      <a:pt x="525" y="643"/>
                    </a:cubicBezTo>
                    <a:lnTo>
                      <a:pt x="382" y="643"/>
                    </a:lnTo>
                    <a:cubicBezTo>
                      <a:pt x="334" y="643"/>
                      <a:pt x="310" y="595"/>
                      <a:pt x="310" y="548"/>
                    </a:cubicBezTo>
                    <a:cubicBezTo>
                      <a:pt x="310" y="500"/>
                      <a:pt x="334" y="453"/>
                      <a:pt x="382" y="453"/>
                    </a:cubicBezTo>
                    <a:lnTo>
                      <a:pt x="525" y="453"/>
                    </a:lnTo>
                    <a:cubicBezTo>
                      <a:pt x="572" y="453"/>
                      <a:pt x="596" y="476"/>
                      <a:pt x="620" y="500"/>
                    </a:cubicBezTo>
                    <a:cubicBezTo>
                      <a:pt x="635" y="546"/>
                      <a:pt x="681" y="573"/>
                      <a:pt x="730" y="573"/>
                    </a:cubicBezTo>
                    <a:cubicBezTo>
                      <a:pt x="757" y="573"/>
                      <a:pt x="785" y="565"/>
                      <a:pt x="810" y="548"/>
                    </a:cubicBezTo>
                    <a:cubicBezTo>
                      <a:pt x="882" y="500"/>
                      <a:pt x="906" y="405"/>
                      <a:pt x="858" y="333"/>
                    </a:cubicBezTo>
                    <a:cubicBezTo>
                      <a:pt x="787" y="238"/>
                      <a:pt x="715" y="191"/>
                      <a:pt x="620" y="167"/>
                    </a:cubicBezTo>
                    <a:lnTo>
                      <a:pt x="620" y="143"/>
                    </a:lnTo>
                    <a:cubicBezTo>
                      <a:pt x="620" y="48"/>
                      <a:pt x="549" y="0"/>
                      <a:pt x="453" y="0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2838;p94"/>
              <p:cNvSpPr/>
              <p:nvPr/>
            </p:nvSpPr>
            <p:spPr>
              <a:xfrm>
                <a:off x="3614049" y="2260280"/>
                <a:ext cx="84167" cy="86069"/>
              </a:xfrm>
              <a:custGeom>
                <a:avLst/>
                <a:gdLst/>
                <a:ahLst/>
                <a:cxnLst/>
                <a:rect l="l" t="t" r="r" b="b"/>
                <a:pathLst>
                  <a:path w="2502" h="2502" extrusionOk="0">
                    <a:moveTo>
                      <a:pt x="1239" y="287"/>
                    </a:moveTo>
                    <a:cubicBezTo>
                      <a:pt x="1763" y="287"/>
                      <a:pt x="2216" y="715"/>
                      <a:pt x="2216" y="1263"/>
                    </a:cubicBezTo>
                    <a:cubicBezTo>
                      <a:pt x="2216" y="1787"/>
                      <a:pt x="1787" y="2215"/>
                      <a:pt x="1239" y="2215"/>
                    </a:cubicBezTo>
                    <a:cubicBezTo>
                      <a:pt x="715" y="2215"/>
                      <a:pt x="287" y="1787"/>
                      <a:pt x="287" y="1263"/>
                    </a:cubicBezTo>
                    <a:cubicBezTo>
                      <a:pt x="287" y="715"/>
                      <a:pt x="715" y="287"/>
                      <a:pt x="1239" y="287"/>
                    </a:cubicBezTo>
                    <a:close/>
                    <a:moveTo>
                      <a:pt x="1239" y="1"/>
                    </a:moveTo>
                    <a:cubicBezTo>
                      <a:pt x="549" y="1"/>
                      <a:pt x="1" y="548"/>
                      <a:pt x="1" y="1239"/>
                    </a:cubicBezTo>
                    <a:cubicBezTo>
                      <a:pt x="1" y="1954"/>
                      <a:pt x="549" y="2501"/>
                      <a:pt x="1239" y="2501"/>
                    </a:cubicBezTo>
                    <a:cubicBezTo>
                      <a:pt x="1930" y="2501"/>
                      <a:pt x="2501" y="1954"/>
                      <a:pt x="2501" y="1239"/>
                    </a:cubicBezTo>
                    <a:cubicBezTo>
                      <a:pt x="2501" y="572"/>
                      <a:pt x="1930" y="1"/>
                      <a:pt x="1239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2839;p94"/>
              <p:cNvSpPr/>
              <p:nvPr/>
            </p:nvSpPr>
            <p:spPr>
              <a:xfrm>
                <a:off x="3610046" y="2358595"/>
                <a:ext cx="45717" cy="10698"/>
              </a:xfrm>
              <a:custGeom>
                <a:avLst/>
                <a:gdLst/>
                <a:ahLst/>
                <a:cxnLst/>
                <a:rect l="l" t="t" r="r" b="b"/>
                <a:pathLst>
                  <a:path w="1359" h="311" extrusionOk="0">
                    <a:moveTo>
                      <a:pt x="144" y="0"/>
                    </a:moveTo>
                    <a:cubicBezTo>
                      <a:pt x="48" y="0"/>
                      <a:pt x="1" y="72"/>
                      <a:pt x="1" y="143"/>
                    </a:cubicBezTo>
                    <a:cubicBezTo>
                      <a:pt x="1" y="239"/>
                      <a:pt x="48" y="310"/>
                      <a:pt x="144" y="310"/>
                    </a:cubicBezTo>
                    <a:lnTo>
                      <a:pt x="1215" y="310"/>
                    </a:lnTo>
                    <a:cubicBezTo>
                      <a:pt x="1287" y="310"/>
                      <a:pt x="1358" y="239"/>
                      <a:pt x="1358" y="143"/>
                    </a:cubicBezTo>
                    <a:cubicBezTo>
                      <a:pt x="1358" y="72"/>
                      <a:pt x="1311" y="0"/>
                      <a:pt x="1215" y="0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2840;p94"/>
              <p:cNvSpPr/>
              <p:nvPr/>
            </p:nvSpPr>
            <p:spPr>
              <a:xfrm>
                <a:off x="3671742" y="2379063"/>
                <a:ext cx="25667" cy="9873"/>
              </a:xfrm>
              <a:custGeom>
                <a:avLst/>
                <a:gdLst/>
                <a:ahLst/>
                <a:cxnLst/>
                <a:rect l="l" t="t" r="r" b="b"/>
                <a:pathLst>
                  <a:path w="763" h="287" extrusionOk="0">
                    <a:moveTo>
                      <a:pt x="143" y="1"/>
                    </a:moveTo>
                    <a:cubicBezTo>
                      <a:pt x="48" y="1"/>
                      <a:pt x="1" y="48"/>
                      <a:pt x="1" y="144"/>
                    </a:cubicBezTo>
                    <a:cubicBezTo>
                      <a:pt x="1" y="215"/>
                      <a:pt x="48" y="287"/>
                      <a:pt x="143" y="287"/>
                    </a:cubicBezTo>
                    <a:lnTo>
                      <a:pt x="596" y="287"/>
                    </a:lnTo>
                    <a:cubicBezTo>
                      <a:pt x="691" y="287"/>
                      <a:pt x="763" y="215"/>
                      <a:pt x="763" y="144"/>
                    </a:cubicBezTo>
                    <a:cubicBezTo>
                      <a:pt x="763" y="72"/>
                      <a:pt x="691" y="1"/>
                      <a:pt x="596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2841;p94"/>
              <p:cNvSpPr/>
              <p:nvPr/>
            </p:nvSpPr>
            <p:spPr>
              <a:xfrm>
                <a:off x="3610046" y="2379063"/>
                <a:ext cx="28897" cy="9873"/>
              </a:xfrm>
              <a:custGeom>
                <a:avLst/>
                <a:gdLst/>
                <a:ahLst/>
                <a:cxnLst/>
                <a:rect l="l" t="t" r="r" b="b"/>
                <a:pathLst>
                  <a:path w="859" h="287" extrusionOk="0">
                    <a:moveTo>
                      <a:pt x="144" y="1"/>
                    </a:moveTo>
                    <a:cubicBezTo>
                      <a:pt x="48" y="1"/>
                      <a:pt x="1" y="48"/>
                      <a:pt x="1" y="144"/>
                    </a:cubicBezTo>
                    <a:cubicBezTo>
                      <a:pt x="1" y="215"/>
                      <a:pt x="48" y="287"/>
                      <a:pt x="144" y="287"/>
                    </a:cubicBezTo>
                    <a:lnTo>
                      <a:pt x="715" y="287"/>
                    </a:lnTo>
                    <a:cubicBezTo>
                      <a:pt x="787" y="287"/>
                      <a:pt x="858" y="215"/>
                      <a:pt x="858" y="144"/>
                    </a:cubicBezTo>
                    <a:cubicBezTo>
                      <a:pt x="858" y="72"/>
                      <a:pt x="811" y="1"/>
                      <a:pt x="715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2842;p94"/>
              <p:cNvSpPr/>
              <p:nvPr/>
            </p:nvSpPr>
            <p:spPr>
              <a:xfrm>
                <a:off x="3646108" y="2379063"/>
                <a:ext cx="19276" cy="9873"/>
              </a:xfrm>
              <a:custGeom>
                <a:avLst/>
                <a:gdLst/>
                <a:ahLst/>
                <a:cxnLst/>
                <a:rect l="l" t="t" r="r" b="b"/>
                <a:pathLst>
                  <a:path w="573" h="287" extrusionOk="0">
                    <a:moveTo>
                      <a:pt x="143" y="1"/>
                    </a:moveTo>
                    <a:cubicBezTo>
                      <a:pt x="72" y="1"/>
                      <a:pt x="0" y="48"/>
                      <a:pt x="0" y="144"/>
                    </a:cubicBezTo>
                    <a:cubicBezTo>
                      <a:pt x="0" y="215"/>
                      <a:pt x="72" y="287"/>
                      <a:pt x="143" y="287"/>
                    </a:cubicBezTo>
                    <a:lnTo>
                      <a:pt x="429" y="287"/>
                    </a:lnTo>
                    <a:cubicBezTo>
                      <a:pt x="501" y="287"/>
                      <a:pt x="572" y="215"/>
                      <a:pt x="572" y="144"/>
                    </a:cubicBezTo>
                    <a:cubicBezTo>
                      <a:pt x="572" y="72"/>
                      <a:pt x="501" y="1"/>
                      <a:pt x="429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2843;p94"/>
              <p:cNvSpPr/>
              <p:nvPr/>
            </p:nvSpPr>
            <p:spPr>
              <a:xfrm>
                <a:off x="3610046" y="2398740"/>
                <a:ext cx="86556" cy="10664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310" extrusionOk="0">
                    <a:moveTo>
                      <a:pt x="144" y="0"/>
                    </a:moveTo>
                    <a:cubicBezTo>
                      <a:pt x="48" y="0"/>
                      <a:pt x="1" y="72"/>
                      <a:pt x="1" y="143"/>
                    </a:cubicBezTo>
                    <a:cubicBezTo>
                      <a:pt x="1" y="239"/>
                      <a:pt x="48" y="310"/>
                      <a:pt x="144" y="310"/>
                    </a:cubicBezTo>
                    <a:lnTo>
                      <a:pt x="2430" y="310"/>
                    </a:lnTo>
                    <a:cubicBezTo>
                      <a:pt x="2525" y="310"/>
                      <a:pt x="2573" y="239"/>
                      <a:pt x="2573" y="143"/>
                    </a:cubicBezTo>
                    <a:cubicBezTo>
                      <a:pt x="2573" y="72"/>
                      <a:pt x="2525" y="0"/>
                      <a:pt x="2430" y="0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" name="Текст 57"/>
          <p:cNvSpPr>
            <a:spLocks noGrp="1"/>
          </p:cNvSpPr>
          <p:nvPr>
            <p:ph type="body" sz="quarter" idx="11" hasCustomPrompt="1"/>
          </p:nvPr>
        </p:nvSpPr>
        <p:spPr>
          <a:xfrm>
            <a:off x="910364" y="3631672"/>
            <a:ext cx="1800225" cy="1040348"/>
          </a:xfrm>
        </p:spPr>
        <p:txBody>
          <a:bodyPr>
            <a:normAutofit/>
          </a:bodyPr>
          <a:lstStyle>
            <a:lvl1pPr algn="ctr">
              <a:defRPr sz="1200" baseline="0"/>
            </a:lvl1pPr>
          </a:lstStyle>
          <a:p>
            <a:pPr lvl="0"/>
            <a:r>
              <a:rPr lang="ru-RU" dirty="0"/>
              <a:t>Описание проблемы </a:t>
            </a:r>
          </a:p>
        </p:txBody>
      </p:sp>
      <p:sp>
        <p:nvSpPr>
          <p:cNvPr id="62" name="Текст 57"/>
          <p:cNvSpPr>
            <a:spLocks noGrp="1"/>
          </p:cNvSpPr>
          <p:nvPr>
            <p:ph type="body" sz="quarter" idx="14" hasCustomPrompt="1"/>
          </p:nvPr>
        </p:nvSpPr>
        <p:spPr>
          <a:xfrm>
            <a:off x="3576733" y="3631672"/>
            <a:ext cx="1980245" cy="1040348"/>
          </a:xfrm>
        </p:spPr>
        <p:txBody>
          <a:bodyPr>
            <a:noAutofit/>
          </a:bodyPr>
          <a:lstStyle>
            <a:lvl1pPr algn="ctr">
              <a:defRPr sz="1200" baseline="0"/>
            </a:lvl1pPr>
          </a:lstStyle>
          <a:p>
            <a:pPr lvl="0"/>
            <a:r>
              <a:rPr lang="ru-RU" dirty="0"/>
              <a:t>Примеры уже имеющихся способов решения данной проблемы</a:t>
            </a:r>
          </a:p>
        </p:txBody>
      </p:sp>
      <p:sp>
        <p:nvSpPr>
          <p:cNvPr id="63" name="Текст 57"/>
          <p:cNvSpPr>
            <a:spLocks noGrp="1"/>
          </p:cNvSpPr>
          <p:nvPr>
            <p:ph type="body" sz="quarter" idx="15" hasCustomPrompt="1"/>
          </p:nvPr>
        </p:nvSpPr>
        <p:spPr>
          <a:xfrm>
            <a:off x="6426056" y="3631672"/>
            <a:ext cx="1800225" cy="1040348"/>
          </a:xfrm>
        </p:spPr>
        <p:txBody>
          <a:bodyPr>
            <a:normAutofit/>
          </a:bodyPr>
          <a:lstStyle>
            <a:lvl1pPr algn="ctr">
              <a:defRPr sz="1200" baseline="0"/>
            </a:lvl1pPr>
          </a:lstStyle>
          <a:p>
            <a:pPr lvl="0"/>
            <a:r>
              <a:rPr lang="ru-RU" dirty="0"/>
              <a:t>Ваше предложение решения данной проблемы</a:t>
            </a:r>
          </a:p>
        </p:txBody>
      </p:sp>
      <p:sp>
        <p:nvSpPr>
          <p:cNvPr id="64" name="TextBox 63"/>
          <p:cNvSpPr txBox="1"/>
          <p:nvPr userDrawn="1"/>
        </p:nvSpPr>
        <p:spPr>
          <a:xfrm>
            <a:off x="868974" y="2923701"/>
            <a:ext cx="1883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E4EAE9"/>
                </a:solidFill>
              </a:rPr>
              <a:t>Проблема</a:t>
            </a:r>
          </a:p>
        </p:txBody>
      </p:sp>
      <p:sp>
        <p:nvSpPr>
          <p:cNvPr id="65" name="TextBox 64"/>
          <p:cNvSpPr txBox="1"/>
          <p:nvPr userDrawn="1"/>
        </p:nvSpPr>
        <p:spPr>
          <a:xfrm>
            <a:off x="3053651" y="2923701"/>
            <a:ext cx="3017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E4EAE9"/>
                </a:solidFill>
              </a:rPr>
              <a:t>Альтернативные</a:t>
            </a:r>
            <a:r>
              <a:rPr lang="ru-RU" baseline="0" dirty="0">
                <a:solidFill>
                  <a:srgbClr val="E4EAE9"/>
                </a:solidFill>
              </a:rPr>
              <a:t> решения</a:t>
            </a:r>
            <a:endParaRPr lang="ru-RU" dirty="0">
              <a:solidFill>
                <a:srgbClr val="E4EAE9"/>
              </a:solidFill>
            </a:endParaRPr>
          </a:p>
        </p:txBody>
      </p:sp>
      <p:sp>
        <p:nvSpPr>
          <p:cNvPr id="66" name="TextBox 65"/>
          <p:cNvSpPr txBox="1"/>
          <p:nvPr userDrawn="1"/>
        </p:nvSpPr>
        <p:spPr>
          <a:xfrm>
            <a:off x="6392002" y="2923701"/>
            <a:ext cx="1883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E4EAE9"/>
                </a:solidFill>
              </a:rPr>
              <a:t>Решение</a:t>
            </a:r>
          </a:p>
        </p:txBody>
      </p:sp>
    </p:spTree>
    <p:extLst>
      <p:ext uri="{BB962C8B-B14F-4D97-AF65-F5344CB8AC3E}">
        <p14:creationId xmlns:p14="http://schemas.microsoft.com/office/powerpoint/2010/main" val="16765553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Рисунок 99"/>
          <p:cNvSpPr>
            <a:spLocks noGrp="1"/>
          </p:cNvSpPr>
          <p:nvPr>
            <p:ph type="pic" sz="quarter" idx="10"/>
          </p:nvPr>
        </p:nvSpPr>
        <p:spPr>
          <a:xfrm>
            <a:off x="1043608" y="1491631"/>
            <a:ext cx="2907708" cy="3044225"/>
          </a:xfrm>
          <a:prstGeom prst="flowChartConnector">
            <a:avLst/>
          </a:prstGeom>
        </p:spPr>
        <p:txBody>
          <a:bodyPr lIns="504000" tIns="252000" rIns="720000" bIns="108000"/>
          <a:lstStyle/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pic>
        <p:nvPicPr>
          <p:cNvPr id="55" name="그림 15">
            <a:extLst>
              <a:ext uri="{FF2B5EF4-FFF2-40B4-BE49-F238E27FC236}">
                <a16:creationId xmlns:a16="http://schemas.microsoft.com/office/drawing/2014/main" xmlns="" id="{E5E5A732-1242-40D7-8815-B8855AD301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528" y="-1054553"/>
            <a:ext cx="131010" cy="120513"/>
          </a:xfrm>
          <a:prstGeom prst="rect">
            <a:avLst/>
          </a:prstGeom>
        </p:spPr>
      </p:pic>
      <p:pic>
        <p:nvPicPr>
          <p:cNvPr id="95" name="Рисунок 9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87" t="48872" r="51169" b="27013"/>
          <a:stretch>
            <a:fillRect/>
          </a:stretch>
        </p:blipFill>
        <p:spPr>
          <a:xfrm rot="8790983">
            <a:off x="3226426" y="2513718"/>
            <a:ext cx="1256714" cy="1240348"/>
          </a:xfrm>
          <a:custGeom>
            <a:avLst/>
            <a:gdLst>
              <a:gd name="connsiteX0" fmla="*/ 628357 w 1256714"/>
              <a:gd name="connsiteY0" fmla="*/ 0 h 1240348"/>
              <a:gd name="connsiteX1" fmla="*/ 1256714 w 1256714"/>
              <a:gd name="connsiteY1" fmla="*/ 620174 h 1240348"/>
              <a:gd name="connsiteX2" fmla="*/ 628357 w 1256714"/>
              <a:gd name="connsiteY2" fmla="*/ 1240348 h 1240348"/>
              <a:gd name="connsiteX3" fmla="*/ 0 w 1256714"/>
              <a:gd name="connsiteY3" fmla="*/ 620174 h 1240348"/>
              <a:gd name="connsiteX4" fmla="*/ 628357 w 1256714"/>
              <a:gd name="connsiteY4" fmla="*/ 0 h 1240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6714" h="1240348">
                <a:moveTo>
                  <a:pt x="628357" y="0"/>
                </a:moveTo>
                <a:cubicBezTo>
                  <a:pt x="975389" y="0"/>
                  <a:pt x="1256714" y="277661"/>
                  <a:pt x="1256714" y="620174"/>
                </a:cubicBezTo>
                <a:cubicBezTo>
                  <a:pt x="1256714" y="962687"/>
                  <a:pt x="975389" y="1240348"/>
                  <a:pt x="628357" y="1240348"/>
                </a:cubicBezTo>
                <a:cubicBezTo>
                  <a:pt x="281325" y="1240348"/>
                  <a:pt x="0" y="962687"/>
                  <a:pt x="0" y="620174"/>
                </a:cubicBezTo>
                <a:cubicBezTo>
                  <a:pt x="0" y="277661"/>
                  <a:pt x="281325" y="0"/>
                  <a:pt x="628357" y="0"/>
                </a:cubicBezTo>
                <a:close/>
              </a:path>
            </a:pathLst>
          </a:custGeom>
        </p:spPr>
      </p:pic>
      <p:sp>
        <p:nvSpPr>
          <p:cNvPr id="78" name="图形"/>
          <p:cNvSpPr>
            <a:spLocks noChangeArrowheads="1"/>
          </p:cNvSpPr>
          <p:nvPr/>
        </p:nvSpPr>
        <p:spPr bwMode="auto">
          <a:xfrm flipH="1">
            <a:off x="5010444" y="1419623"/>
            <a:ext cx="821112" cy="812023"/>
          </a:xfrm>
          <a:prstGeom prst="ellipse">
            <a:avLst/>
          </a:prstGeom>
          <a:solidFill>
            <a:srgbClr val="6363F3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3765" fontAlgn="base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800">
              <a:solidFill>
                <a:srgbClr val="004C54"/>
              </a:solidFill>
              <a:latin typeface="字魂58号-创中黑" panose="00000500000000000000" charset="-122"/>
              <a:ea typeface="字魂58号-创中黑" panose="00000500000000000000" charset="-122"/>
              <a:cs typeface="字魂58号-创中黑" panose="00000500000000000000" charset="-122"/>
            </a:endParaRPr>
          </a:p>
        </p:txBody>
      </p:sp>
      <p:sp>
        <p:nvSpPr>
          <p:cNvPr id="79" name="图形"/>
          <p:cNvSpPr>
            <a:spLocks noChangeArrowheads="1"/>
          </p:cNvSpPr>
          <p:nvPr/>
        </p:nvSpPr>
        <p:spPr bwMode="auto">
          <a:xfrm flipH="1">
            <a:off x="5615474" y="2690045"/>
            <a:ext cx="822094" cy="811053"/>
          </a:xfrm>
          <a:prstGeom prst="ellipse">
            <a:avLst/>
          </a:prstGeom>
          <a:solidFill>
            <a:srgbClr val="010732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3765" fontAlgn="base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800">
              <a:solidFill>
                <a:srgbClr val="004C54"/>
              </a:solidFill>
              <a:latin typeface="字魂58号-创中黑" panose="00000500000000000000" charset="-122"/>
              <a:ea typeface="字魂58号-创中黑" panose="00000500000000000000" charset="-122"/>
              <a:cs typeface="字魂58号-创中黑" panose="00000500000000000000" charset="-122"/>
            </a:endParaRPr>
          </a:p>
        </p:txBody>
      </p:sp>
      <p:sp>
        <p:nvSpPr>
          <p:cNvPr id="80" name="图形"/>
          <p:cNvSpPr>
            <a:spLocks noChangeArrowheads="1"/>
          </p:cNvSpPr>
          <p:nvPr/>
        </p:nvSpPr>
        <p:spPr bwMode="auto">
          <a:xfrm flipH="1">
            <a:off x="4962808" y="3958043"/>
            <a:ext cx="822094" cy="811053"/>
          </a:xfrm>
          <a:prstGeom prst="ellipse">
            <a:avLst/>
          </a:prstGeom>
          <a:solidFill>
            <a:srgbClr val="17073D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3765" fontAlgn="base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800">
              <a:solidFill>
                <a:srgbClr val="004C54"/>
              </a:solidFill>
              <a:latin typeface="字魂58号-创中黑" panose="00000500000000000000" charset="-122"/>
              <a:ea typeface="字魂58号-创中黑" panose="00000500000000000000" charset="-122"/>
              <a:cs typeface="字魂58号-创中黑" panose="00000500000000000000" charset="-122"/>
            </a:endParaRPr>
          </a:p>
        </p:txBody>
      </p:sp>
      <p:pic>
        <p:nvPicPr>
          <p:cNvPr id="96" name="Рисунок 9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900000">
            <a:off x="4394971" y="2217807"/>
            <a:ext cx="700347" cy="369175"/>
          </a:xfrm>
          <a:prstGeom prst="rect">
            <a:avLst/>
          </a:prstGeom>
        </p:spPr>
      </p:pic>
      <p:pic>
        <p:nvPicPr>
          <p:cNvPr id="97" name="Рисунок 9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434556">
            <a:off x="4730552" y="2925800"/>
            <a:ext cx="700347" cy="369175"/>
          </a:xfrm>
          <a:prstGeom prst="rect">
            <a:avLst/>
          </a:prstGeom>
        </p:spPr>
      </p:pic>
      <p:sp>
        <p:nvSpPr>
          <p:cNvPr id="84" name="图形"/>
          <p:cNvSpPr>
            <a:spLocks noChangeArrowheads="1"/>
          </p:cNvSpPr>
          <p:nvPr/>
        </p:nvSpPr>
        <p:spPr bwMode="auto">
          <a:xfrm flipH="1">
            <a:off x="3323040" y="2619708"/>
            <a:ext cx="1027372" cy="1014786"/>
          </a:xfrm>
          <a:prstGeom prst="ellipse">
            <a:avLst/>
          </a:prstGeom>
          <a:solidFill>
            <a:srgbClr val="FD0C50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3765" fontAlgn="base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800">
              <a:solidFill>
                <a:srgbClr val="004C54"/>
              </a:solidFill>
              <a:latin typeface="字魂58号-创中黑" panose="00000500000000000000" charset="-122"/>
              <a:ea typeface="字魂58号-创中黑" panose="00000500000000000000" charset="-122"/>
              <a:cs typeface="字魂58号-创中黑" panose="00000500000000000000" charset="-122"/>
            </a:endParaRPr>
          </a:p>
        </p:txBody>
      </p:sp>
      <p:pic>
        <p:nvPicPr>
          <p:cNvPr id="98" name="Рисунок 9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711613">
            <a:off x="4312648" y="3684455"/>
            <a:ext cx="700347" cy="369175"/>
          </a:xfrm>
          <a:prstGeom prst="rect">
            <a:avLst/>
          </a:prstGeom>
        </p:spPr>
      </p:pic>
      <p:sp>
        <p:nvSpPr>
          <p:cNvPr id="102" name="Текст 101"/>
          <p:cNvSpPr>
            <a:spLocks noGrp="1"/>
          </p:cNvSpPr>
          <p:nvPr>
            <p:ph type="body" sz="quarter" idx="11" hasCustomPrompt="1"/>
          </p:nvPr>
        </p:nvSpPr>
        <p:spPr>
          <a:xfrm>
            <a:off x="5628216" y="2908222"/>
            <a:ext cx="809352" cy="3286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03" name="Текст 101"/>
          <p:cNvSpPr>
            <a:spLocks noGrp="1"/>
          </p:cNvSpPr>
          <p:nvPr>
            <p:ph type="body" sz="quarter" idx="12" hasCustomPrompt="1"/>
          </p:nvPr>
        </p:nvSpPr>
        <p:spPr>
          <a:xfrm>
            <a:off x="5016324" y="1655289"/>
            <a:ext cx="809352" cy="3286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04" name="Текст 101"/>
          <p:cNvSpPr>
            <a:spLocks noGrp="1"/>
          </p:cNvSpPr>
          <p:nvPr>
            <p:ph type="body" sz="quarter" idx="13" hasCustomPrompt="1"/>
          </p:nvPr>
        </p:nvSpPr>
        <p:spPr>
          <a:xfrm>
            <a:off x="4969179" y="4207243"/>
            <a:ext cx="809352" cy="3286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05" name="Текст 101"/>
          <p:cNvSpPr>
            <a:spLocks noGrp="1"/>
          </p:cNvSpPr>
          <p:nvPr>
            <p:ph type="body" sz="quarter" idx="14" hasCustomPrompt="1"/>
          </p:nvPr>
        </p:nvSpPr>
        <p:spPr>
          <a:xfrm>
            <a:off x="3428311" y="2946081"/>
            <a:ext cx="809352" cy="3286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2774692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3055873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3200526"/>
            <a:ext cx="3733800" cy="54864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99AB-C48E-4A11-937E-B0A5B181F2A0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EACB4A-BFC5-4B8B-8412-C9FEF41C4459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428750"/>
            <a:ext cx="6035040" cy="1762506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99AB-C48E-4A11-937E-B0A5B181F2A0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EACB4A-BFC5-4B8B-8412-C9FEF41C4459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493776"/>
            <a:ext cx="3273552" cy="257175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493777"/>
            <a:ext cx="3273552" cy="257413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496482"/>
            <a:ext cx="3273552" cy="47982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028700"/>
            <a:ext cx="3276600" cy="20574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496482"/>
            <a:ext cx="3273552" cy="47982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028700"/>
            <a:ext cx="3273552" cy="20574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39014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39014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99AB-C48E-4A11-937E-B0A5B181F2A0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EACB4A-BFC5-4B8B-8412-C9FEF41C4459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99AB-C48E-4A11-937E-B0A5B181F2A0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EACB4A-BFC5-4B8B-8412-C9FEF41C4459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99AB-C48E-4A11-937E-B0A5B181F2A0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EACB4A-BFC5-4B8B-8412-C9FEF41C445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330941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4351"/>
            <a:ext cx="4343400" cy="257175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514351"/>
            <a:ext cx="2590800" cy="257175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99AB-C48E-4A11-937E-B0A5B181F2A0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EACB4A-BFC5-4B8B-8412-C9FEF41C4459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459582"/>
            <a:ext cx="6705600" cy="1910239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2589785"/>
            <a:ext cx="5029200" cy="540603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2498598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99AB-C48E-4A11-937E-B0A5B181F2A0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EACB4A-BFC5-4B8B-8412-C9FEF41C4459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778831"/>
            <a:ext cx="7240620" cy="428024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418098" y="314349"/>
            <a:ext cx="4153854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87641"/>
            <a:ext cx="6479362" cy="356606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3657600"/>
            <a:ext cx="754380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514351"/>
            <a:ext cx="6096000" cy="2743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461605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74E399AB-C48E-4A11-937E-B0A5B181F2A0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4616054"/>
            <a:ext cx="457200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4381500"/>
            <a:ext cx="2133600" cy="2286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4FEACB4A-BFC5-4B8B-8412-C9FEF41C4459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9" r:id="rId14"/>
    <p:sldLayoutId id="2147483679" r:id="rId15"/>
    <p:sldLayoutId id="2147483692" r:id="rId16"/>
    <p:sldLayoutId id="2147483680" r:id="rId17"/>
    <p:sldLayoutId id="2147483682" r:id="rId18"/>
    <p:sldLayoutId id="2147483681" r:id="rId19"/>
    <p:sldLayoutId id="2147483686" r:id="rId20"/>
    <p:sldLayoutId id="2147483688" r:id="rId21"/>
    <p:sldLayoutId id="2147483689" r:id="rId22"/>
    <p:sldLayoutId id="2147483690" r:id="rId23"/>
    <p:sldLayoutId id="2147483683" r:id="rId24"/>
    <p:sldLayoutId id="2147483684" r:id="rId25"/>
    <p:sldLayoutId id="2147483685" r:id="rId2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3" Type="http://schemas.openxmlformats.org/officeDocument/2006/relationships/image" Target="../media/image23.png"/><Relationship Id="rId7" Type="http://schemas.openxmlformats.org/officeDocument/2006/relationships/image" Target="../media/image27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19"/>
          <a:stretch/>
        </p:blipFill>
        <p:spPr bwMode="auto">
          <a:xfrm rot="10800000">
            <a:off x="10410" y="1232522"/>
            <a:ext cx="2386906" cy="3939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1"/>
          <a:stretch/>
        </p:blipFill>
        <p:spPr bwMode="auto">
          <a:xfrm>
            <a:off x="2397317" y="1224136"/>
            <a:ext cx="6737515" cy="3939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Прямоугольник 10"/>
          <p:cNvSpPr/>
          <p:nvPr/>
        </p:nvSpPr>
        <p:spPr>
          <a:xfrm>
            <a:off x="1115616" y="195485"/>
            <a:ext cx="71642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2400" b="1" dirty="0" smtClean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РЕШЕНИЕ РАЗРАБОТАНО КОМАНДОЙ</a:t>
            </a:r>
            <a:r>
              <a:rPr lang="ru-RU" sz="2400" dirty="0" smtClean="0">
                <a:solidFill>
                  <a:schemeClr val="lt1"/>
                </a:solidFill>
              </a:rPr>
              <a:t> </a:t>
            </a:r>
            <a:r>
              <a:rPr lang="ru-RU" sz="3200" b="1" dirty="0" smtClean="0">
                <a:solidFill>
                  <a:srgbClr val="3BF77A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ПОЛИТЕХНИК</a:t>
            </a:r>
            <a:endParaRPr lang="ru-RU" sz="3200" b="1" dirty="0">
              <a:solidFill>
                <a:srgbClr val="3BF77A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48828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2"/>
          <p:cNvSpPr>
            <a:spLocks noGrp="1"/>
          </p:cNvSpPr>
          <p:nvPr>
            <p:ph type="sldNum" sz="quarter" idx="4294967295"/>
          </p:nvPr>
        </p:nvSpPr>
        <p:spPr>
          <a:xfrm>
            <a:off x="179512" y="4659982"/>
            <a:ext cx="2133600" cy="228600"/>
          </a:xfrm>
        </p:spPr>
        <p:txBody>
          <a:bodyPr/>
          <a:lstStyle/>
          <a:p>
            <a:fld id="{4FEACB4A-BFC5-4B8B-8412-C9FEF41C4459}" type="slidenum">
              <a:rPr lang="ru-RU" smtClean="0"/>
              <a:t>10</a:t>
            </a:fld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1331640" y="179010"/>
            <a:ext cx="7100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 smtClean="0">
                <a:solidFill>
                  <a:srgbClr val="3BF77A"/>
                </a:solidFill>
                <a:latin typeface="Montserrat ExtraBold"/>
              </a:rPr>
              <a:t>ФРАГМЕНТ  КОДА ВЗАИМОЕЙСТВИЯ 1С И </a:t>
            </a:r>
            <a:r>
              <a:rPr lang="en-US" sz="2400" dirty="0" smtClean="0">
                <a:solidFill>
                  <a:srgbClr val="3BF77A"/>
                </a:solidFill>
              </a:rPr>
              <a:t>C#</a:t>
            </a:r>
            <a:endParaRPr lang="ru-RU" sz="2400" dirty="0">
              <a:solidFill>
                <a:srgbClr val="3BF77A"/>
              </a:solidFill>
              <a:latin typeface="Montserrat ExtraBold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40676"/>
            <a:ext cx="7992888" cy="4260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017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1" y="-3226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04801" y="12013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995936" y="39719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23298" y="771550"/>
            <a:ext cx="829717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600" dirty="0"/>
              <a:t>Уникальность данного решения заключается в целостности решения </a:t>
            </a:r>
            <a:r>
              <a:rPr lang="ru-RU" sz="3600" dirty="0" smtClean="0"/>
              <a:t>– т.е. создание комплекса </a:t>
            </a:r>
            <a:r>
              <a:rPr lang="ru-RU" sz="3600" dirty="0"/>
              <a:t>технологий, необходимого и достаточного для перехода на новое качество управления </a:t>
            </a:r>
            <a:r>
              <a:rPr lang="ru-RU" sz="3600" dirty="0" smtClean="0"/>
              <a:t>документооборотом.</a:t>
            </a:r>
            <a:endParaRPr lang="ru-RU" sz="3600" dirty="0"/>
          </a:p>
        </p:txBody>
      </p:sp>
      <p:sp>
        <p:nvSpPr>
          <p:cNvPr id="10" name="Номер слайда 2"/>
          <p:cNvSpPr>
            <a:spLocks noGrp="1"/>
          </p:cNvSpPr>
          <p:nvPr>
            <p:ph type="sldNum" sz="quarter" idx="4294967295"/>
          </p:nvPr>
        </p:nvSpPr>
        <p:spPr>
          <a:xfrm>
            <a:off x="179512" y="4659982"/>
            <a:ext cx="2133600" cy="228600"/>
          </a:xfrm>
        </p:spPr>
        <p:txBody>
          <a:bodyPr/>
          <a:lstStyle/>
          <a:p>
            <a:fld id="{4FEACB4A-BFC5-4B8B-8412-C9FEF41C4459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965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EACB4A-BFC5-4B8B-8412-C9FEF41C4459}" type="slidenum">
              <a:rPr lang="ru-RU" smtClean="0"/>
              <a:t>12</a:t>
            </a:fld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90"/>
          <a:stretch/>
        </p:blipFill>
        <p:spPr bwMode="auto">
          <a:xfrm>
            <a:off x="1619672" y="915566"/>
            <a:ext cx="2749614" cy="3930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2" t="1013" r="2442" b="572"/>
          <a:stretch/>
        </p:blipFill>
        <p:spPr bwMode="auto">
          <a:xfrm>
            <a:off x="5580112" y="915148"/>
            <a:ext cx="2851998" cy="393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67609" y="179010"/>
            <a:ext cx="6628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 smtClean="0">
                <a:solidFill>
                  <a:srgbClr val="3BF77A"/>
                </a:solidFill>
                <a:latin typeface="Montserrat ExtraBold"/>
              </a:rPr>
              <a:t>ОПЫТ УЧАСТИЯ В ДРУГИХ ЧЕМПИОНАТАХ</a:t>
            </a:r>
            <a:endParaRPr lang="ru-RU" sz="2400" dirty="0">
              <a:solidFill>
                <a:srgbClr val="3BF77A"/>
              </a:solidFill>
              <a:latin typeface="Montserrat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400977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763"/>
            <a:ext cx="9144000" cy="5147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xmlns="" id="{A7B324E3-0D0C-4C93-AC43-BDB478460416}"/>
              </a:ext>
            </a:extLst>
          </p:cNvPr>
          <p:cNvSpPr/>
          <p:nvPr/>
        </p:nvSpPr>
        <p:spPr>
          <a:xfrm>
            <a:off x="7195322" y="2859783"/>
            <a:ext cx="1397783" cy="1368152"/>
          </a:xfrm>
          <a:prstGeom prst="rect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Montserrat ExtraBold"/>
            </a:endParaRPr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xmlns="" id="{8D15D011-3C78-4017-BC5D-254256E590A1}"/>
              </a:ext>
            </a:extLst>
          </p:cNvPr>
          <p:cNvSpPr/>
          <p:nvPr/>
        </p:nvSpPr>
        <p:spPr>
          <a:xfrm>
            <a:off x="5581396" y="2859783"/>
            <a:ext cx="1397783" cy="1368152"/>
          </a:xfrm>
          <a:prstGeom prst="rect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Montserrat ExtraBold"/>
            </a:endParaRP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xmlns="" id="{055BCD84-5B48-4F61-8A89-A054281B17BE}"/>
              </a:ext>
            </a:extLst>
          </p:cNvPr>
          <p:cNvSpPr/>
          <p:nvPr/>
        </p:nvSpPr>
        <p:spPr>
          <a:xfrm>
            <a:off x="3920708" y="2859783"/>
            <a:ext cx="1443380" cy="1368152"/>
          </a:xfrm>
          <a:prstGeom prst="rect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Montserrat ExtraBold"/>
            </a:endParaRP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xmlns="" id="{1F36CFDE-715D-49F2-99DD-29A548FE3E2B}"/>
              </a:ext>
            </a:extLst>
          </p:cNvPr>
          <p:cNvSpPr/>
          <p:nvPr/>
        </p:nvSpPr>
        <p:spPr>
          <a:xfrm>
            <a:off x="2298104" y="2859783"/>
            <a:ext cx="1397783" cy="1368152"/>
          </a:xfrm>
          <a:prstGeom prst="rect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Montserrat ExtraBold"/>
            </a:endParaRPr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xmlns="" id="{EBE7EE1F-83C4-41F9-97E6-4CB9D0C2A34E}"/>
              </a:ext>
            </a:extLst>
          </p:cNvPr>
          <p:cNvSpPr/>
          <p:nvPr/>
        </p:nvSpPr>
        <p:spPr>
          <a:xfrm>
            <a:off x="2363580" y="1470801"/>
            <a:ext cx="1266826" cy="1266826"/>
          </a:xfrm>
          <a:prstGeom prst="ellipse">
            <a:avLst/>
          </a:prstGeom>
          <a:solidFill>
            <a:srgbClr val="3BF77A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3BF77A"/>
              </a:solidFill>
              <a:latin typeface="Montserrat ExtraBold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36F5936A-27CF-4542-8ECD-6C1991152F24}"/>
              </a:ext>
            </a:extLst>
          </p:cNvPr>
          <p:cNvSpPr/>
          <p:nvPr/>
        </p:nvSpPr>
        <p:spPr>
          <a:xfrm>
            <a:off x="653939" y="2859783"/>
            <a:ext cx="1397783" cy="1368152"/>
          </a:xfrm>
          <a:prstGeom prst="rect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Montserrat ExtraBold"/>
            </a:endParaRPr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xmlns="" id="{B41FBDE8-16F7-4A4B-BE9D-9BD425C5E02E}"/>
              </a:ext>
            </a:extLst>
          </p:cNvPr>
          <p:cNvSpPr/>
          <p:nvPr/>
        </p:nvSpPr>
        <p:spPr>
          <a:xfrm>
            <a:off x="719415" y="1470801"/>
            <a:ext cx="1266826" cy="1266826"/>
          </a:xfrm>
          <a:prstGeom prst="ellipse">
            <a:avLst/>
          </a:prstGeom>
          <a:solidFill>
            <a:srgbClr val="3BF77A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3BF77A"/>
              </a:solidFill>
              <a:latin typeface="Montserrat ExtraBold"/>
            </a:endParaRPr>
          </a:p>
        </p:txBody>
      </p:sp>
      <p:sp>
        <p:nvSpPr>
          <p:cNvPr id="121" name="Заголовок 12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000" dirty="0" smtClean="0">
                <a:solidFill>
                  <a:srgbClr val="3BF77A"/>
                </a:solidFill>
                <a:latin typeface="Montserrat ExtraBold"/>
              </a:rPr>
              <a:t>КОМАНДА</a:t>
            </a:r>
            <a:endParaRPr lang="ru-RU" sz="3000" dirty="0">
              <a:latin typeface="Montserrat ExtraBold"/>
            </a:endParaRPr>
          </a:p>
        </p:txBody>
      </p:sp>
      <p:pic>
        <p:nvPicPr>
          <p:cNvPr id="4" name="Рисунок 3"/>
          <p:cNvPicPr>
            <a:picLocks noGrp="1" noChangeAspect="1"/>
          </p:cNvPicPr>
          <p:nvPr>
            <p:ph type="pic" sz="quarter" idx="10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92" b="12392"/>
          <a:stretch>
            <a:fillRect/>
          </a:stretch>
        </p:blipFill>
        <p:spPr>
          <a:xfrm>
            <a:off x="822960" y="1563670"/>
            <a:ext cx="1079500" cy="1081087"/>
          </a:xfrm>
        </p:spPr>
      </p:pic>
      <p:sp>
        <p:nvSpPr>
          <p:cNvPr id="127" name="Текст 126"/>
          <p:cNvSpPr>
            <a:spLocks noGrp="1"/>
          </p:cNvSpPr>
          <p:nvPr>
            <p:ph type="body" sz="quarter" idx="30"/>
          </p:nvPr>
        </p:nvSpPr>
        <p:spPr>
          <a:xfrm>
            <a:off x="719127" y="2919042"/>
            <a:ext cx="1267407" cy="242290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>
                <a:solidFill>
                  <a:srgbClr val="3BF77A"/>
                </a:solidFill>
                <a:latin typeface="Montserrat ExtraBold"/>
              </a:rPr>
              <a:t>Борис </a:t>
            </a:r>
            <a:r>
              <a:rPr lang="ru-RU" dirty="0" err="1" smtClean="0">
                <a:solidFill>
                  <a:srgbClr val="3BF77A"/>
                </a:solidFill>
                <a:latin typeface="Montserrat ExtraBold"/>
              </a:rPr>
              <a:t>Меньшенин</a:t>
            </a:r>
            <a:endParaRPr lang="ru-RU" dirty="0">
              <a:solidFill>
                <a:srgbClr val="3BF77A"/>
              </a:solidFill>
              <a:latin typeface="Montserrat ExtraBold"/>
            </a:endParaRPr>
          </a:p>
        </p:txBody>
      </p:sp>
      <p:sp>
        <p:nvSpPr>
          <p:cNvPr id="128" name="Текст 127"/>
          <p:cNvSpPr>
            <a:spLocks noGrp="1"/>
          </p:cNvSpPr>
          <p:nvPr>
            <p:ph type="body" sz="quarter" idx="35"/>
          </p:nvPr>
        </p:nvSpPr>
        <p:spPr>
          <a:xfrm>
            <a:off x="719418" y="3194520"/>
            <a:ext cx="1266825" cy="385342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Montserrat ExtraBold"/>
              </a:rPr>
              <a:t>Капитан команды</a:t>
            </a:r>
            <a:endParaRPr lang="ru-RU" dirty="0">
              <a:latin typeface="Montserrat ExtraBold"/>
            </a:endParaRPr>
          </a:p>
        </p:txBody>
      </p:sp>
      <p:sp>
        <p:nvSpPr>
          <p:cNvPr id="129" name="Текст 128"/>
          <p:cNvSpPr>
            <a:spLocks noGrp="1"/>
          </p:cNvSpPr>
          <p:nvPr>
            <p:ph type="body" sz="quarter" idx="36"/>
          </p:nvPr>
        </p:nvSpPr>
        <p:spPr>
          <a:xfrm>
            <a:off x="2363197" y="2919042"/>
            <a:ext cx="1267597" cy="242290"/>
          </a:xfrm>
        </p:spPr>
        <p:txBody>
          <a:bodyPr>
            <a:normAutofit fontScale="70000" lnSpcReduction="20000"/>
          </a:bodyPr>
          <a:lstStyle/>
          <a:p>
            <a:r>
              <a:rPr lang="ru-RU" dirty="0" err="1" smtClean="0">
                <a:solidFill>
                  <a:srgbClr val="3BF77A"/>
                </a:solidFill>
                <a:latin typeface="Montserrat ExtraBold"/>
              </a:rPr>
              <a:t>Кривогузова</a:t>
            </a:r>
            <a:r>
              <a:rPr lang="ru-RU" dirty="0" smtClean="0">
                <a:solidFill>
                  <a:srgbClr val="3BF77A"/>
                </a:solidFill>
                <a:latin typeface="Montserrat ExtraBold"/>
              </a:rPr>
              <a:t> Мария</a:t>
            </a:r>
            <a:endParaRPr lang="ru-RU" dirty="0">
              <a:solidFill>
                <a:srgbClr val="3BF77A"/>
              </a:solidFill>
              <a:latin typeface="Montserrat ExtraBold"/>
            </a:endParaRPr>
          </a:p>
        </p:txBody>
      </p:sp>
      <p:sp>
        <p:nvSpPr>
          <p:cNvPr id="130" name="Текст 129"/>
          <p:cNvSpPr>
            <a:spLocks noGrp="1"/>
          </p:cNvSpPr>
          <p:nvPr>
            <p:ph type="body" sz="quarter" idx="38"/>
          </p:nvPr>
        </p:nvSpPr>
        <p:spPr>
          <a:xfrm>
            <a:off x="3989533" y="2919042"/>
            <a:ext cx="1260130" cy="242290"/>
          </a:xfrm>
        </p:spPr>
        <p:txBody>
          <a:bodyPr>
            <a:normAutofit fontScale="70000" lnSpcReduction="20000"/>
          </a:bodyPr>
          <a:lstStyle/>
          <a:p>
            <a:r>
              <a:rPr lang="ru-RU" dirty="0" err="1">
                <a:solidFill>
                  <a:srgbClr val="3BF77A"/>
                </a:solidFill>
                <a:latin typeface="Montserrat ExtraBold"/>
              </a:rPr>
              <a:t>Андреянова</a:t>
            </a:r>
            <a:r>
              <a:rPr lang="ru-RU" dirty="0">
                <a:solidFill>
                  <a:srgbClr val="3BF77A"/>
                </a:solidFill>
                <a:latin typeface="Montserrat ExtraBold"/>
              </a:rPr>
              <a:t> Алина</a:t>
            </a:r>
          </a:p>
        </p:txBody>
      </p:sp>
      <p:sp>
        <p:nvSpPr>
          <p:cNvPr id="131" name="Текст 130"/>
          <p:cNvSpPr>
            <a:spLocks noGrp="1"/>
          </p:cNvSpPr>
          <p:nvPr>
            <p:ph type="body" sz="quarter" idx="40"/>
          </p:nvPr>
        </p:nvSpPr>
        <p:spPr>
          <a:xfrm>
            <a:off x="5628736" y="2919042"/>
            <a:ext cx="1262626" cy="242290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>
                <a:solidFill>
                  <a:srgbClr val="3BF77A"/>
                </a:solidFill>
                <a:latin typeface="Montserrat ExtraBold"/>
              </a:rPr>
              <a:t>Кузовкин Виталий</a:t>
            </a:r>
            <a:endParaRPr lang="ru-RU" dirty="0">
              <a:solidFill>
                <a:srgbClr val="3BF77A"/>
              </a:solidFill>
              <a:latin typeface="Montserrat ExtraBold"/>
            </a:endParaRPr>
          </a:p>
          <a:p>
            <a:endParaRPr lang="ru-RU" dirty="0">
              <a:latin typeface="Montserrat ExtraBold"/>
            </a:endParaRPr>
          </a:p>
        </p:txBody>
      </p:sp>
      <p:sp>
        <p:nvSpPr>
          <p:cNvPr id="132" name="Текст 131"/>
          <p:cNvSpPr>
            <a:spLocks noGrp="1"/>
          </p:cNvSpPr>
          <p:nvPr>
            <p:ph type="body" sz="quarter" idx="42"/>
          </p:nvPr>
        </p:nvSpPr>
        <p:spPr>
          <a:xfrm>
            <a:off x="7260510" y="2919042"/>
            <a:ext cx="1267407" cy="242290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>
                <a:solidFill>
                  <a:srgbClr val="3BF77A"/>
                </a:solidFill>
                <a:latin typeface="Montserrat ExtraBold"/>
              </a:rPr>
              <a:t>Емельяненко Влад</a:t>
            </a:r>
            <a:endParaRPr lang="ru-RU" dirty="0">
              <a:solidFill>
                <a:srgbClr val="3BF77A"/>
              </a:solidFill>
              <a:latin typeface="Montserrat ExtraBold"/>
            </a:endParaRPr>
          </a:p>
        </p:txBody>
      </p:sp>
      <p:sp>
        <p:nvSpPr>
          <p:cNvPr id="133" name="Текст 132"/>
          <p:cNvSpPr>
            <a:spLocks noGrp="1"/>
          </p:cNvSpPr>
          <p:nvPr>
            <p:ph type="body" sz="quarter" idx="44"/>
          </p:nvPr>
        </p:nvSpPr>
        <p:spPr>
          <a:xfrm>
            <a:off x="719418" y="3613049"/>
            <a:ext cx="1266825" cy="233287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Montserrat" panose="00000500000000000000" pitchFamily="50" charset="-52"/>
              </a:rPr>
              <a:t>@bormen_001</a:t>
            </a:r>
            <a:endParaRPr lang="ru-RU" dirty="0">
              <a:latin typeface="Montserrat ExtraBold"/>
            </a:endParaRPr>
          </a:p>
        </p:txBody>
      </p:sp>
      <p:sp>
        <p:nvSpPr>
          <p:cNvPr id="135" name="Текст 134"/>
          <p:cNvSpPr>
            <a:spLocks noGrp="1"/>
          </p:cNvSpPr>
          <p:nvPr>
            <p:ph type="body" sz="quarter" idx="45"/>
          </p:nvPr>
        </p:nvSpPr>
        <p:spPr>
          <a:xfrm>
            <a:off x="2363583" y="3194520"/>
            <a:ext cx="1266825" cy="385342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Montserrat ExtraBold"/>
              </a:rPr>
              <a:t>Моральная поддержка</a:t>
            </a:r>
            <a:endParaRPr lang="ru-RU" dirty="0">
              <a:latin typeface="Montserrat ExtraBold"/>
            </a:endParaRPr>
          </a:p>
        </p:txBody>
      </p:sp>
      <p:sp>
        <p:nvSpPr>
          <p:cNvPr id="136" name="Текст 135"/>
          <p:cNvSpPr>
            <a:spLocks noGrp="1"/>
          </p:cNvSpPr>
          <p:nvPr>
            <p:ph type="body" sz="quarter" idx="49"/>
          </p:nvPr>
        </p:nvSpPr>
        <p:spPr>
          <a:xfrm>
            <a:off x="2323147" y="3613049"/>
            <a:ext cx="1372740" cy="454275"/>
          </a:xfrm>
        </p:spPr>
        <p:txBody>
          <a:bodyPr>
            <a:normAutofit/>
          </a:bodyPr>
          <a:lstStyle/>
          <a:p>
            <a:r>
              <a:rPr lang="en-US" dirty="0">
                <a:latin typeface="Montserrat" panose="00000500000000000000" pitchFamily="50" charset="-52"/>
              </a:rPr>
              <a:t>@</a:t>
            </a:r>
            <a:r>
              <a:rPr lang="en-US" dirty="0" err="1">
                <a:latin typeface="Montserrat" panose="00000500000000000000" pitchFamily="50" charset="-52"/>
              </a:rPr>
              <a:t>GalaxyKiller</a:t>
            </a:r>
            <a:endParaRPr lang="ru-RU" dirty="0">
              <a:latin typeface="Montserrat ExtraBold"/>
            </a:endParaRPr>
          </a:p>
        </p:txBody>
      </p:sp>
      <p:sp>
        <p:nvSpPr>
          <p:cNvPr id="138" name="Текст 137"/>
          <p:cNvSpPr>
            <a:spLocks noGrp="1"/>
          </p:cNvSpPr>
          <p:nvPr>
            <p:ph type="body" sz="quarter" idx="50"/>
          </p:nvPr>
        </p:nvSpPr>
        <p:spPr>
          <a:xfrm>
            <a:off x="3986188" y="3194520"/>
            <a:ext cx="1266825" cy="385342"/>
          </a:xfrm>
        </p:spPr>
        <p:txBody>
          <a:bodyPr/>
          <a:lstStyle/>
          <a:p>
            <a:r>
              <a:rPr lang="ru-RU" dirty="0" smtClean="0">
                <a:latin typeface="Montserrat ExtraBold"/>
              </a:rPr>
              <a:t>Веб-дизайн</a:t>
            </a:r>
            <a:endParaRPr lang="ru-RU" dirty="0">
              <a:latin typeface="Montserrat ExtraBold"/>
            </a:endParaRPr>
          </a:p>
        </p:txBody>
      </p:sp>
      <p:sp>
        <p:nvSpPr>
          <p:cNvPr id="139" name="Текст 138"/>
          <p:cNvSpPr>
            <a:spLocks noGrp="1"/>
          </p:cNvSpPr>
          <p:nvPr>
            <p:ph type="body" sz="quarter" idx="51"/>
          </p:nvPr>
        </p:nvSpPr>
        <p:spPr>
          <a:xfrm>
            <a:off x="3986188" y="3613049"/>
            <a:ext cx="1266825" cy="454275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Montserrat" panose="00000500000000000000" pitchFamily="50" charset="-52"/>
              </a:rPr>
              <a:t>@</a:t>
            </a:r>
            <a:r>
              <a:rPr lang="en-US" dirty="0" err="1" smtClean="0">
                <a:latin typeface="Montserrat" panose="00000500000000000000" pitchFamily="50" charset="-52"/>
              </a:rPr>
              <a:t>andreyanova_lina</a:t>
            </a:r>
            <a:endParaRPr lang="ru-RU" dirty="0">
              <a:latin typeface="Montserrat ExtraBold"/>
            </a:endParaRPr>
          </a:p>
        </p:txBody>
      </p:sp>
      <p:sp>
        <p:nvSpPr>
          <p:cNvPr id="141" name="Текст 140"/>
          <p:cNvSpPr>
            <a:spLocks noGrp="1"/>
          </p:cNvSpPr>
          <p:nvPr>
            <p:ph type="body" sz="quarter" idx="52"/>
          </p:nvPr>
        </p:nvSpPr>
        <p:spPr>
          <a:xfrm>
            <a:off x="5626637" y="3194520"/>
            <a:ext cx="1332304" cy="507498"/>
          </a:xfrm>
        </p:spPr>
        <p:txBody>
          <a:bodyPr>
            <a:noAutofit/>
          </a:bodyPr>
          <a:lstStyle/>
          <a:p>
            <a:r>
              <a:rPr lang="en-US" dirty="0">
                <a:latin typeface="Montserrat ExtraBold"/>
              </a:rPr>
              <a:t>C</a:t>
            </a:r>
            <a:r>
              <a:rPr lang="ru-RU" dirty="0" err="1" smtClean="0">
                <a:latin typeface="Montserrat ExtraBold"/>
              </a:rPr>
              <a:t>пециалист</a:t>
            </a:r>
            <a:r>
              <a:rPr lang="ru-RU" dirty="0" smtClean="0">
                <a:latin typeface="Montserrat ExtraBold"/>
              </a:rPr>
              <a:t> </a:t>
            </a:r>
            <a:r>
              <a:rPr lang="ru-RU" dirty="0">
                <a:latin typeface="Montserrat ExtraBold"/>
              </a:rPr>
              <a:t>по разработке интерфейсов</a:t>
            </a:r>
          </a:p>
        </p:txBody>
      </p:sp>
      <p:sp>
        <p:nvSpPr>
          <p:cNvPr id="142" name="Текст 141"/>
          <p:cNvSpPr>
            <a:spLocks noGrp="1"/>
          </p:cNvSpPr>
          <p:nvPr>
            <p:ph type="body" sz="quarter" idx="53"/>
          </p:nvPr>
        </p:nvSpPr>
        <p:spPr>
          <a:xfrm>
            <a:off x="5646875" y="3702018"/>
            <a:ext cx="1332304" cy="365306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Montserrat" panose="00000500000000000000" pitchFamily="50" charset="-52"/>
              </a:rPr>
              <a:t>@</a:t>
            </a:r>
            <a:r>
              <a:rPr lang="en-US" dirty="0" err="1">
                <a:latin typeface="Montserrat" panose="00000500000000000000" pitchFamily="50" charset="-52"/>
              </a:rPr>
              <a:t>Vitalykuzovkin</a:t>
            </a:r>
            <a:endParaRPr lang="ru-RU" dirty="0">
              <a:latin typeface="Montserrat ExtraBold"/>
            </a:endParaRPr>
          </a:p>
        </p:txBody>
      </p:sp>
      <p:sp>
        <p:nvSpPr>
          <p:cNvPr id="144" name="Текст 143"/>
          <p:cNvSpPr>
            <a:spLocks noGrp="1"/>
          </p:cNvSpPr>
          <p:nvPr>
            <p:ph type="body" sz="quarter" idx="54"/>
          </p:nvPr>
        </p:nvSpPr>
        <p:spPr>
          <a:xfrm>
            <a:off x="7260801" y="3194520"/>
            <a:ext cx="1266825" cy="385342"/>
          </a:xfrm>
        </p:spPr>
        <p:txBody>
          <a:bodyPr/>
          <a:lstStyle/>
          <a:p>
            <a:r>
              <a:rPr lang="ru-RU" dirty="0" smtClean="0">
                <a:latin typeface="Montserrat ExtraBold"/>
              </a:rPr>
              <a:t>Аналитик</a:t>
            </a:r>
            <a:endParaRPr lang="ru-RU" dirty="0">
              <a:latin typeface="Montserrat ExtraBold"/>
            </a:endParaRPr>
          </a:p>
        </p:txBody>
      </p:sp>
      <p:sp>
        <p:nvSpPr>
          <p:cNvPr id="145" name="Текст 144"/>
          <p:cNvSpPr>
            <a:spLocks noGrp="1"/>
          </p:cNvSpPr>
          <p:nvPr>
            <p:ph type="body" sz="quarter" idx="55"/>
          </p:nvPr>
        </p:nvSpPr>
        <p:spPr>
          <a:xfrm>
            <a:off x="7260801" y="3613050"/>
            <a:ext cx="1266825" cy="45427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Montserrat ExtraBold"/>
              </a:rPr>
              <a:t>@</a:t>
            </a:r>
            <a:r>
              <a:rPr lang="en-US" dirty="0" err="1" smtClean="0">
                <a:latin typeface="Montserrat ExtraBold"/>
              </a:rPr>
              <a:t>Vladislav_Emelyanenko</a:t>
            </a:r>
            <a:endParaRPr lang="ru-RU" dirty="0">
              <a:latin typeface="Montserrat ExtraBold"/>
            </a:endParaRPr>
          </a:p>
        </p:txBody>
      </p:sp>
      <p:sp>
        <p:nvSpPr>
          <p:cNvPr id="45" name="Номер слайда 1"/>
          <p:cNvSpPr txBox="1">
            <a:spLocks/>
          </p:cNvSpPr>
          <p:nvPr/>
        </p:nvSpPr>
        <p:spPr>
          <a:xfrm>
            <a:off x="822960" y="4381500"/>
            <a:ext cx="2133600" cy="228600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>
              <a:latin typeface="Montserrat ExtraBold"/>
            </a:endParaRPr>
          </a:p>
        </p:txBody>
      </p:sp>
      <p:sp>
        <p:nvSpPr>
          <p:cNvPr id="46" name="Номер слайда 2"/>
          <p:cNvSpPr txBox="1">
            <a:spLocks/>
          </p:cNvSpPr>
          <p:nvPr/>
        </p:nvSpPr>
        <p:spPr>
          <a:xfrm>
            <a:off x="179512" y="4659982"/>
            <a:ext cx="2133600" cy="2286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defPPr>
              <a:defRPr lang="ru-RU"/>
            </a:defPPr>
            <a:lvl1pPr marL="0" algn="l" defTabSz="914400" rtl="0" eaLnBrk="1" latinLnBrk="0" hangingPunct="1">
              <a:defRPr sz="1600" kern="1200">
                <a:solidFill>
                  <a:schemeClr val="tx1">
                    <a:alpha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EACB4A-BFC5-4B8B-8412-C9FEF41C4459}" type="slidenum">
              <a:rPr lang="ru-RU" smtClean="0">
                <a:latin typeface="Montserrat ExtraBold"/>
              </a:rPr>
              <a:pPr/>
              <a:t>13</a:t>
            </a:fld>
            <a:endParaRPr lang="ru-RU" dirty="0">
              <a:latin typeface="Montserrat ExtraBold"/>
            </a:endParaRPr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xmlns="" id="{EBE7EE1F-83C4-41F9-97E6-4CB9D0C2A34E}"/>
              </a:ext>
            </a:extLst>
          </p:cNvPr>
          <p:cNvSpPr/>
          <p:nvPr/>
        </p:nvSpPr>
        <p:spPr>
          <a:xfrm>
            <a:off x="4005041" y="1470801"/>
            <a:ext cx="1266826" cy="1266826"/>
          </a:xfrm>
          <a:prstGeom prst="ellipse">
            <a:avLst/>
          </a:prstGeom>
          <a:solidFill>
            <a:srgbClr val="3BF77A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3BF77A"/>
              </a:solidFill>
              <a:latin typeface="Montserrat ExtraBold"/>
            </a:endParaRPr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xmlns="" id="{EBE7EE1F-83C4-41F9-97E6-4CB9D0C2A34E}"/>
              </a:ext>
            </a:extLst>
          </p:cNvPr>
          <p:cNvSpPr/>
          <p:nvPr/>
        </p:nvSpPr>
        <p:spPr>
          <a:xfrm>
            <a:off x="5646874" y="1470801"/>
            <a:ext cx="1266826" cy="1266826"/>
          </a:xfrm>
          <a:prstGeom prst="ellipse">
            <a:avLst/>
          </a:prstGeom>
          <a:solidFill>
            <a:srgbClr val="3BF77A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3BF77A"/>
              </a:solidFill>
              <a:latin typeface="Montserrat ExtraBold"/>
            </a:endParaRPr>
          </a:p>
        </p:txBody>
      </p:sp>
      <p:sp>
        <p:nvSpPr>
          <p:cNvPr id="47" name="Овал 46">
            <a:extLst>
              <a:ext uri="{FF2B5EF4-FFF2-40B4-BE49-F238E27FC236}">
                <a16:creationId xmlns:a16="http://schemas.microsoft.com/office/drawing/2014/main" xmlns="" id="{EBE7EE1F-83C4-41F9-97E6-4CB9D0C2A34E}"/>
              </a:ext>
            </a:extLst>
          </p:cNvPr>
          <p:cNvSpPr/>
          <p:nvPr/>
        </p:nvSpPr>
        <p:spPr>
          <a:xfrm>
            <a:off x="7260800" y="1482757"/>
            <a:ext cx="1266826" cy="1266826"/>
          </a:xfrm>
          <a:prstGeom prst="ellipse">
            <a:avLst/>
          </a:prstGeom>
          <a:solidFill>
            <a:srgbClr val="3BF77A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3BF77A"/>
              </a:solidFill>
              <a:latin typeface="Montserrat ExtraBold"/>
            </a:endParaRPr>
          </a:p>
        </p:txBody>
      </p:sp>
      <p:pic>
        <p:nvPicPr>
          <p:cNvPr id="8" name="Рисунок 7"/>
          <p:cNvPicPr>
            <a:picLocks noGrp="1" noChangeAspect="1"/>
          </p:cNvPicPr>
          <p:nvPr>
            <p:ph type="pic" sz="quarter" idx="27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80" r="16680"/>
          <a:stretch>
            <a:fillRect/>
          </a:stretch>
        </p:blipFill>
        <p:spPr>
          <a:xfrm>
            <a:off x="4102100" y="1563688"/>
            <a:ext cx="1081088" cy="1081087"/>
          </a:xfrm>
        </p:spPr>
      </p:pic>
      <p:pic>
        <p:nvPicPr>
          <p:cNvPr id="7" name="Рисунок 6"/>
          <p:cNvPicPr>
            <a:picLocks noGrp="1" noChangeAspect="1"/>
          </p:cNvPicPr>
          <p:nvPr>
            <p:ph type="pic" sz="quarter" idx="26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46" b="14846"/>
          <a:stretch>
            <a:fillRect/>
          </a:stretch>
        </p:blipFill>
        <p:spPr>
          <a:xfrm>
            <a:off x="2420732" y="1563670"/>
            <a:ext cx="1152525" cy="1081087"/>
          </a:xfrm>
        </p:spPr>
      </p:pic>
      <p:pic>
        <p:nvPicPr>
          <p:cNvPr id="9" name="Рисунок 8"/>
          <p:cNvPicPr>
            <a:picLocks noGrp="1" noChangeAspect="1"/>
          </p:cNvPicPr>
          <p:nvPr>
            <p:ph type="pic" sz="quarter" idx="28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65" b="21865"/>
          <a:stretch>
            <a:fillRect/>
          </a:stretch>
        </p:blipFill>
        <p:spPr>
          <a:xfrm>
            <a:off x="5719763" y="1563688"/>
            <a:ext cx="1079500" cy="1081087"/>
          </a:xfrm>
        </p:spPr>
      </p:pic>
      <p:pic>
        <p:nvPicPr>
          <p:cNvPr id="10" name="Рисунок 9"/>
          <p:cNvPicPr>
            <a:picLocks noGrp="1" noChangeAspect="1"/>
          </p:cNvPicPr>
          <p:nvPr>
            <p:ph type="pic" sz="quarter" idx="29"/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21" b="29321"/>
          <a:stretch>
            <a:fillRect/>
          </a:stretch>
        </p:blipFill>
        <p:spPr>
          <a:xfrm>
            <a:off x="7354888" y="1563688"/>
            <a:ext cx="1079500" cy="1081087"/>
          </a:xfrm>
        </p:spPr>
      </p:pic>
    </p:spTree>
    <p:extLst>
      <p:ext uri="{BB962C8B-B14F-4D97-AF65-F5344CB8AC3E}">
        <p14:creationId xmlns:p14="http://schemas.microsoft.com/office/powerpoint/2010/main" val="104765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3267f144d8_0_1"/>
          <p:cNvSpPr txBox="1">
            <a:spLocks noGrp="1"/>
          </p:cNvSpPr>
          <p:nvPr>
            <p:ph type="body" idx="1"/>
          </p:nvPr>
        </p:nvSpPr>
        <p:spPr>
          <a:xfrm>
            <a:off x="3995936" y="1203598"/>
            <a:ext cx="4824536" cy="2952328"/>
          </a:xfrm>
          <a:prstGeom prst="rect">
            <a:avLst/>
          </a:prstGeom>
        </p:spPr>
        <p:txBody>
          <a:bodyPr spcFirstLastPara="1" wrap="square" lIns="91415" tIns="91415" rIns="91415" bIns="91415" anchor="t" anchorCtr="0">
            <a:normAutofit/>
          </a:bodyPr>
          <a:lstStyle/>
          <a:p>
            <a:pPr marL="0" indent="0" algn="ctr">
              <a:buClr>
                <a:schemeClr val="dk1"/>
              </a:buClr>
              <a:buSzPts val="1100"/>
              <a:buNone/>
            </a:pPr>
            <a:r>
              <a:rPr lang="ru-RU" sz="2800" dirty="0">
                <a:solidFill>
                  <a:schemeClr val="tx1"/>
                </a:solidFill>
                <a:latin typeface="Montserrat ExtraBold"/>
                <a:ea typeface="Roboto Medium"/>
                <a:cs typeface="Roboto Medium"/>
                <a:sym typeface="Roboto Medium"/>
              </a:rPr>
              <a:t>Сложность распознавания текстовой информации на изображениях, фотографиях и сканах </a:t>
            </a:r>
            <a:r>
              <a:rPr lang="ru-RU" sz="2800" dirty="0" smtClean="0">
                <a:solidFill>
                  <a:schemeClr val="tx1"/>
                </a:solidFill>
                <a:latin typeface="Montserrat ExtraBold"/>
                <a:ea typeface="Roboto Medium"/>
                <a:cs typeface="Roboto Medium"/>
                <a:sym typeface="Roboto Medium"/>
              </a:rPr>
              <a:t>документов</a:t>
            </a:r>
            <a:r>
              <a:rPr lang="ru-RU" sz="2200" dirty="0" smtClean="0">
                <a:solidFill>
                  <a:schemeClr val="tx1"/>
                </a:solidFill>
                <a:latin typeface="Montserrat ExtraBold"/>
                <a:ea typeface="Roboto Medium"/>
                <a:cs typeface="Roboto Medium"/>
                <a:sym typeface="Roboto Medium"/>
              </a:rPr>
              <a:t>. </a:t>
            </a:r>
            <a:endParaRPr lang="ru-RU" sz="2200" dirty="0">
              <a:solidFill>
                <a:schemeClr val="tx1"/>
              </a:solidFill>
              <a:latin typeface="Montserrat ExtraBold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5" name="Номер слайда 2"/>
          <p:cNvSpPr>
            <a:spLocks noGrp="1"/>
          </p:cNvSpPr>
          <p:nvPr>
            <p:ph type="sldNum" sz="quarter" idx="4294967295"/>
          </p:nvPr>
        </p:nvSpPr>
        <p:spPr>
          <a:xfrm>
            <a:off x="179512" y="4659982"/>
            <a:ext cx="2133600" cy="228600"/>
          </a:xfrm>
        </p:spPr>
        <p:txBody>
          <a:bodyPr/>
          <a:lstStyle/>
          <a:p>
            <a:fld id="{4FEACB4A-BFC5-4B8B-8412-C9FEF41C4459}" type="slidenum">
              <a:rPr lang="ru-RU" smtClean="0"/>
              <a:t>2</a:t>
            </a:fld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39552" y="339502"/>
            <a:ext cx="78488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 smtClean="0">
                <a:solidFill>
                  <a:srgbClr val="3BF77A"/>
                </a:solidFill>
                <a:latin typeface="Montserrat ExtraBold" charset="-52"/>
                <a:ea typeface="Roboto Black"/>
                <a:cs typeface="Roboto Black"/>
                <a:sym typeface="Roboto Black"/>
              </a:rPr>
              <a:t>ОСНОВНАЯ ПРОБЛЕМАТИКА</a:t>
            </a:r>
            <a:endParaRPr lang="ru-RU" sz="1600" dirty="0">
              <a:solidFill>
                <a:srgbClr val="3BF77A"/>
              </a:solidFill>
              <a:latin typeface="Montserrat ExtraBold" charset="-52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686389"/>
            <a:ext cx="3096344" cy="200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66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3267f144d8_0_1"/>
          <p:cNvSpPr txBox="1">
            <a:spLocks noGrp="1"/>
          </p:cNvSpPr>
          <p:nvPr>
            <p:ph type="body" idx="1"/>
          </p:nvPr>
        </p:nvSpPr>
        <p:spPr>
          <a:xfrm>
            <a:off x="4499992" y="938798"/>
            <a:ext cx="4392488" cy="3596001"/>
          </a:xfrm>
          <a:prstGeom prst="rect">
            <a:avLst/>
          </a:prstGeom>
        </p:spPr>
        <p:txBody>
          <a:bodyPr spcFirstLastPara="1" wrap="square" lIns="91415" tIns="91415" rIns="91415" bIns="91415" anchor="t" anchorCtr="0">
            <a:normAutofit/>
          </a:bodyPr>
          <a:lstStyle/>
          <a:p>
            <a:pPr marL="0" indent="0" algn="ctr">
              <a:buClr>
                <a:schemeClr val="dk1"/>
              </a:buClr>
              <a:buSzPts val="1100"/>
              <a:buNone/>
            </a:pPr>
            <a:r>
              <a:rPr lang="ru-RU" sz="2800" dirty="0">
                <a:latin typeface="Montserrat ExtraBold"/>
                <a:ea typeface="Roboto Medium"/>
                <a:cs typeface="Roboto Medium"/>
                <a:sym typeface="Roboto Medium"/>
              </a:rPr>
              <a:t>Создать модель, способную распознавать текст на изображениях, сделанных в различных условиях.</a:t>
            </a:r>
          </a:p>
          <a:p>
            <a:pPr marL="0" indent="0" algn="ctr">
              <a:buClr>
                <a:schemeClr val="dk1"/>
              </a:buClr>
              <a:buSzPts val="1100"/>
              <a:buNone/>
            </a:pPr>
            <a:endParaRPr lang="ru-RU" sz="2200" dirty="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1" name="Номер слайда 2"/>
          <p:cNvSpPr>
            <a:spLocks noGrp="1"/>
          </p:cNvSpPr>
          <p:nvPr>
            <p:ph type="sldNum" sz="quarter" idx="4294967295"/>
          </p:nvPr>
        </p:nvSpPr>
        <p:spPr>
          <a:xfrm>
            <a:off x="179512" y="4659982"/>
            <a:ext cx="2133600" cy="228600"/>
          </a:xfrm>
        </p:spPr>
        <p:txBody>
          <a:bodyPr/>
          <a:lstStyle/>
          <a:p>
            <a:fld id="{4FEACB4A-BFC5-4B8B-8412-C9FEF41C4459}" type="slidenum">
              <a:rPr lang="ru-RU" smtClean="0"/>
              <a:t>3</a:t>
            </a:fld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39552" y="339502"/>
            <a:ext cx="80648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 smtClean="0">
                <a:solidFill>
                  <a:srgbClr val="3BF77A"/>
                </a:solidFill>
                <a:latin typeface="Montserrat ExtraBold" charset="-52"/>
                <a:ea typeface="Roboto Black"/>
                <a:cs typeface="Roboto Black"/>
                <a:sym typeface="Roboto Black"/>
              </a:rPr>
              <a:t>ЗАДАЧА РАЗРАБОТКИ</a:t>
            </a:r>
            <a:endParaRPr lang="ru-RU" sz="1600" dirty="0">
              <a:solidFill>
                <a:srgbClr val="3BF77A"/>
              </a:solidFill>
              <a:latin typeface="Montserrat ExtraBold" charset="-52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318" y="938799"/>
            <a:ext cx="4146868" cy="355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57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28721" y="707453"/>
            <a:ext cx="847320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/>
              <a:t>1 Этап  - Выбор программного компонента</a:t>
            </a:r>
          </a:p>
          <a:p>
            <a:endParaRPr lang="ru-RU" sz="2400" b="1" dirty="0" smtClean="0"/>
          </a:p>
          <a:p>
            <a:r>
              <a:rPr lang="ru-RU" sz="2400" dirty="0" smtClean="0"/>
              <a:t>В качестве основной среды разработки выбран </a:t>
            </a:r>
            <a:r>
              <a:rPr lang="ru-RU" sz="2400" dirty="0" err="1"/>
              <a:t>IronOCR</a:t>
            </a:r>
            <a:r>
              <a:rPr lang="ru-RU" sz="2400" dirty="0"/>
              <a:t> - это программный компонент C#, позволяющий читать текст с изображений </a:t>
            </a:r>
            <a:r>
              <a:rPr lang="ru-RU" sz="2400" dirty="0" smtClean="0"/>
              <a:t>на </a:t>
            </a:r>
            <a:r>
              <a:rPr lang="ru-RU" sz="2400" dirty="0"/>
              <a:t>126 языках, включая русский</a:t>
            </a:r>
            <a:r>
              <a:rPr lang="ru-RU" sz="2400" dirty="0" smtClean="0"/>
              <a:t>. </a:t>
            </a:r>
          </a:p>
          <a:p>
            <a:endParaRPr lang="ru-RU" sz="2400" dirty="0"/>
          </a:p>
          <a:p>
            <a:r>
              <a:rPr lang="ru-RU" sz="2400" dirty="0" smtClean="0"/>
              <a:t>Это </a:t>
            </a:r>
            <a:r>
              <a:rPr lang="ru-RU" sz="2400" dirty="0"/>
              <a:t>усовершенствованный </a:t>
            </a:r>
            <a:r>
              <a:rPr lang="ru-RU" sz="2400" dirty="0" err="1" smtClean="0"/>
              <a:t>Tesseract</a:t>
            </a:r>
            <a:r>
              <a:rPr lang="ru-RU" sz="2400" dirty="0"/>
              <a:t>, созданный исключительно для разработчиков .NET и регулярно превосходящий другие движки </a:t>
            </a:r>
            <a:r>
              <a:rPr lang="ru-RU" sz="2400" dirty="0" err="1"/>
              <a:t>Tesseract</a:t>
            </a:r>
            <a:r>
              <a:rPr lang="ru-RU" sz="2400" dirty="0"/>
              <a:t> как по скорости, так и по </a:t>
            </a:r>
            <a:r>
              <a:rPr lang="ru-RU" sz="2400" dirty="0" smtClean="0"/>
              <a:t>точности.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524227" y="123478"/>
            <a:ext cx="60486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 smtClean="0">
                <a:solidFill>
                  <a:srgbClr val="3BF77A"/>
                </a:solidFill>
                <a:latin typeface="Montserrat ExtraBold" charset="-52"/>
                <a:ea typeface="Roboto Black"/>
                <a:cs typeface="Roboto Black"/>
                <a:sym typeface="Roboto Black"/>
              </a:rPr>
              <a:t>ЭТАПЫ РЕШЕНИЯ</a:t>
            </a:r>
            <a:endParaRPr lang="ru-RU" sz="1600" dirty="0">
              <a:solidFill>
                <a:srgbClr val="3BF77A"/>
              </a:solidFill>
              <a:latin typeface="Montserrat ExtraBold" charset="-52"/>
            </a:endParaRPr>
          </a:p>
        </p:txBody>
      </p:sp>
      <p:sp>
        <p:nvSpPr>
          <p:cNvPr id="13" name="Номер слайда 2"/>
          <p:cNvSpPr>
            <a:spLocks noGrp="1"/>
          </p:cNvSpPr>
          <p:nvPr>
            <p:ph type="sldNum" sz="quarter" idx="4294967295"/>
          </p:nvPr>
        </p:nvSpPr>
        <p:spPr>
          <a:xfrm>
            <a:off x="179512" y="4659982"/>
            <a:ext cx="2133600" cy="228600"/>
          </a:xfrm>
        </p:spPr>
        <p:txBody>
          <a:bodyPr/>
          <a:lstStyle/>
          <a:p>
            <a:fld id="{4FEACB4A-BFC5-4B8B-8412-C9FEF41C4459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327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95237" y="708253"/>
            <a:ext cx="8669251" cy="4104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ExtraBold"/>
                <a:ea typeface="Roboto Medium"/>
                <a:cs typeface="Roboto Medium"/>
                <a:sym typeface="Roboto Medium"/>
              </a:rPr>
              <a:t>IronOCR</a:t>
            </a:r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ExtraBold"/>
                <a:ea typeface="Roboto Medium"/>
                <a:cs typeface="Roboto Medium"/>
                <a:sym typeface="Roboto Medium"/>
              </a:rPr>
              <a:t> позволяет достичь точности оптического распознавания текста вплоть до 99,8%+ без использования каких-либо внешних веб-сервисов.</a:t>
            </a:r>
          </a:p>
          <a:p>
            <a:pPr algn="just"/>
            <a:endParaRPr lang="ru-RU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 ExtraBold"/>
              <a:ea typeface="Roboto Medium"/>
              <a:cs typeface="Roboto Medium"/>
              <a:sym typeface="Roboto Medium"/>
            </a:endParaRPr>
          </a:p>
          <a:p>
            <a:pPr algn="just"/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ExtraBold"/>
                <a:ea typeface="Roboto Medium"/>
                <a:cs typeface="Roboto Medium"/>
                <a:sym typeface="Roboto Medium"/>
              </a:rPr>
              <a:t>Другие 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ExtraBold"/>
                <a:ea typeface="Roboto Medium"/>
                <a:cs typeface="Roboto Medium"/>
                <a:sym typeface="Roboto Medium"/>
              </a:rPr>
              <a:t>плюсы: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ExtraBold"/>
                <a:ea typeface="Roboto Medium"/>
                <a:cs typeface="Roboto Medium"/>
                <a:sym typeface="Roboto Medium"/>
              </a:rPr>
              <a:t>Поддержка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ExtraBold"/>
                <a:ea typeface="Roboto Medium"/>
                <a:cs typeface="Roboto Medium"/>
                <a:sym typeface="Roboto Medium"/>
              </a:rPr>
              <a:t>Windows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ExtraBold"/>
                <a:ea typeface="Roboto Medium"/>
                <a:cs typeface="Roboto Medium"/>
                <a:sym typeface="Roboto Medium"/>
              </a:rPr>
              <a:t>,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ExtraBold"/>
                <a:ea typeface="Roboto Medium"/>
                <a:cs typeface="Roboto Medium"/>
                <a:sym typeface="Roboto Medium"/>
              </a:rPr>
              <a:t>Mac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ExtraBold"/>
                <a:ea typeface="Roboto Medium"/>
                <a:cs typeface="Roboto Medium"/>
                <a:sym typeface="Roboto Medium"/>
              </a:rPr>
              <a:t>,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ExtraBold"/>
                <a:ea typeface="Roboto Medium"/>
                <a:cs typeface="Roboto Medium"/>
                <a:sym typeface="Roboto Medium"/>
              </a:rPr>
              <a:t>Linux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ExtraBold"/>
                <a:ea typeface="Roboto Medium"/>
                <a:cs typeface="Roboto Medium"/>
                <a:sym typeface="Roboto Medium"/>
              </a:rPr>
              <a:t>,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ExtraBold"/>
                <a:ea typeface="Roboto Medium"/>
                <a:cs typeface="Roboto Medium"/>
                <a:sym typeface="Roboto Medium"/>
              </a:rPr>
              <a:t>Azure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ExtraBold"/>
                <a:ea typeface="Roboto Medium"/>
                <a:cs typeface="Roboto Medium"/>
                <a:sym typeface="Roboto Medium"/>
              </a:rPr>
              <a:t>,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ExtraBold"/>
                <a:ea typeface="Roboto Medium"/>
                <a:cs typeface="Roboto Medium"/>
                <a:sym typeface="Roboto Medium"/>
              </a:rPr>
              <a:t>Docker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ExtraBold"/>
                <a:ea typeface="Roboto Medium"/>
                <a:cs typeface="Roboto Medium"/>
                <a:sym typeface="Roboto Medium"/>
              </a:rPr>
              <a:t>,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ExtraBold"/>
                <a:ea typeface="Roboto Medium"/>
                <a:cs typeface="Roboto Medium"/>
                <a:sym typeface="Roboto Medium"/>
              </a:rPr>
              <a:t>Lambda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ExtraBold"/>
                <a:ea typeface="Roboto Medium"/>
                <a:cs typeface="Roboto Medium"/>
                <a:sym typeface="Roboto Medium"/>
              </a:rPr>
              <a:t>, AWS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ExtraBold"/>
                <a:ea typeface="Roboto Medium"/>
                <a:cs typeface="Roboto Medium"/>
                <a:sym typeface="Roboto Medium"/>
              </a:rPr>
              <a:t>Возможность считывать штрих-коды и QR-коды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ExtraBold"/>
                <a:ea typeface="Roboto Medium"/>
                <a:cs typeface="Roboto Medium"/>
                <a:sym typeface="Roboto Medium"/>
              </a:rPr>
              <a:t>Возможность 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ExtraBold"/>
                <a:ea typeface="Roboto Medium"/>
                <a:cs typeface="Roboto Medium"/>
                <a:sym typeface="Roboto Medium"/>
              </a:rPr>
              <a:t>извлекать не только текст, но и изображения, координаты, статистику и шрифты</a:t>
            </a: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ExtraBold"/>
                <a:ea typeface="Roboto Medium"/>
                <a:cs typeface="Roboto Medium"/>
                <a:sym typeface="Roboto Medium"/>
              </a:rPr>
              <a:t>.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 ExtraBold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3" name="Номер слайда 2"/>
          <p:cNvSpPr>
            <a:spLocks noGrp="1"/>
          </p:cNvSpPr>
          <p:nvPr>
            <p:ph type="sldNum" sz="quarter" idx="4294967295"/>
          </p:nvPr>
        </p:nvSpPr>
        <p:spPr>
          <a:xfrm>
            <a:off x="179512" y="4659982"/>
            <a:ext cx="2133600" cy="228600"/>
          </a:xfrm>
        </p:spPr>
        <p:txBody>
          <a:bodyPr/>
          <a:lstStyle/>
          <a:p>
            <a:fld id="{4FEACB4A-BFC5-4B8B-8412-C9FEF41C4459}" type="slidenum">
              <a:rPr lang="ru-RU" smtClean="0"/>
              <a:t>5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524227" y="123478"/>
            <a:ext cx="60486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 smtClean="0">
                <a:solidFill>
                  <a:srgbClr val="3BF77A"/>
                </a:solidFill>
                <a:latin typeface="Montserrat ExtraBold" charset="-52"/>
                <a:ea typeface="Roboto Black"/>
                <a:cs typeface="Roboto Black"/>
                <a:sym typeface="Roboto Black"/>
              </a:rPr>
              <a:t>ЭТАПЫ РЕШЕНИЯ</a:t>
            </a:r>
            <a:endParaRPr lang="ru-RU" sz="1600" dirty="0">
              <a:solidFill>
                <a:srgbClr val="3BF77A"/>
              </a:solidFill>
              <a:latin typeface="Montserrat ExtraBold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27060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2"/>
          <p:cNvSpPr>
            <a:spLocks noGrp="1"/>
          </p:cNvSpPr>
          <p:nvPr>
            <p:ph type="sldNum" sz="quarter" idx="4294967295"/>
          </p:nvPr>
        </p:nvSpPr>
        <p:spPr>
          <a:xfrm>
            <a:off x="179512" y="4659982"/>
            <a:ext cx="2133600" cy="228600"/>
          </a:xfrm>
        </p:spPr>
        <p:txBody>
          <a:bodyPr/>
          <a:lstStyle/>
          <a:p>
            <a:fld id="{4FEACB4A-BFC5-4B8B-8412-C9FEF41C4459}" type="slidenum">
              <a:rPr lang="ru-RU" smtClean="0"/>
              <a:t>6</a:t>
            </a:fld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64" y="549215"/>
            <a:ext cx="8424936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251519" y="67291"/>
            <a:ext cx="88569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solidFill>
                  <a:srgbClr val="3BF77A"/>
                </a:solidFill>
                <a:latin typeface="Montserrat ExtraBold" charset="-52"/>
                <a:ea typeface="Roboto Black"/>
                <a:cs typeface="Roboto Black"/>
                <a:sym typeface="Roboto Black"/>
              </a:rPr>
              <a:t>ФРАГМЕНТ КОДА БИБЛИОТЕКИ РАСПОЗНАВАНИЯ</a:t>
            </a:r>
            <a:endParaRPr lang="ru-RU" sz="1200" dirty="0">
              <a:solidFill>
                <a:srgbClr val="3BF77A"/>
              </a:solidFill>
              <a:latin typeface="Montserrat ExtraBold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88938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011537"/>
            <a:ext cx="5333004" cy="3520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 descr="https://sun7-8.userapi.com/impg/QMDaXVMJktnLXuZ_VVdiNcB9VhJUZpp6t3j4gg/3nwHgrmGRjE.jpg?size=236x297&amp;quality=96&amp;sign=c11a38a5b4f7a754cb53f3cff6ec40bf&amp;type=alb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038202"/>
            <a:ext cx="2585890" cy="3254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611560" y="150535"/>
            <a:ext cx="80648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000" dirty="0" smtClean="0">
                <a:solidFill>
                  <a:srgbClr val="3BF77A"/>
                </a:solidFill>
                <a:latin typeface="Montserrat ExtraBold" charset="-52"/>
                <a:ea typeface="Roboto Black"/>
                <a:cs typeface="Roboto Black"/>
                <a:sym typeface="Roboto Black"/>
              </a:rPr>
              <a:t>ПРИМЕР РАСПОЗНАВАНИЯ В С</a:t>
            </a:r>
            <a:r>
              <a:rPr lang="en-US" sz="3000" dirty="0" smtClean="0">
                <a:solidFill>
                  <a:srgbClr val="3BF77A"/>
                </a:solidFill>
                <a:latin typeface="Montserrat ExtraBold" charset="-52"/>
                <a:ea typeface="Roboto Black"/>
                <a:cs typeface="Roboto Black"/>
                <a:sym typeface="Roboto Black"/>
              </a:rPr>
              <a:t>#</a:t>
            </a:r>
            <a:r>
              <a:rPr lang="ru-RU" sz="3000" dirty="0" smtClean="0">
                <a:solidFill>
                  <a:srgbClr val="3BF77A"/>
                </a:solidFill>
                <a:latin typeface="Montserrat ExtraBold" charset="-52"/>
                <a:ea typeface="Roboto Black"/>
                <a:cs typeface="Roboto Black"/>
                <a:sym typeface="Roboto Black"/>
              </a:rPr>
              <a:t> </a:t>
            </a:r>
            <a:endParaRPr lang="ru-RU" sz="3000" dirty="0">
              <a:solidFill>
                <a:srgbClr val="3BF77A"/>
              </a:solidFill>
              <a:latin typeface="Montserrat ExtraBold" charset="-52"/>
            </a:endParaRPr>
          </a:p>
        </p:txBody>
      </p:sp>
      <p:sp>
        <p:nvSpPr>
          <p:cNvPr id="9" name="Номер слайда 2"/>
          <p:cNvSpPr>
            <a:spLocks noGrp="1"/>
          </p:cNvSpPr>
          <p:nvPr>
            <p:ph type="sldNum" sz="quarter" idx="4294967295"/>
          </p:nvPr>
        </p:nvSpPr>
        <p:spPr>
          <a:xfrm>
            <a:off x="179512" y="4659982"/>
            <a:ext cx="2133600" cy="228600"/>
          </a:xfrm>
        </p:spPr>
        <p:txBody>
          <a:bodyPr/>
          <a:lstStyle/>
          <a:p>
            <a:fld id="{4FEACB4A-BFC5-4B8B-8412-C9FEF41C4459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892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95536" y="483518"/>
            <a:ext cx="863576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latin typeface="Montserrat ExtraBold"/>
              </a:rPr>
              <a:t>2 Этап  - Выбор СУБД</a:t>
            </a:r>
          </a:p>
          <a:p>
            <a:r>
              <a:rPr lang="ru-RU" sz="2400" dirty="0" smtClean="0">
                <a:latin typeface="Montserrat ExtraBold"/>
              </a:rPr>
              <a:t>В качестве основной среды разработки выбран</a:t>
            </a:r>
            <a:r>
              <a:rPr lang="en-US" sz="2400" dirty="0" smtClean="0"/>
              <a:t> </a:t>
            </a:r>
            <a:r>
              <a:rPr lang="ru-RU" sz="2400" dirty="0" smtClean="0">
                <a:latin typeface="Montserrat ExtraBold"/>
              </a:rPr>
              <a:t>среда </a:t>
            </a:r>
            <a:r>
              <a:rPr lang="en-US" sz="2400" dirty="0" smtClean="0"/>
              <a:t>1C </a:t>
            </a:r>
            <a:r>
              <a:rPr lang="ru-RU" sz="2400" dirty="0" smtClean="0">
                <a:latin typeface="Montserrat ExtraBold"/>
              </a:rPr>
              <a:t>Предприятие.</a:t>
            </a:r>
          </a:p>
          <a:p>
            <a:endParaRPr lang="ru-RU" sz="2400" dirty="0" smtClean="0">
              <a:latin typeface="Montserrat ExtraBold"/>
            </a:endParaRPr>
          </a:p>
          <a:p>
            <a:r>
              <a:rPr lang="ru-RU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ExtraBold"/>
                <a:ea typeface="Roboto Medium"/>
                <a:cs typeface="Roboto Medium"/>
                <a:sym typeface="Roboto Medium"/>
              </a:rPr>
              <a:t>Плюсы такого подхода:</a:t>
            </a:r>
            <a:endParaRPr lang="ru-RU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 ExtraBold"/>
              <a:ea typeface="Roboto Medium"/>
              <a:cs typeface="Roboto Medium"/>
              <a:sym typeface="Roboto Medium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ru-RU" sz="2000" dirty="0" smtClean="0">
                <a:latin typeface="Montserrat ExtraBold"/>
              </a:rPr>
              <a:t>Наличие </a:t>
            </a:r>
            <a:r>
              <a:rPr lang="ru-RU" sz="2000" dirty="0">
                <a:latin typeface="Montserrat ExtraBold"/>
              </a:rPr>
              <a:t>встроенного механизма анализа данных </a:t>
            </a:r>
            <a:r>
              <a:rPr lang="ru-RU" sz="2000" dirty="0" smtClean="0">
                <a:latin typeface="Montserrat ExtraBold"/>
              </a:rPr>
              <a:t>и прогнозирования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000" dirty="0" smtClean="0">
                <a:latin typeface="Montserrat ExtraBold"/>
              </a:rPr>
              <a:t>Скорость </a:t>
            </a:r>
            <a:r>
              <a:rPr lang="ru-RU" sz="2000" dirty="0">
                <a:latin typeface="Montserrat ExtraBold"/>
              </a:rPr>
              <a:t>чтения </a:t>
            </a:r>
            <a:r>
              <a:rPr lang="en-US" sz="2000" dirty="0"/>
              <a:t>Excel</a:t>
            </a:r>
            <a:r>
              <a:rPr lang="ru-RU" sz="2000" dirty="0">
                <a:latin typeface="Montserrat ExtraBold"/>
              </a:rPr>
              <a:t> или </a:t>
            </a:r>
            <a:r>
              <a:rPr lang="en-US" sz="2000" dirty="0"/>
              <a:t>csv-</a:t>
            </a:r>
            <a:r>
              <a:rPr lang="ru-RU" sz="2000" dirty="0">
                <a:latin typeface="Montserrat ExtraBold"/>
              </a:rPr>
              <a:t>файлов стала сопоставима с  результатами других </a:t>
            </a:r>
            <a:r>
              <a:rPr lang="ru-RU" sz="2000" dirty="0" smtClean="0">
                <a:latin typeface="Montserrat ExtraBold"/>
              </a:rPr>
              <a:t>языков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000" dirty="0" smtClean="0">
                <a:latin typeface="Montserrat ExtraBold"/>
              </a:rPr>
              <a:t>Кроссплатформенность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000" dirty="0" smtClean="0">
                <a:latin typeface="Montserrat ExtraBold"/>
              </a:rPr>
              <a:t>Наличие </a:t>
            </a:r>
            <a:r>
              <a:rPr lang="ru-RU" sz="2000" dirty="0">
                <a:latin typeface="Montserrat ExtraBold"/>
              </a:rPr>
              <a:t>тонкого, </a:t>
            </a:r>
            <a:r>
              <a:rPr lang="en-US" sz="2000" dirty="0"/>
              <a:t>web </a:t>
            </a:r>
            <a:r>
              <a:rPr lang="ru-RU" sz="2000" dirty="0">
                <a:latin typeface="Montserrat ExtraBold"/>
              </a:rPr>
              <a:t>, мобильного </a:t>
            </a:r>
            <a:r>
              <a:rPr lang="ru-RU" sz="2000" dirty="0" smtClean="0">
                <a:latin typeface="Montserrat ExtraBold"/>
              </a:rPr>
              <a:t>клиентов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000" dirty="0" smtClean="0">
                <a:latin typeface="Montserrat ExtraBold"/>
              </a:rPr>
              <a:t>Высокая </a:t>
            </a:r>
            <a:r>
              <a:rPr lang="ru-RU" sz="2000" dirty="0">
                <a:latin typeface="Montserrat ExtraBold"/>
              </a:rPr>
              <a:t>скорость </a:t>
            </a:r>
            <a:r>
              <a:rPr lang="ru-RU" sz="2000" dirty="0" smtClean="0">
                <a:latin typeface="Montserrat ExtraBold"/>
              </a:rPr>
              <a:t>разработки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000" dirty="0" smtClean="0">
                <a:latin typeface="Montserrat ExtraBold"/>
              </a:rPr>
              <a:t>Отказоустойчивость</a:t>
            </a:r>
            <a:r>
              <a:rPr lang="ru-RU" sz="2000" dirty="0">
                <a:latin typeface="Montserrat ExtraBold"/>
              </a:rPr>
              <a:t> </a:t>
            </a:r>
            <a:endParaRPr lang="ru-RU" sz="2400" dirty="0" smtClean="0">
              <a:latin typeface="Montserrat ExtraBold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524227" y="123478"/>
            <a:ext cx="60486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solidFill>
                  <a:srgbClr val="3BF77A"/>
                </a:solidFill>
                <a:latin typeface="Montserrat ExtraBold" charset="-52"/>
                <a:ea typeface="Roboto Black"/>
                <a:cs typeface="Roboto Black"/>
                <a:sym typeface="Roboto Black"/>
              </a:rPr>
              <a:t>ЭТАПЫ РЕШЕНИЯ</a:t>
            </a:r>
            <a:endParaRPr lang="ru-RU" sz="1200" dirty="0">
              <a:solidFill>
                <a:srgbClr val="3BF77A"/>
              </a:solidFill>
              <a:latin typeface="Montserrat ExtraBold" charset="-52"/>
            </a:endParaRPr>
          </a:p>
        </p:txBody>
      </p:sp>
      <p:sp>
        <p:nvSpPr>
          <p:cNvPr id="13" name="Номер слайда 2"/>
          <p:cNvSpPr>
            <a:spLocks noGrp="1"/>
          </p:cNvSpPr>
          <p:nvPr>
            <p:ph type="sldNum" sz="quarter" idx="4294967295"/>
          </p:nvPr>
        </p:nvSpPr>
        <p:spPr>
          <a:xfrm>
            <a:off x="179512" y="4659982"/>
            <a:ext cx="2133600" cy="228600"/>
          </a:xfrm>
        </p:spPr>
        <p:txBody>
          <a:bodyPr/>
          <a:lstStyle/>
          <a:p>
            <a:fld id="{4FEACB4A-BFC5-4B8B-8412-C9FEF41C4459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043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s://sun7-8.userapi.com/impg/foizywDeXD619ZIMACU-tvqOox5eMObOshqNRw/_mcyzvQHdDA.jpg?size=697x488&amp;quality=96&amp;sign=09917a7afc63a6cb041adde8863a8df6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699542"/>
            <a:ext cx="7344816" cy="4139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043608" y="157582"/>
            <a:ext cx="75773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ru-RU" sz="2000" dirty="0" smtClean="0">
                <a:solidFill>
                  <a:srgbClr val="3BF77A"/>
                </a:solidFill>
                <a:latin typeface="Montserrat ExtraBold"/>
              </a:rPr>
              <a:t>СХЕМА ОБРАБОТКИ ДАННЫХ ПРЕДЛАГАЕМОГО РЕШЕНИЯ</a:t>
            </a:r>
            <a:endParaRPr lang="ru-RU" sz="2000" dirty="0">
              <a:solidFill>
                <a:srgbClr val="3BF77A"/>
              </a:solidFill>
              <a:latin typeface="Montserrat ExtraBold"/>
            </a:endParaRPr>
          </a:p>
        </p:txBody>
      </p:sp>
      <p:sp>
        <p:nvSpPr>
          <p:cNvPr id="5" name="Номер слайда 2"/>
          <p:cNvSpPr>
            <a:spLocks noGrp="1"/>
          </p:cNvSpPr>
          <p:nvPr>
            <p:ph type="sldNum" sz="quarter" idx="4294967295"/>
          </p:nvPr>
        </p:nvSpPr>
        <p:spPr>
          <a:xfrm>
            <a:off x="179512" y="4659982"/>
            <a:ext cx="2133600" cy="228600"/>
          </a:xfrm>
        </p:spPr>
        <p:txBody>
          <a:bodyPr/>
          <a:lstStyle/>
          <a:p>
            <a:fld id="{4FEACB4A-BFC5-4B8B-8412-C9FEF41C4459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693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азовая">
  <a:themeElements>
    <a:clrScheme name="Горизонт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Базовая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Базовая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22058</TotalTime>
  <Words>308</Words>
  <Application>Microsoft Office PowerPoint</Application>
  <PresentationFormat>Экран (16:9)</PresentationFormat>
  <Paragraphs>75</Paragraphs>
  <Slides>13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5" baseType="lpstr">
      <vt:lpstr>Arial</vt:lpstr>
      <vt:lpstr>Calibri</vt:lpstr>
      <vt:lpstr>Courier New</vt:lpstr>
      <vt:lpstr>Lexend Deca</vt:lpstr>
      <vt:lpstr>Montserrat</vt:lpstr>
      <vt:lpstr>Montserrat ExtraBold</vt:lpstr>
      <vt:lpstr>Palatino Linotype</vt:lpstr>
      <vt:lpstr>Roboto Black</vt:lpstr>
      <vt:lpstr>Roboto Medium</vt:lpstr>
      <vt:lpstr>Wingdings</vt:lpstr>
      <vt:lpstr>字魂58号-创中黑</vt:lpstr>
      <vt:lpstr>Базовая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КОМАНДА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Алина</dc:creator>
  <cp:lastModifiedBy>Alex Kopilov</cp:lastModifiedBy>
  <cp:revision>293</cp:revision>
  <dcterms:created xsi:type="dcterms:W3CDTF">2022-05-19T18:13:56Z</dcterms:created>
  <dcterms:modified xsi:type="dcterms:W3CDTF">2022-10-30T07:49:57Z</dcterms:modified>
</cp:coreProperties>
</file>