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80" r:id="rId6"/>
    <p:sldId id="283" r:id="rId7"/>
    <p:sldId id="279" r:id="rId8"/>
    <p:sldId id="284" r:id="rId9"/>
    <p:sldId id="278" r:id="rId10"/>
    <p:sldId id="285" r:id="rId11"/>
    <p:sldId id="273" r:id="rId12"/>
    <p:sldId id="274" r:id="rId13"/>
    <p:sldId id="286" r:id="rId14"/>
    <p:sldId id="275" r:id="rId15"/>
    <p:sldId id="28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c9ce6879d8bfa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FFC000"/>
            </a:gs>
            <a:gs pos="9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" y="188446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627170"/>
            <a:ext cx="8856984" cy="2929879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ИНФОРМАЦИОННАЯ СИСТЕМА </a:t>
            </a:r>
            <a:r>
              <a:rPr lang="ru-RU" sz="4800" dirty="0" smtClean="0"/>
              <a:t>АВТОМАТИЗИЦИИ ПРОЦЕССА СОЗДАНИЯ ПРЕЗЕНТАЦИИ-ТИЗЕРА (PITCH-DECK)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5176366"/>
            <a:ext cx="2279956" cy="12507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Кривогузова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Мария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Магистратура 1 курс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∞∝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0" y="200137"/>
            <a:ext cx="3276600" cy="628650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3050" y="4956900"/>
            <a:ext cx="2650302" cy="1247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Меньшенин Борис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6350759" y="4847900"/>
            <a:ext cx="2569027" cy="11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Василенко Илья</a:t>
            </a:r>
          </a:p>
          <a:p>
            <a:pPr algn="l"/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26" y="35967"/>
            <a:ext cx="17754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16632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Виды </a:t>
            </a:r>
            <a:r>
              <a:rPr lang="ru-RU" sz="3200" dirty="0" smtClean="0"/>
              <a:t>сформированного </a:t>
            </a:r>
            <a:r>
              <a:rPr lang="en-US" sz="3200" dirty="0"/>
              <a:t>Pitch-Deck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69131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 варианта отчета по участникам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08720"/>
            <a:ext cx="910850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68752" cy="5715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данных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690173" cy="53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68752" cy="5715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данных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06217"/>
            <a:ext cx="8352928" cy="5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решения поставленных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503569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Скорость обработки </a:t>
            </a:r>
            <a:r>
              <a:rPr lang="en-US" dirty="0" smtClean="0"/>
              <a:t>csv-</a:t>
            </a:r>
            <a:r>
              <a:rPr lang="ru-RU" dirty="0" smtClean="0"/>
              <a:t>файла сопоставима с  результатами других языков (напр. </a:t>
            </a:r>
            <a:r>
              <a:rPr lang="en-US" dirty="0" smtClean="0"/>
              <a:t>Python)</a:t>
            </a:r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разработки и быстрое </a:t>
            </a:r>
            <a:r>
              <a:rPr lang="ru-RU" dirty="0"/>
              <a:t>внедрение </a:t>
            </a:r>
            <a:endParaRPr lang="ru-RU" dirty="0" smtClean="0"/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r>
              <a:rPr lang="ru-RU" dirty="0" smtClean="0"/>
              <a:t>Сертифицирована </a:t>
            </a:r>
            <a:r>
              <a:rPr lang="ru-RU" dirty="0"/>
              <a:t>для  N 152-ФЗ "О персональных данных"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152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CSM_VSTU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" y="1268760"/>
            <a:ext cx="8932859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ЦЕЛЬ</a:t>
            </a:r>
            <a:r>
              <a:rPr lang="en-US" sz="4000" b="1" dirty="0" smtClean="0"/>
              <a:t> </a:t>
            </a:r>
            <a:r>
              <a:rPr lang="ru-RU" sz="4000" b="1" dirty="0" smtClean="0"/>
              <a:t>ИС</a:t>
            </a:r>
          </a:p>
          <a:p>
            <a:pPr marL="0" indent="0" algn="just">
              <a:buNone/>
            </a:pPr>
            <a:r>
              <a:rPr lang="ru-RU" sz="4000" dirty="0" smtClean="0"/>
              <a:t>создать </a:t>
            </a:r>
            <a:r>
              <a:rPr lang="ru-RU" sz="4000" dirty="0" smtClean="0"/>
              <a:t>условия </a:t>
            </a:r>
            <a:r>
              <a:rPr lang="ru-RU" sz="4000" dirty="0" smtClean="0"/>
              <a:t>для молодой </a:t>
            </a:r>
            <a:r>
              <a:rPr lang="ru-RU" sz="4000" dirty="0"/>
              <a:t>проект с небольшой командой </a:t>
            </a:r>
            <a:r>
              <a:rPr lang="ru-RU" sz="4000" dirty="0" smtClean="0"/>
              <a:t>создать полноценный </a:t>
            </a:r>
            <a:r>
              <a:rPr lang="ru-RU" sz="4000" dirty="0"/>
              <a:t>и </a:t>
            </a:r>
            <a:r>
              <a:rPr lang="ru-RU" sz="4000" dirty="0" smtClean="0"/>
              <a:t>качественный </a:t>
            </a:r>
            <a:r>
              <a:rPr lang="en-US" sz="4000" dirty="0" smtClean="0"/>
              <a:t>Pitch-Deck</a:t>
            </a:r>
            <a:r>
              <a:rPr lang="ru-RU" sz="4000" dirty="0" smtClean="0"/>
              <a:t> </a:t>
            </a:r>
            <a:r>
              <a:rPr lang="ru-RU" sz="4000" dirty="0"/>
              <a:t>на основе платформы 1С и инструментария </a:t>
            </a:r>
            <a:r>
              <a:rPr lang="ru-RU" sz="4000" dirty="0" smtClean="0"/>
              <a:t>Microsoft.ML.NET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40966"/>
          </a:xfrm>
        </p:spPr>
        <p:txBody>
          <a:bodyPr/>
          <a:lstStyle/>
          <a:p>
            <a:r>
              <a:rPr lang="ru-RU" dirty="0" smtClean="0"/>
              <a:t>ЗАДАЧИ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91264" cy="5001419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Создание и апробация сетевой модели информационной поддержки лиц, разрабатывающих </a:t>
            </a:r>
            <a:r>
              <a:rPr lang="ru-RU" dirty="0"/>
              <a:t>презентацию-</a:t>
            </a:r>
            <a:r>
              <a:rPr lang="ru-RU" dirty="0" err="1"/>
              <a:t>тизер</a:t>
            </a:r>
            <a:r>
              <a:rPr lang="ru-RU" dirty="0"/>
              <a:t> </a:t>
            </a:r>
            <a:r>
              <a:rPr lang="ru-RU" dirty="0" smtClean="0"/>
              <a:t>проекта компании </a:t>
            </a:r>
            <a:r>
              <a:rPr lang="ru-RU" dirty="0"/>
              <a:t>для инвесторов</a:t>
            </a:r>
            <a:endParaRPr lang="ru-RU" dirty="0" smtClean="0"/>
          </a:p>
          <a:p>
            <a:pPr algn="just"/>
            <a:r>
              <a:rPr lang="ru-RU" dirty="0" smtClean="0"/>
              <a:t>Сбор данных и анализ </a:t>
            </a:r>
            <a:r>
              <a:rPr lang="ru-RU" dirty="0" smtClean="0"/>
              <a:t>взаимосвязей </a:t>
            </a:r>
            <a:r>
              <a:rPr lang="ru-RU" dirty="0"/>
              <a:t>схожих </a:t>
            </a:r>
            <a:r>
              <a:rPr lang="ru-RU" dirty="0" smtClean="0"/>
              <a:t>проектов </a:t>
            </a:r>
            <a:r>
              <a:rPr lang="ru-RU" dirty="0"/>
              <a:t>по их </a:t>
            </a:r>
            <a:r>
              <a:rPr lang="ru-RU" dirty="0" smtClean="0"/>
              <a:t>описанию, </a:t>
            </a:r>
            <a:r>
              <a:rPr lang="ru-RU" dirty="0" smtClean="0"/>
              <a:t>видам деятельности, финансовым показателям и  </a:t>
            </a:r>
            <a:r>
              <a:rPr lang="ru-RU" dirty="0" smtClean="0"/>
              <a:t>разработка </a:t>
            </a:r>
            <a:r>
              <a:rPr lang="ru-RU" dirty="0" smtClean="0"/>
              <a:t>универсального шаблона </a:t>
            </a:r>
            <a:r>
              <a:rPr lang="ru-RU" dirty="0" smtClean="0"/>
              <a:t>визуализации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Основные данные для анализа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r>
              <a:rPr lang="ru-RU" sz="4000" dirty="0" smtClean="0"/>
              <a:t>Данные участников </a:t>
            </a:r>
            <a:r>
              <a:rPr lang="ru-RU" sz="4000" dirty="0" err="1" smtClean="0"/>
              <a:t>стартапов</a:t>
            </a:r>
            <a:endParaRPr lang="ru-RU" sz="4000" dirty="0" smtClean="0"/>
          </a:p>
          <a:p>
            <a:r>
              <a:rPr lang="ru-RU" sz="4000" dirty="0"/>
              <a:t>Профессиональная </a:t>
            </a:r>
            <a:r>
              <a:rPr lang="ru-RU" sz="4000" dirty="0" smtClean="0"/>
              <a:t>принадлежность</a:t>
            </a:r>
          </a:p>
          <a:p>
            <a:r>
              <a:rPr lang="ru-RU" sz="4000" dirty="0"/>
              <a:t>Подробное описание </a:t>
            </a:r>
            <a:r>
              <a:rPr lang="ru-RU" sz="4000" dirty="0" smtClean="0"/>
              <a:t>проектов</a:t>
            </a:r>
          </a:p>
          <a:p>
            <a:r>
              <a:rPr lang="ru-RU" sz="4000" dirty="0" smtClean="0"/>
              <a:t>Информация </a:t>
            </a:r>
            <a:r>
              <a:rPr lang="ru-RU" sz="4000" dirty="0"/>
              <a:t>о </a:t>
            </a:r>
            <a:r>
              <a:rPr lang="ru-RU" sz="4000" dirty="0" smtClean="0"/>
              <a:t>выручке</a:t>
            </a:r>
            <a:endParaRPr lang="ru-RU" sz="4000" dirty="0" smtClean="0"/>
          </a:p>
          <a:p>
            <a:pPr marL="0" indent="0">
              <a:buNone/>
            </a:pP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030"/>
            <a:ext cx="7931224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Метаданные конфигурации 1С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64104"/>
            <a:ext cx="5616624" cy="57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Виды </a:t>
            </a:r>
            <a:r>
              <a:rPr lang="ru-RU" sz="2400" dirty="0" smtClean="0"/>
              <a:t>пользовательского интерфейса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836712"/>
            <a:ext cx="8280921" cy="55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Виды </a:t>
            </a:r>
            <a:r>
              <a:rPr lang="ru-RU" sz="2400" dirty="0" smtClean="0"/>
              <a:t>пользовательского интерфейса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5" y="763496"/>
            <a:ext cx="8227763" cy="53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Виды </a:t>
            </a:r>
            <a:r>
              <a:rPr lang="ru-RU" sz="2400" dirty="0" smtClean="0"/>
              <a:t>пользовательского интерфейса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8" y="692695"/>
            <a:ext cx="8785263" cy="5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Вид сформированного </a:t>
            </a:r>
            <a:r>
              <a:rPr lang="ru-RU" sz="2400" dirty="0" err="1" smtClean="0"/>
              <a:t>тизера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1" y="836712"/>
            <a:ext cx="8735914" cy="4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179</Words>
  <Application>Microsoft Office PowerPoint</Application>
  <PresentationFormat>Экран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Тема Office</vt:lpstr>
      <vt:lpstr>ИНФОРМАЦИОННАЯ СИСТЕМА АВТОМАТИЗИЦИИ ПРОЦЕССА СОЗДАНИЯ ПРЕЗЕНТАЦИИ-ТИЗЕРА (PITCH-DECK) </vt:lpstr>
      <vt:lpstr>Презентация PowerPoint</vt:lpstr>
      <vt:lpstr>ЗАДАЧИ ИС</vt:lpstr>
      <vt:lpstr>Основные данные для анализа</vt:lpstr>
      <vt:lpstr>Метаданные конфигурации 1С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 варианта отчета по участникам</vt:lpstr>
      <vt:lpstr>Анализ данных</vt:lpstr>
      <vt:lpstr>Анализ данных</vt:lpstr>
      <vt:lpstr>Преимущества 1С: Предприятие  для решения поставленных задач</vt:lpstr>
      <vt:lpstr>Команда CSM_VSTU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</cp:lastModifiedBy>
  <cp:revision>57</cp:revision>
  <dcterms:created xsi:type="dcterms:W3CDTF">2022-08-10T11:08:39Z</dcterms:created>
  <dcterms:modified xsi:type="dcterms:W3CDTF">2023-08-26T18:53:29Z</dcterms:modified>
</cp:coreProperties>
</file>