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bormen001/RUL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85949" cy="3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432050" y="213650"/>
            <a:ext cx="3216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спользование L2-регуляризации к модели CatBoostRegressor с помощью параметра l2_leaf_reg помогает предотвратить переобучение модели (по заданию) и может быть полезной при работе с моделями градиентного бустинга.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Я попробовал применить AdaBoostRegressor к Вашей задаче для создания более сильной обобщающей модели, но улучшить итоговую точность предсказаний не удалось.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материалы изучил, очень </a:t>
            </a:r>
            <a:r>
              <a:rPr lang="ru"/>
              <a:t>познавательно и актуально. Спасибо!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64775" y="4306425"/>
            <a:ext cx="2742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https://github.com/bormen001/RUL.git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451825" y="4145625"/>
            <a:ext cx="4405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Меньшенин Борис Сергеевич, Волгоград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