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9" r:id="rId5"/>
    <p:sldId id="257" r:id="rId6"/>
    <p:sldId id="280" r:id="rId7"/>
    <p:sldId id="279" r:id="rId8"/>
    <p:sldId id="278" r:id="rId9"/>
    <p:sldId id="258" r:id="rId10"/>
    <p:sldId id="273" r:id="rId11"/>
    <p:sldId id="274" r:id="rId12"/>
    <p:sldId id="27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26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96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61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45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02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91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67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27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7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66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rgbClr val="FFC000"/>
            </a:gs>
            <a:gs pos="98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C0371-0CEE-49C5-9E82-4998992E43C4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11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03"/>
            <a:ext cx="9144000" cy="6858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7" y="247321"/>
            <a:ext cx="1282529" cy="116953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627170"/>
            <a:ext cx="8856984" cy="292987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ИНФОРМАЦИОННАЯ СИСТЕМА ПРОГНОЗИРОВАНИЯ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ЗАБОЛЕВАЕМОСТИ НАСЕЛЕНИЯ НА ПЛАТФОРМЕ 1С «ПРЕДПРИЯТИЕ» В ИНТЕГРАЦИИ С </a:t>
            </a:r>
            <a:r>
              <a:rPr lang="en-US" dirty="0" smtClean="0"/>
              <a:t>MICROSOFT ML</a:t>
            </a:r>
            <a:r>
              <a:rPr lang="ru-RU" dirty="0" smtClean="0"/>
              <a:t>.</a:t>
            </a:r>
            <a:r>
              <a:rPr lang="en-US" dirty="0" smtClean="0"/>
              <a:t>NET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26951"/>
            <a:ext cx="1296144" cy="1296144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869160"/>
            <a:ext cx="5544616" cy="151216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Меньшенин</a:t>
            </a:r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Борис</a:t>
            </a: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Волгоградский государственный </a:t>
            </a: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технический университет</a:t>
            </a: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«Прикладная информатика»</a:t>
            </a: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курс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14800" y="2794000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∞∝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794000"/>
                <a:ext cx="65915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люс 9"/>
          <p:cNvSpPr/>
          <p:nvPr/>
        </p:nvSpPr>
        <p:spPr>
          <a:xfrm>
            <a:off x="4233664" y="374886"/>
            <a:ext cx="914400" cy="914400"/>
          </a:xfrm>
          <a:prstGeom prst="mathPlu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8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9097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Решение проблем подключения  </a:t>
            </a:r>
            <a:r>
              <a:rPr lang="ru-RU" sz="2400" dirty="0"/>
              <a:t>с </a:t>
            </a:r>
            <a:r>
              <a:rPr lang="ru-RU" sz="2400" dirty="0" smtClean="0"/>
              <a:t>помощью инструмента </a:t>
            </a:r>
            <a:r>
              <a:rPr lang="ru-RU" sz="2400" dirty="0"/>
              <a:t>глобального кэша </a:t>
            </a:r>
            <a:r>
              <a:rPr lang="ru-RU" sz="2400" dirty="0" smtClean="0"/>
              <a:t>сборок </a:t>
            </a:r>
            <a:r>
              <a:rPr lang="ru-RU" sz="2400" dirty="0" err="1" smtClean="0"/>
              <a:t>Gacutil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05" y="1052736"/>
            <a:ext cx="9160205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4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6768752" cy="571500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Класс прогнозирования</a:t>
            </a:r>
            <a:endParaRPr lang="ru-RU" sz="28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43999" cy="587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4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1С: Предприятие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для решения поставленных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Скорость чтения </a:t>
            </a:r>
            <a:r>
              <a:rPr lang="en-US" dirty="0" smtClean="0"/>
              <a:t>Excel</a:t>
            </a:r>
            <a:r>
              <a:rPr lang="ru-RU" dirty="0" smtClean="0"/>
              <a:t> или </a:t>
            </a:r>
            <a:r>
              <a:rPr lang="en-US" dirty="0" smtClean="0"/>
              <a:t>csv-</a:t>
            </a:r>
            <a:r>
              <a:rPr lang="ru-RU" dirty="0" smtClean="0"/>
              <a:t>файла сопоставима с  результатами других языков (напр. </a:t>
            </a:r>
            <a:r>
              <a:rPr lang="en-US" dirty="0" smtClean="0"/>
              <a:t>Python)</a:t>
            </a:r>
          </a:p>
          <a:p>
            <a:r>
              <a:rPr lang="ru-RU" dirty="0" smtClean="0"/>
              <a:t>Поддержка работы </a:t>
            </a:r>
            <a:r>
              <a:rPr lang="ru-RU" dirty="0"/>
              <a:t>с пятью </a:t>
            </a:r>
            <a:r>
              <a:rPr lang="ru-RU" dirty="0" smtClean="0"/>
              <a:t>СУБД</a:t>
            </a:r>
          </a:p>
          <a:p>
            <a:r>
              <a:rPr lang="ru-RU" dirty="0" smtClean="0"/>
              <a:t>Кроссплатформенность</a:t>
            </a:r>
          </a:p>
          <a:p>
            <a:r>
              <a:rPr lang="ru-RU" dirty="0" smtClean="0"/>
              <a:t>Наличие тонкого, </a:t>
            </a:r>
            <a:r>
              <a:rPr lang="en-US" dirty="0" smtClean="0"/>
              <a:t>web </a:t>
            </a:r>
            <a:r>
              <a:rPr lang="ru-RU" dirty="0" smtClean="0"/>
              <a:t>, мобильного клиентов</a:t>
            </a:r>
          </a:p>
          <a:p>
            <a:r>
              <a:rPr lang="ru-RU" dirty="0" smtClean="0"/>
              <a:t>Высокая скорость разработки</a:t>
            </a:r>
          </a:p>
          <a:p>
            <a:r>
              <a:rPr lang="ru-RU" dirty="0"/>
              <a:t>Отказоустойчивость </a:t>
            </a:r>
            <a:endParaRPr lang="ru-RU" dirty="0" smtClean="0"/>
          </a:p>
          <a:p>
            <a:r>
              <a:rPr lang="ru-RU" dirty="0" smtClean="0"/>
              <a:t>Интеграция с .</a:t>
            </a:r>
            <a:r>
              <a:rPr lang="en-US" dirty="0" smtClean="0"/>
              <a:t>NET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84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76672"/>
            <a:ext cx="8435280" cy="56494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4000" b="1" dirty="0" smtClean="0"/>
              <a:t>ЦЕЛЬ</a:t>
            </a:r>
            <a:r>
              <a:rPr lang="en-US" sz="4000" b="1" dirty="0" smtClean="0"/>
              <a:t> </a:t>
            </a:r>
            <a:r>
              <a:rPr lang="ru-RU" sz="4000" b="1" dirty="0" smtClean="0"/>
              <a:t>ИС</a:t>
            </a:r>
          </a:p>
          <a:p>
            <a:pPr marL="0" indent="0" algn="just">
              <a:buNone/>
            </a:pPr>
            <a:r>
              <a:rPr lang="ru-RU" sz="4000" dirty="0" smtClean="0"/>
              <a:t>создать условия для принятия управленческих решений по предупреждению вспышек заболеваний  путем предоставления определенному кругу лиц защищенной систематизированной информации о ситуациях с заболеваемостью в регионе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7630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40966"/>
          </a:xfrm>
        </p:spPr>
        <p:txBody>
          <a:bodyPr/>
          <a:lstStyle/>
          <a:p>
            <a:r>
              <a:rPr lang="ru-RU" dirty="0" smtClean="0"/>
              <a:t>ЗАДАЧИ 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91264" cy="5001419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/>
              <a:t>Создание и апробация сетевой модели информационной поддержки лиц, разрабатывающих  прогнозный комплексный план предотвращения </a:t>
            </a:r>
            <a:r>
              <a:rPr lang="ru-RU" sz="3600" dirty="0"/>
              <a:t>инцидентов, связанных с </a:t>
            </a:r>
            <a:r>
              <a:rPr lang="ru-RU" sz="3600" dirty="0" smtClean="0"/>
              <a:t>ростом заболеваемости </a:t>
            </a:r>
          </a:p>
          <a:p>
            <a:pPr algn="just"/>
            <a:r>
              <a:rPr lang="ru-RU" sz="3600" dirty="0" smtClean="0"/>
              <a:t>Анализ взаимосвязей </a:t>
            </a:r>
            <a:r>
              <a:rPr lang="ru-RU" sz="3600" dirty="0"/>
              <a:t>происхождения </a:t>
            </a:r>
            <a:r>
              <a:rPr lang="ru-RU" sz="3600" dirty="0" smtClean="0"/>
              <a:t>вспышек заболеваемости и разработка управленческих решений по их предотвращению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6412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Основные факторы для анализа трендов заболеваний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4000" dirty="0" smtClean="0"/>
              <a:t>Заболевания</a:t>
            </a:r>
          </a:p>
          <a:p>
            <a:r>
              <a:rPr lang="ru-RU" sz="4000" dirty="0" smtClean="0"/>
              <a:t>Район заболевания</a:t>
            </a:r>
          </a:p>
          <a:p>
            <a:r>
              <a:rPr lang="ru-RU" sz="4000" dirty="0" smtClean="0"/>
              <a:t>Время </a:t>
            </a:r>
            <a:r>
              <a:rPr lang="ru-RU" sz="4000" dirty="0"/>
              <a:t>заболевания</a:t>
            </a:r>
            <a:endParaRPr lang="ru-RU" sz="4000" dirty="0" smtClean="0"/>
          </a:p>
          <a:p>
            <a:r>
              <a:rPr lang="ru-RU" sz="4000" dirty="0" smtClean="0"/>
              <a:t>Диагнозы </a:t>
            </a:r>
          </a:p>
          <a:p>
            <a:r>
              <a:rPr lang="ru-RU" sz="4000" dirty="0" smtClean="0"/>
              <a:t>Половозрастные характеристики</a:t>
            </a:r>
          </a:p>
          <a:p>
            <a:endParaRPr lang="ru-RU" sz="4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4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905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Процедура управления прогнозом на стороне 1С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443038"/>
            <a:ext cx="8524875" cy="5226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42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72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98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Проблемы взаимодействия 1С </a:t>
            </a:r>
            <a:r>
              <a:rPr lang="en-US" dirty="0" smtClean="0"/>
              <a:t>COM </a:t>
            </a:r>
            <a:r>
              <a:rPr lang="ru-RU" dirty="0" smtClean="0"/>
              <a:t>соединения с </a:t>
            </a:r>
            <a:r>
              <a:rPr lang="en-US" dirty="0" smtClean="0"/>
              <a:t>Microsoft.ML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51" y="1340768"/>
            <a:ext cx="8798637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1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152</Words>
  <Application>Microsoft Office PowerPoint</Application>
  <PresentationFormat>Экран (4:3)</PresentationFormat>
  <Paragraphs>30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ИНФОРМАЦИОННАЯ СИСТЕМА ПРОГНОЗИРОВАНИЯ ЗАБОЛЕВАЕМОСТИ НАСЕЛЕНИЯ НА ПЛАТФОРМЕ 1С «ПРЕДПРИЯТИЕ» В ИНТЕГРАЦИИ С MICROSOFT ML.NET</vt:lpstr>
      <vt:lpstr>Презентация PowerPoint</vt:lpstr>
      <vt:lpstr>ЗАДАЧИ ИС</vt:lpstr>
      <vt:lpstr>Основные факторы для анализа трендов заболеваний</vt:lpstr>
      <vt:lpstr>Презентация PowerPoint</vt:lpstr>
      <vt:lpstr>Процедура управления прогнозом на стороне 1С</vt:lpstr>
      <vt:lpstr>Презентация PowerPoint</vt:lpstr>
      <vt:lpstr>Презентация PowerPoint</vt:lpstr>
      <vt:lpstr>Проблемы взаимодействия 1С COM соединения с Microsoft.ML</vt:lpstr>
      <vt:lpstr>Решение проблем подключения  с помощью инструмента глобального кэша сборок Gacutil</vt:lpstr>
      <vt:lpstr>Класс прогнозирования</vt:lpstr>
      <vt:lpstr>Преимущества 1С: Предприятие  для решения поставленных задач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КОНЦЕПЦИЯ ОЦЕНКИ И АНАЛИЗА ПОЛИФАКТОРНЫХ ЧС В ВОЛГОГРАДСКОЙ ОБЛАСТИ</dc:title>
  <dc:creator>Alex_Nout</dc:creator>
  <cp:lastModifiedBy>Alex_Nout</cp:lastModifiedBy>
  <cp:revision>37</cp:revision>
  <dcterms:created xsi:type="dcterms:W3CDTF">2022-08-10T11:08:39Z</dcterms:created>
  <dcterms:modified xsi:type="dcterms:W3CDTF">2022-08-29T07:03:57Z</dcterms:modified>
</cp:coreProperties>
</file>