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58" r:id="rId6"/>
    <p:sldId id="274" r:id="rId7"/>
    <p:sldId id="257" r:id="rId8"/>
    <p:sldId id="278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920880" cy="3456383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ИНФОРМАЦИОННАЯ СИСТЕМА </a:t>
            </a:r>
            <a:r>
              <a:rPr lang="ru-RU" dirty="0" smtClean="0"/>
              <a:t>ПРОГНОЗИРОВАНИЯ</a:t>
            </a:r>
            <a:br>
              <a:rPr lang="ru-RU" dirty="0" smtClean="0"/>
            </a:br>
            <a:r>
              <a:rPr lang="ru-RU" dirty="0" smtClean="0"/>
              <a:t>ВЫПОЛНЕНИЯ ЗАДАЧИ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ПЛАТФОРМЕ </a:t>
            </a:r>
            <a:br>
              <a:rPr lang="ru-RU" dirty="0" smtClean="0"/>
            </a:br>
            <a:r>
              <a:rPr lang="ru-RU" dirty="0" smtClean="0"/>
              <a:t>1С: ПРЕДПРИЯТИЕ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5544616" cy="15121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Меньшенин</a:t>
            </a:r>
            <a:r>
              <a:rPr lang="ru-RU" sz="2000" dirty="0" smtClean="0">
                <a:solidFill>
                  <a:schemeClr val="tx1"/>
                </a:solidFill>
              </a:rPr>
              <a:t> Борис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Волгоградский государственный 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технический университет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«Прикладная информатика»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2 курс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Трудности обработки информации данного решения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Высокая</a:t>
            </a:r>
            <a:r>
              <a:rPr lang="ru-RU" dirty="0"/>
              <a:t> </a:t>
            </a:r>
            <a:r>
              <a:rPr lang="ru-RU" dirty="0" smtClean="0"/>
              <a:t>степень загрузки </a:t>
            </a:r>
            <a:r>
              <a:rPr lang="ru-RU" dirty="0" smtClean="0"/>
              <a:t>процессора компьютера</a:t>
            </a:r>
            <a:r>
              <a:rPr lang="ru-RU" dirty="0" smtClean="0"/>
              <a:t>, т.к. именно в ней происходит обработка и поиск ассоциативных правил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Отсутствие в </a:t>
            </a:r>
            <a:r>
              <a:rPr lang="ru-RU" dirty="0"/>
              <a:t>оценивании больших </a:t>
            </a:r>
            <a:r>
              <a:rPr lang="ru-RU" dirty="0" smtClean="0"/>
              <a:t>работ</a:t>
            </a:r>
            <a:endParaRPr lang="ru-RU" dirty="0"/>
          </a:p>
          <a:p>
            <a:pPr algn="just"/>
            <a:r>
              <a:rPr lang="ru-RU" dirty="0" smtClean="0"/>
              <a:t> </a:t>
            </a:r>
            <a:r>
              <a:rPr lang="ru-RU" b="1" dirty="0" smtClean="0"/>
              <a:t>Выход </a:t>
            </a:r>
            <a:r>
              <a:rPr lang="ru-RU" b="1" dirty="0" smtClean="0"/>
              <a:t>мой</a:t>
            </a:r>
            <a:r>
              <a:rPr lang="ru-RU" dirty="0" smtClean="0"/>
              <a:t>: обработка данных порционно, что приводит к потере </a:t>
            </a:r>
            <a:r>
              <a:rPr lang="ru-RU" dirty="0" smtClean="0"/>
              <a:t>правил</a:t>
            </a:r>
            <a:endParaRPr lang="ru-RU" dirty="0" smtClean="0"/>
          </a:p>
          <a:p>
            <a:pPr algn="just"/>
            <a:r>
              <a:rPr lang="ru-RU" b="1" dirty="0" smtClean="0"/>
              <a:t>Рекомендация</a:t>
            </a:r>
            <a:r>
              <a:rPr lang="ru-RU" dirty="0" smtClean="0"/>
              <a:t>: для точного </a:t>
            </a:r>
            <a:r>
              <a:rPr lang="ru-RU" dirty="0"/>
              <a:t>расчета </a:t>
            </a:r>
            <a:r>
              <a:rPr lang="ru-RU" dirty="0" smtClean="0"/>
              <a:t>прогнозов необходимо </a:t>
            </a:r>
            <a:r>
              <a:rPr lang="ru-RU" dirty="0" smtClean="0"/>
              <a:t>иметь 1С:Сервер х64 и не менее 64 Гб оперативной памяти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1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dirty="0" smtClean="0"/>
              <a:t>Уникальность данного решения </a:t>
            </a:r>
            <a:r>
              <a:rPr lang="ru-RU" sz="4400" dirty="0"/>
              <a:t>заключается в целостности решения - комплекса технологий, необходимого и достаточного для перехода на новое качество управления </a:t>
            </a:r>
            <a:r>
              <a:rPr lang="ru-RU" sz="4400" dirty="0" smtClean="0"/>
              <a:t>проектом</a:t>
            </a:r>
            <a:endParaRPr lang="ru-RU" sz="4400" dirty="0" smtClean="0"/>
          </a:p>
          <a:p>
            <a:endParaRPr lang="ru-RU" sz="4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 smtClean="0"/>
              <a:t>Цель</a:t>
            </a:r>
            <a:r>
              <a:rPr lang="en-US" sz="3600" dirty="0" smtClean="0"/>
              <a:t> </a:t>
            </a:r>
            <a:r>
              <a:rPr lang="ru-RU" sz="3600" dirty="0" smtClean="0"/>
              <a:t>создания ИС – </a:t>
            </a:r>
            <a:r>
              <a:rPr lang="ru-RU" sz="3600" dirty="0"/>
              <a:t>р</a:t>
            </a:r>
            <a:r>
              <a:rPr lang="ru-RU" sz="3600" dirty="0" smtClean="0"/>
              <a:t>азработка алгоритма прогнозирования выполнения задач</a:t>
            </a:r>
            <a:r>
              <a:rPr lang="en-US" sz="3600" dirty="0" smtClean="0"/>
              <a:t>  </a:t>
            </a:r>
            <a:r>
              <a:rPr lang="ru-RU" sz="3600" dirty="0" smtClean="0"/>
              <a:t>в целях оценки времени</a:t>
            </a:r>
            <a:r>
              <a:rPr lang="ru-RU" sz="3600" dirty="0"/>
              <a:t>, которое понадобится на разработку </a:t>
            </a:r>
            <a:r>
              <a:rPr lang="ru-RU" sz="3600" dirty="0" smtClean="0"/>
              <a:t>функционала </a:t>
            </a:r>
            <a:r>
              <a:rPr lang="ru-RU" sz="3600" dirty="0"/>
              <a:t>в</a:t>
            </a:r>
          </a:p>
          <a:p>
            <a:pPr marL="0" indent="0" algn="just">
              <a:buNone/>
            </a:pPr>
            <a:r>
              <a:rPr lang="ru-RU" sz="3600" dirty="0"/>
              <a:t>п</a:t>
            </a:r>
            <a:r>
              <a:rPr lang="ru-RU" sz="3600" dirty="0" smtClean="0"/>
              <a:t>роекте создания программного продукта.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001419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/>
              <a:t>Создание и апробация сетевой модели информационной поддержки </a:t>
            </a:r>
            <a:r>
              <a:rPr lang="ru-RU" sz="4000" dirty="0" smtClean="0"/>
              <a:t>технического лидера проекта для распределения  времени </a:t>
            </a:r>
            <a:r>
              <a:rPr lang="ru-RU" sz="4000" dirty="0"/>
              <a:t>на выполнение </a:t>
            </a:r>
            <a:r>
              <a:rPr lang="ru-RU" sz="4000" dirty="0" smtClean="0"/>
              <a:t>задач сотрудников</a:t>
            </a:r>
            <a:r>
              <a:rPr lang="ru-RU" sz="4000" dirty="0"/>
              <a:t>.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ОСНОВНЫЕ  ИСТОЧНИКИ ДЛЯ АНАЛИЗА АССОЦИАТИВНЫХ СВЯЗЕЙ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dirty="0" smtClean="0"/>
              <a:t>Проекты</a:t>
            </a:r>
            <a:endParaRPr lang="ru-RU" sz="4400" dirty="0" smtClean="0"/>
          </a:p>
          <a:p>
            <a:r>
              <a:rPr lang="ru-RU" sz="4400" dirty="0" smtClean="0"/>
              <a:t>Задачи</a:t>
            </a:r>
            <a:endParaRPr lang="ru-RU" sz="4400" dirty="0" smtClean="0"/>
          </a:p>
          <a:p>
            <a:r>
              <a:rPr lang="ru-RU" sz="4400" dirty="0" smtClean="0"/>
              <a:t>Сотрудники</a:t>
            </a:r>
          </a:p>
          <a:p>
            <a:endParaRPr lang="ru-RU" sz="4400" dirty="0" smtClean="0"/>
          </a:p>
          <a:p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r>
              <a:rPr lang="ru-RU" sz="2400" dirty="0"/>
              <a:t>Механизм анализа данных и прогнозирования </a:t>
            </a:r>
            <a:r>
              <a:rPr lang="ru-RU" sz="2400" dirty="0" smtClean="0"/>
              <a:t>1С позволяет </a:t>
            </a:r>
            <a:r>
              <a:rPr lang="ru-RU" sz="2400" dirty="0"/>
              <a:t>реализовывать в прикладных решениях различные средства для выявления закономерностей в больших объемах </a:t>
            </a:r>
            <a:r>
              <a:rPr lang="ru-RU" sz="2400" dirty="0" smtClean="0"/>
              <a:t>информации.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2787"/>
            <a:ext cx="8352928" cy="52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2" y="44624"/>
            <a:ext cx="8579297" cy="1008112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Тип анализа </a:t>
            </a:r>
            <a:r>
              <a:rPr lang="ru-RU" sz="2400" dirty="0" smtClean="0"/>
              <a:t>«</a:t>
            </a:r>
            <a:r>
              <a:rPr lang="ru-RU" sz="2400" dirty="0" err="1" smtClean="0"/>
              <a:t>ДеревоРешений</a:t>
            </a:r>
            <a:r>
              <a:rPr lang="ru-RU" sz="2400" dirty="0" smtClean="0"/>
              <a:t>» позволяет </a:t>
            </a:r>
            <a:r>
              <a:rPr lang="ru-RU" sz="2400" dirty="0" smtClean="0"/>
              <a:t>получить </a:t>
            </a:r>
            <a:r>
              <a:rPr lang="ru-RU" sz="2400" dirty="0" err="1" smtClean="0"/>
              <a:t>причинно</a:t>
            </a:r>
            <a:r>
              <a:rPr lang="ru-RU" sz="2400" dirty="0" smtClean="0"/>
              <a:t> следственную </a:t>
            </a:r>
            <a:r>
              <a:rPr lang="ru-RU" sz="2400" dirty="0"/>
              <a:t>иерархию условий, приводящую к определенному решению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52928" cy="539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87208" cy="63408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Схема обработки данных предлагаемого решения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" y="620688"/>
            <a:ext cx="8820670" cy="5878851"/>
          </a:xfrm>
        </p:spPr>
      </p:pic>
    </p:spTree>
    <p:extLst>
      <p:ext uri="{BB962C8B-B14F-4D97-AF65-F5344CB8AC3E}">
        <p14:creationId xmlns:p14="http://schemas.microsoft.com/office/powerpoint/2010/main" val="409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993" y="25161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Фрагмент кода построения модели </a:t>
            </a:r>
            <a:r>
              <a:rPr lang="ru-RU" sz="2800" dirty="0" smtClean="0"/>
              <a:t>«</a:t>
            </a:r>
            <a:r>
              <a:rPr lang="ru-RU" sz="2800" dirty="0" err="1" smtClean="0"/>
              <a:t>ДеревоРешений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282411"/>
            <a:ext cx="8229600" cy="7612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400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322"/>
            <a:ext cx="9144000" cy="5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решения поставленных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Наличие встроенного </a:t>
            </a:r>
            <a:r>
              <a:rPr lang="ru-RU" dirty="0"/>
              <a:t>м</a:t>
            </a:r>
            <a:r>
              <a:rPr lang="ru-RU" dirty="0" smtClean="0"/>
              <a:t>еханизма </a:t>
            </a:r>
            <a:r>
              <a:rPr lang="ru-RU" dirty="0"/>
              <a:t>анализа данных и прогнозирования </a:t>
            </a:r>
            <a:endParaRPr lang="ru-RU" dirty="0" smtClean="0"/>
          </a:p>
          <a:p>
            <a:r>
              <a:rPr lang="ru-RU" dirty="0" smtClean="0"/>
              <a:t>Скорость чтения </a:t>
            </a:r>
            <a:r>
              <a:rPr lang="en-US" dirty="0" smtClean="0"/>
              <a:t>Excel</a:t>
            </a:r>
            <a:r>
              <a:rPr lang="ru-RU" dirty="0" smtClean="0"/>
              <a:t> или </a:t>
            </a:r>
            <a:r>
              <a:rPr lang="en-US" dirty="0" smtClean="0"/>
              <a:t>csv-</a:t>
            </a:r>
            <a:r>
              <a:rPr lang="ru-RU" dirty="0" smtClean="0"/>
              <a:t>файлов стала сопоставима с  результатами других языков </a:t>
            </a:r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разработки</a:t>
            </a:r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9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156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ИНФОРМАЦИОННАЯ СИСТЕМА ПРОГНОЗИРОВАНИЯ ВЫПОЛНЕНИЯ ЗАДАЧИ НА ПЛАТФОРМЕ  1С: ПРЕДПРИЯТИЕ</vt:lpstr>
      <vt:lpstr>Презентация PowerPoint</vt:lpstr>
      <vt:lpstr>ЗАДАЧА  ИС</vt:lpstr>
      <vt:lpstr>ОСНОВНЫЕ  ИСТОЧНИКИ ДЛЯ АНАЛИЗА АССОЦИАТИВНЫХ СВЯЗЕЙ</vt:lpstr>
      <vt:lpstr>Механизм анализа данных и прогнозирования 1С позволяет реализовывать в прикладных решениях различные средства для выявления закономерностей в больших объемах информации.</vt:lpstr>
      <vt:lpstr>Тип анализа «ДеревоРешений» позволяет получить причинно следственную иерархию условий, приводящую к определенному решению</vt:lpstr>
      <vt:lpstr>Схема обработки данных предлагаемого решения</vt:lpstr>
      <vt:lpstr>Фрагмент кода построения модели «ДеревоРешений»</vt:lpstr>
      <vt:lpstr>Преимущества 1С: Предприятие  для решения поставленных задач</vt:lpstr>
      <vt:lpstr>Трудности обработки информации данного решения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Alex_Nout</cp:lastModifiedBy>
  <cp:revision>35</cp:revision>
  <dcterms:created xsi:type="dcterms:W3CDTF">2022-08-10T11:08:39Z</dcterms:created>
  <dcterms:modified xsi:type="dcterms:W3CDTF">2022-10-01T06:33:37Z</dcterms:modified>
</cp:coreProperties>
</file>