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0" r:id="rId6"/>
    <p:sldId id="257" r:id="rId7"/>
    <p:sldId id="258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1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2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0371-0CEE-49C5-9E82-4998992E43C4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0C7B-EE37-472D-B4AF-662684BBA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92697"/>
            <a:ext cx="7920880" cy="29077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КОНЦЕПЦИЯ ОЦЕНКИ И АНАЛИЗА ПОЛИФАКТОРНЫХ ЧС В ВОЛГОГРАДСКОЙ ОБЛАСТИ НА ПЛАТФОРМЕ 1С «ПРЕДПРИЯТИЕ»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5544616" cy="15121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dirty="0" err="1" smtClean="0">
                <a:solidFill>
                  <a:schemeClr val="tx1"/>
                </a:solidFill>
              </a:rPr>
              <a:t>Меньшенин</a:t>
            </a:r>
            <a:r>
              <a:rPr lang="ru-RU" sz="2000" dirty="0" smtClean="0">
                <a:solidFill>
                  <a:schemeClr val="tx1"/>
                </a:solidFill>
              </a:rPr>
              <a:t> Борис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Волгоградский государственный 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технический университет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«Прикладная информатика»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2 курс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/>
              <a:t>Цель – создание условий для принятия управленческих решений по чрезвычайным ситуациям  путем предоставления определенному кругу лиц защищенной систематизированной информации о ситуациях в регионе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63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и апробация сетевой модели информационной поддержки лиц, разрабатывающих  комплексный план предотвращения </a:t>
            </a:r>
            <a:r>
              <a:rPr lang="ru-RU" dirty="0"/>
              <a:t>инцидентов, связанных с чрезвычайными </a:t>
            </a:r>
            <a:r>
              <a:rPr lang="ru-RU" dirty="0" smtClean="0"/>
              <a:t>ситуациям</a:t>
            </a:r>
          </a:p>
          <a:p>
            <a:r>
              <a:rPr lang="ru-RU" dirty="0" smtClean="0"/>
              <a:t>Анализ взаимосвязей </a:t>
            </a:r>
            <a:r>
              <a:rPr lang="ru-RU" dirty="0"/>
              <a:t>происхождения различных чрезвычайных </a:t>
            </a:r>
            <a:r>
              <a:rPr lang="ru-RU" dirty="0" smtClean="0"/>
              <a:t>происшествий и разработка управленческих решений по их предотвращению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факторы для анализа ЧС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 smtClean="0"/>
              <a:t>Происшествие </a:t>
            </a:r>
          </a:p>
          <a:p>
            <a:r>
              <a:rPr lang="ru-RU" sz="4000" dirty="0" smtClean="0"/>
              <a:t>Район происшествия</a:t>
            </a:r>
          </a:p>
          <a:p>
            <a:r>
              <a:rPr lang="ru-RU" sz="4000" dirty="0" smtClean="0"/>
              <a:t>Время происшествия</a:t>
            </a:r>
          </a:p>
          <a:p>
            <a:r>
              <a:rPr lang="ru-RU" sz="4000" dirty="0" smtClean="0"/>
              <a:t>Степень опасности происшествия</a:t>
            </a:r>
          </a:p>
          <a:p>
            <a:r>
              <a:rPr lang="ru-RU" sz="4000" dirty="0" smtClean="0"/>
              <a:t>Источник возникновения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представленной для разработки БД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проведения анализа использована БД в формате </a:t>
            </a:r>
            <a:r>
              <a:rPr lang="en-US" dirty="0" err="1" smtClean="0"/>
              <a:t>xlsx</a:t>
            </a:r>
            <a:r>
              <a:rPr lang="ru-RU" dirty="0" smtClean="0"/>
              <a:t>. Поля </a:t>
            </a:r>
            <a:r>
              <a:rPr lang="en-US" dirty="0" smtClean="0"/>
              <a:t>name </a:t>
            </a:r>
            <a:r>
              <a:rPr lang="ru-RU" dirty="0" smtClean="0"/>
              <a:t>и</a:t>
            </a:r>
            <a:r>
              <a:rPr lang="en-US" dirty="0" smtClean="0"/>
              <a:t> type </a:t>
            </a:r>
            <a:r>
              <a:rPr lang="ru-RU" dirty="0" smtClean="0"/>
              <a:t>избыточны, многие поля </a:t>
            </a:r>
            <a:r>
              <a:rPr lang="en-US" dirty="0" smtClean="0"/>
              <a:t>id</a:t>
            </a:r>
            <a:r>
              <a:rPr lang="ru-RU" dirty="0" smtClean="0"/>
              <a:t> не использовались, но все данные импортированы в программу</a:t>
            </a:r>
          </a:p>
          <a:p>
            <a:r>
              <a:rPr lang="ru-RU" dirty="0" smtClean="0"/>
              <a:t>Есть координаты ЧС (</a:t>
            </a:r>
            <a:r>
              <a:rPr lang="en-US" dirty="0" smtClean="0"/>
              <a:t>point</a:t>
            </a:r>
            <a:r>
              <a:rPr lang="ru-RU" dirty="0" smtClean="0"/>
              <a:t>), по ним можно реализовать получение адреса и, соответственно, более точное определить район происшествия.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63408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Схема обработки данных предлагаемого решения</a:t>
            </a:r>
            <a:endParaRPr lang="ru-RU" sz="24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8208912" cy="5760640"/>
          </a:xfrm>
        </p:spPr>
      </p:pic>
    </p:spTree>
    <p:extLst>
      <p:ext uri="{BB962C8B-B14F-4D97-AF65-F5344CB8AC3E}">
        <p14:creationId xmlns:p14="http://schemas.microsoft.com/office/powerpoint/2010/main" val="4095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1С: Предприятие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 smtClean="0"/>
              <a:t>решения данной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Скорость чтения </a:t>
            </a:r>
            <a:r>
              <a:rPr lang="en-US" dirty="0" smtClean="0"/>
              <a:t>Excel-</a:t>
            </a:r>
            <a:r>
              <a:rPr lang="ru-RU" dirty="0" smtClean="0"/>
              <a:t>файла сопоставима с  </a:t>
            </a:r>
            <a:r>
              <a:rPr lang="ru-RU" dirty="0" smtClean="0"/>
              <a:t>результатами других языков (напр. </a:t>
            </a:r>
            <a:r>
              <a:rPr lang="en-US" dirty="0" smtClean="0"/>
              <a:t>pandas</a:t>
            </a:r>
            <a:r>
              <a:rPr lang="ru-RU" dirty="0" smtClean="0"/>
              <a:t> </a:t>
            </a:r>
            <a:r>
              <a:rPr lang="en-US" dirty="0" smtClean="0"/>
              <a:t>Python)</a:t>
            </a:r>
            <a:endParaRPr lang="en-US" dirty="0" smtClean="0"/>
          </a:p>
          <a:p>
            <a:r>
              <a:rPr lang="ru-RU" dirty="0" smtClean="0"/>
              <a:t>Поддержка работы </a:t>
            </a:r>
            <a:r>
              <a:rPr lang="ru-RU" dirty="0"/>
              <a:t>с пятью </a:t>
            </a:r>
            <a:r>
              <a:rPr lang="ru-RU" dirty="0" smtClean="0"/>
              <a:t>СУБД</a:t>
            </a:r>
          </a:p>
          <a:p>
            <a:r>
              <a:rPr lang="ru-RU" dirty="0" smtClean="0"/>
              <a:t>Кроссплатформенность</a:t>
            </a:r>
          </a:p>
          <a:p>
            <a:r>
              <a:rPr lang="ru-RU" dirty="0" smtClean="0"/>
              <a:t>Наличие тонкого, </a:t>
            </a:r>
            <a:r>
              <a:rPr lang="en-US" dirty="0" smtClean="0"/>
              <a:t>web </a:t>
            </a:r>
            <a:r>
              <a:rPr lang="ru-RU" dirty="0" smtClean="0"/>
              <a:t>, мобильного клиентов</a:t>
            </a:r>
          </a:p>
          <a:p>
            <a:r>
              <a:rPr lang="ru-RU" dirty="0" smtClean="0"/>
              <a:t>Высокая скорость разработки</a:t>
            </a:r>
          </a:p>
          <a:p>
            <a:r>
              <a:rPr lang="ru-RU" dirty="0"/>
              <a:t>Отказоустойчивость </a:t>
            </a:r>
            <a:endParaRPr lang="ru-RU" dirty="0" smtClean="0"/>
          </a:p>
          <a:p>
            <a:r>
              <a:rPr lang="ru-RU" dirty="0" smtClean="0"/>
              <a:t>Интеграция с .</a:t>
            </a:r>
            <a:r>
              <a:rPr lang="en-US" dirty="0" smtClean="0"/>
              <a:t>NET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1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особенности</a:t>
            </a:r>
            <a:r>
              <a:rPr lang="en-US" dirty="0" smtClean="0"/>
              <a:t> </a:t>
            </a:r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 метод Табличного документа Прочитать() для загрузки БД </a:t>
            </a:r>
            <a:r>
              <a:rPr lang="en-US" dirty="0" smtClean="0"/>
              <a:t>EXCEL</a:t>
            </a:r>
          </a:p>
          <a:p>
            <a:r>
              <a:rPr lang="ru-RU" dirty="0" smtClean="0"/>
              <a:t>Определение Адреса через НТТ</a:t>
            </a:r>
            <a:r>
              <a:rPr lang="en-US" dirty="0" smtClean="0"/>
              <a:t>P-</a:t>
            </a:r>
            <a:r>
              <a:rPr lang="ru-RU" dirty="0" smtClean="0"/>
              <a:t>запрос к </a:t>
            </a:r>
            <a:r>
              <a:rPr lang="en-US" dirty="0" smtClean="0"/>
              <a:t>API YANDEX </a:t>
            </a:r>
            <a:r>
              <a:rPr lang="ru-RU" dirty="0" smtClean="0"/>
              <a:t>ГЕОКОДЕР</a:t>
            </a:r>
          </a:p>
          <a:p>
            <a:r>
              <a:rPr lang="ru-RU" dirty="0" smtClean="0"/>
              <a:t>Для обработки статистических данных применен ТИП </a:t>
            </a:r>
            <a:r>
              <a:rPr lang="ru-RU" dirty="0" err="1" smtClean="0"/>
              <a:t>АнализДанных</a:t>
            </a:r>
            <a:r>
              <a:rPr lang="ru-RU" dirty="0" smtClean="0"/>
              <a:t> (кластерный анализ, поиск ассоциативных правил, поиск последовательностей, построение дерева решений).</a:t>
            </a:r>
          </a:p>
          <a:p>
            <a:r>
              <a:rPr lang="ru-RU" dirty="0" smtClean="0"/>
              <a:t>Для построения нейросетевых моделей разрабатывается библиотека 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ru-RU" dirty="0" err="1" smtClean="0"/>
              <a:t>фрейморка</a:t>
            </a:r>
            <a:r>
              <a:rPr lang="ru-RU" dirty="0" smtClean="0"/>
              <a:t> </a:t>
            </a:r>
            <a:r>
              <a:rPr lang="en-US" dirty="0" smtClean="0"/>
              <a:t>AFORGE.NET</a:t>
            </a:r>
            <a:r>
              <a:rPr lang="ru-RU" dirty="0" smtClean="0"/>
              <a:t> (пример взаимодействия представлен </a:t>
            </a:r>
            <a:r>
              <a:rPr lang="ru-RU" dirty="0"/>
              <a:t>в обработке Подключение </a:t>
            </a:r>
            <a:r>
              <a:rPr lang="en-US" dirty="0"/>
              <a:t>C#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260</Words>
  <Application>Microsoft Office PowerPoint</Application>
  <PresentationFormat>Экран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КОНЦЕПЦИЯ ОЦЕНКИ И АНАЛИЗА ПОЛИФАКТОРНЫХ ЧС В ВОЛГОГРАДСКОЙ ОБЛАСТИ НА ПЛАТФОРМЕ 1С «ПРЕДПРИЯТИЕ»</vt:lpstr>
      <vt:lpstr>Презентация PowerPoint</vt:lpstr>
      <vt:lpstr>ЗАДАЧИ</vt:lpstr>
      <vt:lpstr>Основные факторы для анализа ЧС</vt:lpstr>
      <vt:lpstr>Анализ представленной для разработки БД </vt:lpstr>
      <vt:lpstr>Схема обработки данных предлагаемого решения</vt:lpstr>
      <vt:lpstr>Преимущества 1С: Предприятие  для решения данной задачи</vt:lpstr>
      <vt:lpstr>Ключевые особенности решения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ОЦЕНКИ И АНАЛИЗА ПОЛИФАКТОРНЫХ ЧС В ВОЛГОГРАДСКОЙ ОБЛАСТИ</dc:title>
  <dc:creator>Alex_Nout</dc:creator>
  <cp:lastModifiedBy>Alex_Nout</cp:lastModifiedBy>
  <cp:revision>18</cp:revision>
  <dcterms:created xsi:type="dcterms:W3CDTF">2022-08-10T11:08:39Z</dcterms:created>
  <dcterms:modified xsi:type="dcterms:W3CDTF">2022-08-12T04:23:08Z</dcterms:modified>
</cp:coreProperties>
</file>