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2015F-11FA-4FD4-9E88-550D96E226D8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326F43-5AEF-44F6-ACAF-08E1E9D0EA16}">
      <dgm:prSet phldrT="[Text]"/>
      <dgm:spPr/>
      <dgm:t>
        <a:bodyPr/>
        <a:lstStyle/>
        <a:p>
          <a:r>
            <a:rPr lang="en-US" dirty="0" smtClean="0"/>
            <a:t>Client contacts server for update</a:t>
          </a:r>
          <a:endParaRPr lang="en-US" dirty="0"/>
        </a:p>
      </dgm:t>
    </dgm:pt>
    <dgm:pt modelId="{4457B5C6-7B3B-4F51-87AC-7D78328F89C4}" type="parTrans" cxnId="{8C3A1F06-9BBE-48B4-BA52-65F0351F8DD2}">
      <dgm:prSet/>
      <dgm:spPr/>
      <dgm:t>
        <a:bodyPr/>
        <a:lstStyle/>
        <a:p>
          <a:endParaRPr lang="en-US"/>
        </a:p>
      </dgm:t>
    </dgm:pt>
    <dgm:pt modelId="{214ACD5E-1B50-4DCE-90B2-C6EA94266ADE}" type="sibTrans" cxnId="{8C3A1F06-9BBE-48B4-BA52-65F0351F8DD2}">
      <dgm:prSet/>
      <dgm:spPr/>
      <dgm:t>
        <a:bodyPr/>
        <a:lstStyle/>
        <a:p>
          <a:endParaRPr lang="en-US"/>
        </a:p>
      </dgm:t>
    </dgm:pt>
    <dgm:pt modelId="{3B223EB6-312F-4CDA-8104-6776B2D273B4}">
      <dgm:prSet phldrT="[Text]"/>
      <dgm:spPr/>
      <dgm:t>
        <a:bodyPr/>
        <a:lstStyle/>
        <a:p>
          <a:r>
            <a:rPr lang="en-US" dirty="0" smtClean="0"/>
            <a:t>Server responds</a:t>
          </a:r>
          <a:endParaRPr lang="en-US" dirty="0"/>
        </a:p>
      </dgm:t>
    </dgm:pt>
    <dgm:pt modelId="{95B7AAE0-A1C7-457C-AEE9-1F6E1313003E}" type="parTrans" cxnId="{C356BBF7-1549-4812-97E5-F2008397E581}">
      <dgm:prSet/>
      <dgm:spPr/>
      <dgm:t>
        <a:bodyPr/>
        <a:lstStyle/>
        <a:p>
          <a:endParaRPr lang="en-US"/>
        </a:p>
      </dgm:t>
    </dgm:pt>
    <dgm:pt modelId="{8537A127-2C1D-46E6-B1D0-30A39AA8A477}" type="sibTrans" cxnId="{C356BBF7-1549-4812-97E5-F2008397E581}">
      <dgm:prSet/>
      <dgm:spPr/>
      <dgm:t>
        <a:bodyPr/>
        <a:lstStyle/>
        <a:p>
          <a:endParaRPr lang="en-US"/>
        </a:p>
      </dgm:t>
    </dgm:pt>
    <dgm:pt modelId="{9A4FBB73-87DF-467C-B305-A9B1A54272AB}">
      <dgm:prSet phldrT="[Text]"/>
      <dgm:spPr/>
      <dgm:t>
        <a:bodyPr/>
        <a:lstStyle/>
        <a:p>
          <a:r>
            <a:rPr lang="en-US" dirty="0" smtClean="0"/>
            <a:t>Client reacts to server response</a:t>
          </a:r>
          <a:endParaRPr lang="en-US" dirty="0"/>
        </a:p>
      </dgm:t>
    </dgm:pt>
    <dgm:pt modelId="{B7BAEFF3-1003-4349-B4C8-D8879EDC2369}" type="parTrans" cxnId="{B4024C27-25E9-4F24-9EED-A95F8A4F194A}">
      <dgm:prSet/>
      <dgm:spPr/>
      <dgm:t>
        <a:bodyPr/>
        <a:lstStyle/>
        <a:p>
          <a:endParaRPr lang="en-US"/>
        </a:p>
      </dgm:t>
    </dgm:pt>
    <dgm:pt modelId="{AC72CFDC-DC7A-4DF5-B4A9-C2128D1F6F53}" type="sibTrans" cxnId="{B4024C27-25E9-4F24-9EED-A95F8A4F194A}">
      <dgm:prSet/>
      <dgm:spPr/>
      <dgm:t>
        <a:bodyPr/>
        <a:lstStyle/>
        <a:p>
          <a:endParaRPr lang="en-US"/>
        </a:p>
      </dgm:t>
    </dgm:pt>
    <dgm:pt modelId="{45BAF047-BED5-448B-94CB-9F32AFE264B5}" type="pres">
      <dgm:prSet presAssocID="{3EF2015F-11FA-4FD4-9E88-550D96E226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BFDE0-9C86-46F5-89D6-96EDF5104415}" type="pres">
      <dgm:prSet presAssocID="{0B326F43-5AEF-44F6-ACAF-08E1E9D0EA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E4A27-99F5-4993-A402-9035763EDBAC}" type="pres">
      <dgm:prSet presAssocID="{0B326F43-5AEF-44F6-ACAF-08E1E9D0EA16}" presName="spNode" presStyleCnt="0"/>
      <dgm:spPr/>
    </dgm:pt>
    <dgm:pt modelId="{D8803077-E2C1-447D-AF11-84905BE042BF}" type="pres">
      <dgm:prSet presAssocID="{214ACD5E-1B50-4DCE-90B2-C6EA94266ADE}" presName="sibTrans" presStyleLbl="sibTrans1D1" presStyleIdx="0" presStyleCnt="3"/>
      <dgm:spPr/>
      <dgm:t>
        <a:bodyPr/>
        <a:lstStyle/>
        <a:p>
          <a:endParaRPr lang="en-US"/>
        </a:p>
      </dgm:t>
    </dgm:pt>
    <dgm:pt modelId="{6ACC8487-4122-4680-B860-5A6A6C0BCFEE}" type="pres">
      <dgm:prSet presAssocID="{3B223EB6-312F-4CDA-8104-6776B2D273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12C54-7BD8-4872-9982-6653F336B8DB}" type="pres">
      <dgm:prSet presAssocID="{3B223EB6-312F-4CDA-8104-6776B2D273B4}" presName="spNode" presStyleCnt="0"/>
      <dgm:spPr/>
    </dgm:pt>
    <dgm:pt modelId="{47998B64-499C-428D-9334-1E4EA0E24777}" type="pres">
      <dgm:prSet presAssocID="{8537A127-2C1D-46E6-B1D0-30A39AA8A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063D91CF-4677-4352-85E7-BB09FA5D95AA}" type="pres">
      <dgm:prSet presAssocID="{9A4FBB73-87DF-467C-B305-A9B1A54272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09C4E-1AB8-4376-9212-0EACFA045A33}" type="pres">
      <dgm:prSet presAssocID="{9A4FBB73-87DF-467C-B305-A9B1A54272AB}" presName="spNode" presStyleCnt="0"/>
      <dgm:spPr/>
    </dgm:pt>
    <dgm:pt modelId="{1DE3B4D1-8769-459F-AF79-5DF38EE8255A}" type="pres">
      <dgm:prSet presAssocID="{AC72CFDC-DC7A-4DF5-B4A9-C2128D1F6F53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4024C27-25E9-4F24-9EED-A95F8A4F194A}" srcId="{3EF2015F-11FA-4FD4-9E88-550D96E226D8}" destId="{9A4FBB73-87DF-467C-B305-A9B1A54272AB}" srcOrd="2" destOrd="0" parTransId="{B7BAEFF3-1003-4349-B4C8-D8879EDC2369}" sibTransId="{AC72CFDC-DC7A-4DF5-B4A9-C2128D1F6F53}"/>
    <dgm:cxn modelId="{0FA64CBE-CF55-44B8-98DC-D04FDFC19D19}" type="presOf" srcId="{0B326F43-5AEF-44F6-ACAF-08E1E9D0EA16}" destId="{3B3BFDE0-9C86-46F5-89D6-96EDF5104415}" srcOrd="0" destOrd="0" presId="urn:microsoft.com/office/officeart/2005/8/layout/cycle5"/>
    <dgm:cxn modelId="{C356BBF7-1549-4812-97E5-F2008397E581}" srcId="{3EF2015F-11FA-4FD4-9E88-550D96E226D8}" destId="{3B223EB6-312F-4CDA-8104-6776B2D273B4}" srcOrd="1" destOrd="0" parTransId="{95B7AAE0-A1C7-457C-AEE9-1F6E1313003E}" sibTransId="{8537A127-2C1D-46E6-B1D0-30A39AA8A477}"/>
    <dgm:cxn modelId="{15E5E10F-E6C6-493C-90FC-A75A3D4B2328}" type="presOf" srcId="{AC72CFDC-DC7A-4DF5-B4A9-C2128D1F6F53}" destId="{1DE3B4D1-8769-459F-AF79-5DF38EE8255A}" srcOrd="0" destOrd="0" presId="urn:microsoft.com/office/officeart/2005/8/layout/cycle5"/>
    <dgm:cxn modelId="{C99DB48C-1C5F-412C-8C49-236AA5CB2473}" type="presOf" srcId="{8537A127-2C1D-46E6-B1D0-30A39AA8A477}" destId="{47998B64-499C-428D-9334-1E4EA0E24777}" srcOrd="0" destOrd="0" presId="urn:microsoft.com/office/officeart/2005/8/layout/cycle5"/>
    <dgm:cxn modelId="{18DF3107-E125-4B8A-A8FD-9AF32E886966}" type="presOf" srcId="{3B223EB6-312F-4CDA-8104-6776B2D273B4}" destId="{6ACC8487-4122-4680-B860-5A6A6C0BCFEE}" srcOrd="0" destOrd="0" presId="urn:microsoft.com/office/officeart/2005/8/layout/cycle5"/>
    <dgm:cxn modelId="{A78C15DF-EFEB-4657-8CA8-902FC7572E59}" type="presOf" srcId="{3EF2015F-11FA-4FD4-9E88-550D96E226D8}" destId="{45BAF047-BED5-448B-94CB-9F32AFE264B5}" srcOrd="0" destOrd="0" presId="urn:microsoft.com/office/officeart/2005/8/layout/cycle5"/>
    <dgm:cxn modelId="{1E14D353-CCD7-4D56-85CC-AE7AE860B5D7}" type="presOf" srcId="{9A4FBB73-87DF-467C-B305-A9B1A54272AB}" destId="{063D91CF-4677-4352-85E7-BB09FA5D95AA}" srcOrd="0" destOrd="0" presId="urn:microsoft.com/office/officeart/2005/8/layout/cycle5"/>
    <dgm:cxn modelId="{D74273BE-3E23-4826-862F-FF2651B1FF65}" type="presOf" srcId="{214ACD5E-1B50-4DCE-90B2-C6EA94266ADE}" destId="{D8803077-E2C1-447D-AF11-84905BE042BF}" srcOrd="0" destOrd="0" presId="urn:microsoft.com/office/officeart/2005/8/layout/cycle5"/>
    <dgm:cxn modelId="{8C3A1F06-9BBE-48B4-BA52-65F0351F8DD2}" srcId="{3EF2015F-11FA-4FD4-9E88-550D96E226D8}" destId="{0B326F43-5AEF-44F6-ACAF-08E1E9D0EA16}" srcOrd="0" destOrd="0" parTransId="{4457B5C6-7B3B-4F51-87AC-7D78328F89C4}" sibTransId="{214ACD5E-1B50-4DCE-90B2-C6EA94266ADE}"/>
    <dgm:cxn modelId="{FBBDDADE-0FFD-42E8-875D-C1398E269B5B}" type="presParOf" srcId="{45BAF047-BED5-448B-94CB-9F32AFE264B5}" destId="{3B3BFDE0-9C86-46F5-89D6-96EDF5104415}" srcOrd="0" destOrd="0" presId="urn:microsoft.com/office/officeart/2005/8/layout/cycle5"/>
    <dgm:cxn modelId="{500F22C2-6179-484B-8EC0-2E52938045DC}" type="presParOf" srcId="{45BAF047-BED5-448B-94CB-9F32AFE264B5}" destId="{31FE4A27-99F5-4993-A402-9035763EDBAC}" srcOrd="1" destOrd="0" presId="urn:microsoft.com/office/officeart/2005/8/layout/cycle5"/>
    <dgm:cxn modelId="{515A6C02-C4A4-4C6C-9FAC-BABBED104A16}" type="presParOf" srcId="{45BAF047-BED5-448B-94CB-9F32AFE264B5}" destId="{D8803077-E2C1-447D-AF11-84905BE042BF}" srcOrd="2" destOrd="0" presId="urn:microsoft.com/office/officeart/2005/8/layout/cycle5"/>
    <dgm:cxn modelId="{010C9A09-3305-4E39-9A71-6F7D56BE5D59}" type="presParOf" srcId="{45BAF047-BED5-448B-94CB-9F32AFE264B5}" destId="{6ACC8487-4122-4680-B860-5A6A6C0BCFEE}" srcOrd="3" destOrd="0" presId="urn:microsoft.com/office/officeart/2005/8/layout/cycle5"/>
    <dgm:cxn modelId="{661A8C95-1CA9-421B-83CA-9AE0048AAACF}" type="presParOf" srcId="{45BAF047-BED5-448B-94CB-9F32AFE264B5}" destId="{91212C54-7BD8-4872-9982-6653F336B8DB}" srcOrd="4" destOrd="0" presId="urn:microsoft.com/office/officeart/2005/8/layout/cycle5"/>
    <dgm:cxn modelId="{5C91FF64-5F5A-4728-A057-8916992E1DAC}" type="presParOf" srcId="{45BAF047-BED5-448B-94CB-9F32AFE264B5}" destId="{47998B64-499C-428D-9334-1E4EA0E24777}" srcOrd="5" destOrd="0" presId="urn:microsoft.com/office/officeart/2005/8/layout/cycle5"/>
    <dgm:cxn modelId="{A637F25B-3DC4-45C2-BD15-63B32C0C7D23}" type="presParOf" srcId="{45BAF047-BED5-448B-94CB-9F32AFE264B5}" destId="{063D91CF-4677-4352-85E7-BB09FA5D95AA}" srcOrd="6" destOrd="0" presId="urn:microsoft.com/office/officeart/2005/8/layout/cycle5"/>
    <dgm:cxn modelId="{7F838BC8-7B0F-4278-BF69-E54ED9E0D452}" type="presParOf" srcId="{45BAF047-BED5-448B-94CB-9F32AFE264B5}" destId="{ADC09C4E-1AB8-4376-9212-0EACFA045A33}" srcOrd="7" destOrd="0" presId="urn:microsoft.com/office/officeart/2005/8/layout/cycle5"/>
    <dgm:cxn modelId="{B4441C59-06CC-428D-A995-499CC7E51F1D}" type="presParOf" srcId="{45BAF047-BED5-448B-94CB-9F32AFE264B5}" destId="{1DE3B4D1-8769-459F-AF79-5DF38EE8255A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B6F2E-2CD4-4FDE-A3AA-D5C8A812A3F6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5142960F-0A7A-4954-9F61-5F2698FEEB9C}">
      <dgm:prSet phldrT="[Text]"/>
      <dgm:spPr/>
      <dgm:t>
        <a:bodyPr/>
        <a:lstStyle/>
        <a:p>
          <a:r>
            <a:rPr lang="en-US" dirty="0" smtClean="0"/>
            <a:t>Server checks for update</a:t>
          </a:r>
          <a:endParaRPr lang="en-US" dirty="0"/>
        </a:p>
      </dgm:t>
    </dgm:pt>
    <dgm:pt modelId="{E037595B-4E1D-462C-B522-DCCF2F7BD228}" type="parTrans" cxnId="{F056CA15-4F7A-4A97-9D52-AF053B076B0D}">
      <dgm:prSet/>
      <dgm:spPr/>
      <dgm:t>
        <a:bodyPr/>
        <a:lstStyle/>
        <a:p>
          <a:endParaRPr lang="en-US"/>
        </a:p>
      </dgm:t>
    </dgm:pt>
    <dgm:pt modelId="{235D7F04-DF31-46F1-A40D-6C2CE15ED4A1}" type="sibTrans" cxnId="{F056CA15-4F7A-4A97-9D52-AF053B076B0D}">
      <dgm:prSet/>
      <dgm:spPr/>
      <dgm:t>
        <a:bodyPr/>
        <a:lstStyle/>
        <a:p>
          <a:endParaRPr lang="en-US"/>
        </a:p>
      </dgm:t>
    </dgm:pt>
    <dgm:pt modelId="{69837805-FBD5-4A64-8889-02F9E98ADE82}">
      <dgm:prSet phldrT="[Text]"/>
      <dgm:spPr/>
      <dgm:t>
        <a:bodyPr/>
        <a:lstStyle/>
        <a:p>
          <a:r>
            <a:rPr lang="en-US" dirty="0" smtClean="0"/>
            <a:t>Server contacts client on update</a:t>
          </a:r>
          <a:endParaRPr lang="en-US" dirty="0"/>
        </a:p>
      </dgm:t>
    </dgm:pt>
    <dgm:pt modelId="{35EFA133-5B58-45D5-9967-64C1228E9030}" type="parTrans" cxnId="{99648729-EC24-4B17-938A-E513B0BE4866}">
      <dgm:prSet/>
      <dgm:spPr/>
      <dgm:t>
        <a:bodyPr/>
        <a:lstStyle/>
        <a:p>
          <a:endParaRPr lang="en-US"/>
        </a:p>
      </dgm:t>
    </dgm:pt>
    <dgm:pt modelId="{6969A0A0-CC68-4129-A6B6-3C6CB8FEFA7A}" type="sibTrans" cxnId="{99648729-EC24-4B17-938A-E513B0BE4866}">
      <dgm:prSet/>
      <dgm:spPr/>
      <dgm:t>
        <a:bodyPr/>
        <a:lstStyle/>
        <a:p>
          <a:endParaRPr lang="en-US"/>
        </a:p>
      </dgm:t>
    </dgm:pt>
    <dgm:pt modelId="{5550DF2B-1801-4E31-9024-5A0B0D87F4EB}">
      <dgm:prSet phldrT="[Text]"/>
      <dgm:spPr/>
      <dgm:t>
        <a:bodyPr/>
        <a:lstStyle/>
        <a:p>
          <a:r>
            <a:rPr lang="en-US" dirty="0" smtClean="0"/>
            <a:t>Client reacts to server message</a:t>
          </a:r>
          <a:endParaRPr lang="en-US" dirty="0"/>
        </a:p>
      </dgm:t>
    </dgm:pt>
    <dgm:pt modelId="{02800597-48B0-4773-8F17-1B166754295D}" type="parTrans" cxnId="{4EBE0026-8DE3-4DB7-A39A-1F5E7D64D386}">
      <dgm:prSet/>
      <dgm:spPr/>
      <dgm:t>
        <a:bodyPr/>
        <a:lstStyle/>
        <a:p>
          <a:endParaRPr lang="en-US"/>
        </a:p>
      </dgm:t>
    </dgm:pt>
    <dgm:pt modelId="{727285D1-E256-4076-9117-ADA7896F9448}" type="sibTrans" cxnId="{4EBE0026-8DE3-4DB7-A39A-1F5E7D64D386}">
      <dgm:prSet/>
      <dgm:spPr/>
      <dgm:t>
        <a:bodyPr/>
        <a:lstStyle/>
        <a:p>
          <a:endParaRPr lang="en-US"/>
        </a:p>
      </dgm:t>
    </dgm:pt>
    <dgm:pt modelId="{67F966AF-414A-4D6E-9D32-5AFF9D73824E}" type="pres">
      <dgm:prSet presAssocID="{0A1B6F2E-2CD4-4FDE-A3AA-D5C8A812A3F6}" presName="Name0" presStyleCnt="0">
        <dgm:presLayoutVars>
          <dgm:dir/>
          <dgm:resizeHandles val="exact"/>
        </dgm:presLayoutVars>
      </dgm:prSet>
      <dgm:spPr/>
    </dgm:pt>
    <dgm:pt modelId="{DD1DDB76-6401-4AAF-BF5A-C9B87CCBE06C}" type="pres">
      <dgm:prSet presAssocID="{5142960F-0A7A-4954-9F61-5F2698FEEB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BA4DE-C0E9-4218-9F94-A96593B112F5}" type="pres">
      <dgm:prSet presAssocID="{235D7F04-DF31-46F1-A40D-6C2CE15ED4A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807A87A-E262-4AE7-BE03-3249A9C9DD98}" type="pres">
      <dgm:prSet presAssocID="{235D7F04-DF31-46F1-A40D-6C2CE15ED4A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DC450D-4183-428A-A63F-3A7D88540B11}" type="pres">
      <dgm:prSet presAssocID="{69837805-FBD5-4A64-8889-02F9E98ADE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C8BEF-123F-4B7B-B88B-82C0A0231071}" type="pres">
      <dgm:prSet presAssocID="{6969A0A0-CC68-4129-A6B6-3C6CB8FEFA7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48732B8-C4C2-4378-AE51-9F382405207B}" type="pres">
      <dgm:prSet presAssocID="{6969A0A0-CC68-4129-A6B6-3C6CB8FEFA7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77D2FC-E21F-4F25-96FC-692B19950A4F}" type="pres">
      <dgm:prSet presAssocID="{5550DF2B-1801-4E31-9024-5A0B0D87F4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E0026-8DE3-4DB7-A39A-1F5E7D64D386}" srcId="{0A1B6F2E-2CD4-4FDE-A3AA-D5C8A812A3F6}" destId="{5550DF2B-1801-4E31-9024-5A0B0D87F4EB}" srcOrd="2" destOrd="0" parTransId="{02800597-48B0-4773-8F17-1B166754295D}" sibTransId="{727285D1-E256-4076-9117-ADA7896F9448}"/>
    <dgm:cxn modelId="{D6BA3D6B-8383-4F24-9DFC-84B7C001FACC}" type="presOf" srcId="{235D7F04-DF31-46F1-A40D-6C2CE15ED4A1}" destId="{9807A87A-E262-4AE7-BE03-3249A9C9DD98}" srcOrd="1" destOrd="0" presId="urn:microsoft.com/office/officeart/2005/8/layout/process1"/>
    <dgm:cxn modelId="{944293BC-E974-4C89-8E4B-A204CDB73048}" type="presOf" srcId="{5142960F-0A7A-4954-9F61-5F2698FEEB9C}" destId="{DD1DDB76-6401-4AAF-BF5A-C9B87CCBE06C}" srcOrd="0" destOrd="0" presId="urn:microsoft.com/office/officeart/2005/8/layout/process1"/>
    <dgm:cxn modelId="{02B5CC89-5A72-4D87-A291-2F0777231D1E}" type="presOf" srcId="{6969A0A0-CC68-4129-A6B6-3C6CB8FEFA7A}" destId="{948732B8-C4C2-4378-AE51-9F382405207B}" srcOrd="1" destOrd="0" presId="urn:microsoft.com/office/officeart/2005/8/layout/process1"/>
    <dgm:cxn modelId="{8DFDE49C-CA81-4C75-B898-F08330DB37F1}" type="presOf" srcId="{235D7F04-DF31-46F1-A40D-6C2CE15ED4A1}" destId="{A85BA4DE-C0E9-4218-9F94-A96593B112F5}" srcOrd="0" destOrd="0" presId="urn:microsoft.com/office/officeart/2005/8/layout/process1"/>
    <dgm:cxn modelId="{71A5CA67-C82D-43B4-B2F2-3D897A5A6CD1}" type="presOf" srcId="{6969A0A0-CC68-4129-A6B6-3C6CB8FEFA7A}" destId="{4E6C8BEF-123F-4B7B-B88B-82C0A0231071}" srcOrd="0" destOrd="0" presId="urn:microsoft.com/office/officeart/2005/8/layout/process1"/>
    <dgm:cxn modelId="{F056CA15-4F7A-4A97-9D52-AF053B076B0D}" srcId="{0A1B6F2E-2CD4-4FDE-A3AA-D5C8A812A3F6}" destId="{5142960F-0A7A-4954-9F61-5F2698FEEB9C}" srcOrd="0" destOrd="0" parTransId="{E037595B-4E1D-462C-B522-DCCF2F7BD228}" sibTransId="{235D7F04-DF31-46F1-A40D-6C2CE15ED4A1}"/>
    <dgm:cxn modelId="{08721B70-05D1-409B-A89D-8A2BCC504684}" type="presOf" srcId="{69837805-FBD5-4A64-8889-02F9E98ADE82}" destId="{08DC450D-4183-428A-A63F-3A7D88540B11}" srcOrd="0" destOrd="0" presId="urn:microsoft.com/office/officeart/2005/8/layout/process1"/>
    <dgm:cxn modelId="{99648729-EC24-4B17-938A-E513B0BE4866}" srcId="{0A1B6F2E-2CD4-4FDE-A3AA-D5C8A812A3F6}" destId="{69837805-FBD5-4A64-8889-02F9E98ADE82}" srcOrd="1" destOrd="0" parTransId="{35EFA133-5B58-45D5-9967-64C1228E9030}" sibTransId="{6969A0A0-CC68-4129-A6B6-3C6CB8FEFA7A}"/>
    <dgm:cxn modelId="{B30B42D6-0665-4F51-8468-48E2AD168F23}" type="presOf" srcId="{0A1B6F2E-2CD4-4FDE-A3AA-D5C8A812A3F6}" destId="{67F966AF-414A-4D6E-9D32-5AFF9D73824E}" srcOrd="0" destOrd="0" presId="urn:microsoft.com/office/officeart/2005/8/layout/process1"/>
    <dgm:cxn modelId="{39B37A40-0547-40D4-AB90-972339C4025B}" type="presOf" srcId="{5550DF2B-1801-4E31-9024-5A0B0D87F4EB}" destId="{6677D2FC-E21F-4F25-96FC-692B19950A4F}" srcOrd="0" destOrd="0" presId="urn:microsoft.com/office/officeart/2005/8/layout/process1"/>
    <dgm:cxn modelId="{CC0AFCE9-E174-4FB6-90B2-CA9A2401F3C7}" type="presParOf" srcId="{67F966AF-414A-4D6E-9D32-5AFF9D73824E}" destId="{DD1DDB76-6401-4AAF-BF5A-C9B87CCBE06C}" srcOrd="0" destOrd="0" presId="urn:microsoft.com/office/officeart/2005/8/layout/process1"/>
    <dgm:cxn modelId="{E826D8F1-8E38-4E61-BDD9-6789747F3883}" type="presParOf" srcId="{67F966AF-414A-4D6E-9D32-5AFF9D73824E}" destId="{A85BA4DE-C0E9-4218-9F94-A96593B112F5}" srcOrd="1" destOrd="0" presId="urn:microsoft.com/office/officeart/2005/8/layout/process1"/>
    <dgm:cxn modelId="{488A81AB-E9D0-46F2-959A-582F87D8AA93}" type="presParOf" srcId="{A85BA4DE-C0E9-4218-9F94-A96593B112F5}" destId="{9807A87A-E262-4AE7-BE03-3249A9C9DD98}" srcOrd="0" destOrd="0" presId="urn:microsoft.com/office/officeart/2005/8/layout/process1"/>
    <dgm:cxn modelId="{2948ACBC-C9B2-47C7-96B2-E4EB0E52F378}" type="presParOf" srcId="{67F966AF-414A-4D6E-9D32-5AFF9D73824E}" destId="{08DC450D-4183-428A-A63F-3A7D88540B11}" srcOrd="2" destOrd="0" presId="urn:microsoft.com/office/officeart/2005/8/layout/process1"/>
    <dgm:cxn modelId="{98C9F6E1-CA7A-43BF-A446-FC2EBC674793}" type="presParOf" srcId="{67F966AF-414A-4D6E-9D32-5AFF9D73824E}" destId="{4E6C8BEF-123F-4B7B-B88B-82C0A0231071}" srcOrd="3" destOrd="0" presId="urn:microsoft.com/office/officeart/2005/8/layout/process1"/>
    <dgm:cxn modelId="{AA7E6C5F-7689-4FEC-9F12-BC1501AED4D7}" type="presParOf" srcId="{4E6C8BEF-123F-4B7B-B88B-82C0A0231071}" destId="{948732B8-C4C2-4378-AE51-9F382405207B}" srcOrd="0" destOrd="0" presId="urn:microsoft.com/office/officeart/2005/8/layout/process1"/>
    <dgm:cxn modelId="{E29A158B-D12D-4337-B08B-2DB627FAD736}" type="presParOf" srcId="{67F966AF-414A-4D6E-9D32-5AFF9D73824E}" destId="{6677D2FC-E21F-4F25-96FC-692B19950A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D85D4E-F0F7-4995-ADA9-E1704FD6A9F1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81DD89EC-1538-46F4-8855-CCBDD5404322}">
      <dgm:prSet phldrT="[Text]"/>
      <dgm:spPr/>
      <dgm:t>
        <a:bodyPr/>
        <a:lstStyle/>
        <a:p>
          <a:r>
            <a:rPr lang="en-US" b="1" dirty="0" smtClean="0"/>
            <a:t>Device registers for C2DM</a:t>
          </a:r>
          <a:endParaRPr lang="en-US" b="1" dirty="0"/>
        </a:p>
      </dgm:t>
    </dgm:pt>
    <dgm:pt modelId="{F1306872-0450-41C0-BBB1-D7986824E1C1}" type="parTrans" cxnId="{C956F3A7-2151-47D6-B7B8-8B2D3400D3C2}">
      <dgm:prSet/>
      <dgm:spPr/>
      <dgm:t>
        <a:bodyPr/>
        <a:lstStyle/>
        <a:p>
          <a:endParaRPr lang="en-US"/>
        </a:p>
      </dgm:t>
    </dgm:pt>
    <dgm:pt modelId="{707060BC-EADE-4B64-BE35-5E8AF7D0AF66}" type="sibTrans" cxnId="{C956F3A7-2151-47D6-B7B8-8B2D3400D3C2}">
      <dgm:prSet/>
      <dgm:spPr/>
      <dgm:t>
        <a:bodyPr/>
        <a:lstStyle/>
        <a:p>
          <a:endParaRPr lang="en-US"/>
        </a:p>
      </dgm:t>
    </dgm:pt>
    <dgm:pt modelId="{1F59CAD1-6612-4DF8-A169-A5DE6C6A7852}">
      <dgm:prSet phldrT="[Text]"/>
      <dgm:spPr/>
      <dgm:t>
        <a:bodyPr/>
        <a:lstStyle/>
        <a:p>
          <a:r>
            <a:rPr lang="en-US" b="1" dirty="0" smtClean="0"/>
            <a:t>Device sends registration ID to server</a:t>
          </a:r>
          <a:endParaRPr lang="en-US" b="1" dirty="0"/>
        </a:p>
      </dgm:t>
    </dgm:pt>
    <dgm:pt modelId="{049A492E-0C5F-4F37-BA07-D379A677B3D0}" type="parTrans" cxnId="{4B2E617D-8D81-448D-8D95-AFFC0703432F}">
      <dgm:prSet/>
      <dgm:spPr/>
      <dgm:t>
        <a:bodyPr/>
        <a:lstStyle/>
        <a:p>
          <a:endParaRPr lang="en-US"/>
        </a:p>
      </dgm:t>
    </dgm:pt>
    <dgm:pt modelId="{19B5A178-AF5F-470B-B782-CF02121419A7}" type="sibTrans" cxnId="{4B2E617D-8D81-448D-8D95-AFFC0703432F}">
      <dgm:prSet/>
      <dgm:spPr/>
      <dgm:t>
        <a:bodyPr/>
        <a:lstStyle/>
        <a:p>
          <a:endParaRPr lang="en-US"/>
        </a:p>
      </dgm:t>
    </dgm:pt>
    <dgm:pt modelId="{C82E7BDB-A13D-4404-88CC-3FA948712BC0}">
      <dgm:prSet phldrT="[Text]"/>
      <dgm:spPr/>
      <dgm:t>
        <a:bodyPr/>
        <a:lstStyle/>
        <a:p>
          <a:r>
            <a:rPr lang="en-US" b="1" dirty="0" smtClean="0"/>
            <a:t>Server sends device registration id and message to C2DM Server</a:t>
          </a:r>
          <a:endParaRPr lang="en-US" b="1" dirty="0"/>
        </a:p>
      </dgm:t>
    </dgm:pt>
    <dgm:pt modelId="{F0B23A40-8907-4A53-8DC0-10CE59E02509}" type="parTrans" cxnId="{8113630E-FC60-45F3-B037-2DF26BD52865}">
      <dgm:prSet/>
      <dgm:spPr/>
      <dgm:t>
        <a:bodyPr/>
        <a:lstStyle/>
        <a:p>
          <a:endParaRPr lang="en-US"/>
        </a:p>
      </dgm:t>
    </dgm:pt>
    <dgm:pt modelId="{A9ED8D4B-C940-4C4D-AFD9-78C9C12F3093}" type="sibTrans" cxnId="{8113630E-FC60-45F3-B037-2DF26BD52865}">
      <dgm:prSet/>
      <dgm:spPr/>
      <dgm:t>
        <a:bodyPr/>
        <a:lstStyle/>
        <a:p>
          <a:endParaRPr lang="en-US"/>
        </a:p>
      </dgm:t>
    </dgm:pt>
    <dgm:pt modelId="{CB17796E-89F4-49AD-87AF-312BAACFB150}">
      <dgm:prSet phldrT="[Text]"/>
      <dgm:spPr/>
      <dgm:t>
        <a:bodyPr/>
        <a:lstStyle/>
        <a:p>
          <a:r>
            <a:rPr lang="en-US" b="1" dirty="0" smtClean="0"/>
            <a:t>C2DM Server sends message to phone</a:t>
          </a:r>
          <a:endParaRPr lang="en-US" b="1" dirty="0"/>
        </a:p>
      </dgm:t>
    </dgm:pt>
    <dgm:pt modelId="{0AB4F373-AC9D-4C3B-A925-31327461C175}" type="parTrans" cxnId="{F5684E74-715D-46B1-ADB4-568A177BDC9D}">
      <dgm:prSet/>
      <dgm:spPr/>
      <dgm:t>
        <a:bodyPr/>
        <a:lstStyle/>
        <a:p>
          <a:endParaRPr lang="en-US"/>
        </a:p>
      </dgm:t>
    </dgm:pt>
    <dgm:pt modelId="{D4022F85-137F-48ED-96AC-8CE7F8DAE980}" type="sibTrans" cxnId="{F5684E74-715D-46B1-ADB4-568A177BDC9D}">
      <dgm:prSet/>
      <dgm:spPr/>
      <dgm:t>
        <a:bodyPr/>
        <a:lstStyle/>
        <a:p>
          <a:endParaRPr lang="en-US"/>
        </a:p>
      </dgm:t>
    </dgm:pt>
    <dgm:pt modelId="{15014104-4E6D-439C-BB01-506D3C5EBE6A}" type="pres">
      <dgm:prSet presAssocID="{E0D85D4E-F0F7-4995-ADA9-E1704FD6A9F1}" presName="Name0" presStyleCnt="0">
        <dgm:presLayoutVars>
          <dgm:dir/>
          <dgm:animLvl val="lvl"/>
          <dgm:resizeHandles val="exact"/>
        </dgm:presLayoutVars>
      </dgm:prSet>
      <dgm:spPr/>
    </dgm:pt>
    <dgm:pt modelId="{17332EA0-8CC9-48D6-9C2A-972B7C0A9CC0}" type="pres">
      <dgm:prSet presAssocID="{81DD89EC-1538-46F4-8855-CCBDD540432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F880C-4D8B-4E6B-BA83-F0985DC31703}" type="pres">
      <dgm:prSet presAssocID="{707060BC-EADE-4B64-BE35-5E8AF7D0AF66}" presName="parTxOnlySpace" presStyleCnt="0"/>
      <dgm:spPr/>
    </dgm:pt>
    <dgm:pt modelId="{CE362C55-CCCE-4C7C-9D71-7FFEA3D9BD88}" type="pres">
      <dgm:prSet presAssocID="{1F59CAD1-6612-4DF8-A169-A5DE6C6A785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82CC3-D668-4EDF-A05F-3A9D5953B64A}" type="pres">
      <dgm:prSet presAssocID="{19B5A178-AF5F-470B-B782-CF02121419A7}" presName="parTxOnlySpace" presStyleCnt="0"/>
      <dgm:spPr/>
    </dgm:pt>
    <dgm:pt modelId="{7250AA5F-52CD-423C-8A82-D3D395A1DE79}" type="pres">
      <dgm:prSet presAssocID="{C82E7BDB-A13D-4404-88CC-3FA948712BC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FEA42-F19B-43FA-9661-1F157F342B0F}" type="pres">
      <dgm:prSet presAssocID="{A9ED8D4B-C940-4C4D-AFD9-78C9C12F3093}" presName="parTxOnlySpace" presStyleCnt="0"/>
      <dgm:spPr/>
    </dgm:pt>
    <dgm:pt modelId="{B0DD78E7-C395-46F6-A0A6-6B564D77DD3F}" type="pres">
      <dgm:prSet presAssocID="{CB17796E-89F4-49AD-87AF-312BAACFB15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684E74-715D-46B1-ADB4-568A177BDC9D}" srcId="{E0D85D4E-F0F7-4995-ADA9-E1704FD6A9F1}" destId="{CB17796E-89F4-49AD-87AF-312BAACFB150}" srcOrd="3" destOrd="0" parTransId="{0AB4F373-AC9D-4C3B-A925-31327461C175}" sibTransId="{D4022F85-137F-48ED-96AC-8CE7F8DAE980}"/>
    <dgm:cxn modelId="{A456DCCA-E1C0-48AB-82FA-C2DBA72C2A6D}" type="presOf" srcId="{81DD89EC-1538-46F4-8855-CCBDD5404322}" destId="{17332EA0-8CC9-48D6-9C2A-972B7C0A9CC0}" srcOrd="0" destOrd="0" presId="urn:microsoft.com/office/officeart/2005/8/layout/chevron1"/>
    <dgm:cxn modelId="{15126A52-F4DF-46A8-BB75-DB6A38E2EB3A}" type="presOf" srcId="{CB17796E-89F4-49AD-87AF-312BAACFB150}" destId="{B0DD78E7-C395-46F6-A0A6-6B564D77DD3F}" srcOrd="0" destOrd="0" presId="urn:microsoft.com/office/officeart/2005/8/layout/chevron1"/>
    <dgm:cxn modelId="{C956F3A7-2151-47D6-B7B8-8B2D3400D3C2}" srcId="{E0D85D4E-F0F7-4995-ADA9-E1704FD6A9F1}" destId="{81DD89EC-1538-46F4-8855-CCBDD5404322}" srcOrd="0" destOrd="0" parTransId="{F1306872-0450-41C0-BBB1-D7986824E1C1}" sibTransId="{707060BC-EADE-4B64-BE35-5E8AF7D0AF66}"/>
    <dgm:cxn modelId="{81654429-F583-4361-BF55-CE8DFBA49EB4}" type="presOf" srcId="{C82E7BDB-A13D-4404-88CC-3FA948712BC0}" destId="{7250AA5F-52CD-423C-8A82-D3D395A1DE79}" srcOrd="0" destOrd="0" presId="urn:microsoft.com/office/officeart/2005/8/layout/chevron1"/>
    <dgm:cxn modelId="{B5E64379-EAA7-4FF6-8836-F177A7DAC104}" type="presOf" srcId="{1F59CAD1-6612-4DF8-A169-A5DE6C6A7852}" destId="{CE362C55-CCCE-4C7C-9D71-7FFEA3D9BD88}" srcOrd="0" destOrd="0" presId="urn:microsoft.com/office/officeart/2005/8/layout/chevron1"/>
    <dgm:cxn modelId="{8113630E-FC60-45F3-B037-2DF26BD52865}" srcId="{E0D85D4E-F0F7-4995-ADA9-E1704FD6A9F1}" destId="{C82E7BDB-A13D-4404-88CC-3FA948712BC0}" srcOrd="2" destOrd="0" parTransId="{F0B23A40-8907-4A53-8DC0-10CE59E02509}" sibTransId="{A9ED8D4B-C940-4C4D-AFD9-78C9C12F3093}"/>
    <dgm:cxn modelId="{29A5E825-A800-45D6-8C59-66E8F9C3F75F}" type="presOf" srcId="{E0D85D4E-F0F7-4995-ADA9-E1704FD6A9F1}" destId="{15014104-4E6D-439C-BB01-506D3C5EBE6A}" srcOrd="0" destOrd="0" presId="urn:microsoft.com/office/officeart/2005/8/layout/chevron1"/>
    <dgm:cxn modelId="{4B2E617D-8D81-448D-8D95-AFFC0703432F}" srcId="{E0D85D4E-F0F7-4995-ADA9-E1704FD6A9F1}" destId="{1F59CAD1-6612-4DF8-A169-A5DE6C6A7852}" srcOrd="1" destOrd="0" parTransId="{049A492E-0C5F-4F37-BA07-D379A677B3D0}" sibTransId="{19B5A178-AF5F-470B-B782-CF02121419A7}"/>
    <dgm:cxn modelId="{F0F2C9A2-21C9-4FA1-8562-80631D9BA276}" type="presParOf" srcId="{15014104-4E6D-439C-BB01-506D3C5EBE6A}" destId="{17332EA0-8CC9-48D6-9C2A-972B7C0A9CC0}" srcOrd="0" destOrd="0" presId="urn:microsoft.com/office/officeart/2005/8/layout/chevron1"/>
    <dgm:cxn modelId="{DAE1E76A-4156-4809-9FE3-CC7386E71FE3}" type="presParOf" srcId="{15014104-4E6D-439C-BB01-506D3C5EBE6A}" destId="{970F880C-4D8B-4E6B-BA83-F0985DC31703}" srcOrd="1" destOrd="0" presId="urn:microsoft.com/office/officeart/2005/8/layout/chevron1"/>
    <dgm:cxn modelId="{D21B4378-BBEB-4025-BB3E-17E14A8EDC7C}" type="presParOf" srcId="{15014104-4E6D-439C-BB01-506D3C5EBE6A}" destId="{CE362C55-CCCE-4C7C-9D71-7FFEA3D9BD88}" srcOrd="2" destOrd="0" presId="urn:microsoft.com/office/officeart/2005/8/layout/chevron1"/>
    <dgm:cxn modelId="{09BA7A9E-2039-4223-A1AE-7FCB9BDB3C75}" type="presParOf" srcId="{15014104-4E6D-439C-BB01-506D3C5EBE6A}" destId="{C0682CC3-D668-4EDF-A05F-3A9D5953B64A}" srcOrd="3" destOrd="0" presId="urn:microsoft.com/office/officeart/2005/8/layout/chevron1"/>
    <dgm:cxn modelId="{DF9CF5FE-5748-428D-8A4E-3374C0A8220E}" type="presParOf" srcId="{15014104-4E6D-439C-BB01-506D3C5EBE6A}" destId="{7250AA5F-52CD-423C-8A82-D3D395A1DE79}" srcOrd="4" destOrd="0" presId="urn:microsoft.com/office/officeart/2005/8/layout/chevron1"/>
    <dgm:cxn modelId="{405EE9F4-2C34-4779-B0C1-7F011B386B3B}" type="presParOf" srcId="{15014104-4E6D-439C-BB01-506D3C5EBE6A}" destId="{28FFEA42-F19B-43FA-9661-1F157F342B0F}" srcOrd="5" destOrd="0" presId="urn:microsoft.com/office/officeart/2005/8/layout/chevron1"/>
    <dgm:cxn modelId="{B0681C3F-688C-4EAF-B531-42DE2A5ED62C}" type="presParOf" srcId="{15014104-4E6D-439C-BB01-506D3C5EBE6A}" destId="{B0DD78E7-C395-46F6-A0A6-6B564D77DD3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BFDE0-9C86-46F5-89D6-96EDF5104415}">
      <dsp:nvSpPr>
        <dsp:cNvPr id="0" name=""/>
        <dsp:cNvSpPr/>
      </dsp:nvSpPr>
      <dsp:spPr>
        <a:xfrm>
          <a:off x="2845891" y="1986"/>
          <a:ext cx="1623417" cy="10552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contacts server for update</a:t>
          </a:r>
          <a:endParaRPr lang="en-US" sz="1600" kern="1200" dirty="0"/>
        </a:p>
      </dsp:txBody>
      <dsp:txXfrm>
        <a:off x="2897403" y="53498"/>
        <a:ext cx="1520393" cy="952197"/>
      </dsp:txXfrm>
    </dsp:sp>
    <dsp:sp modelId="{D8803077-E2C1-447D-AF11-84905BE042BF}">
      <dsp:nvSpPr>
        <dsp:cNvPr id="0" name=""/>
        <dsp:cNvSpPr/>
      </dsp:nvSpPr>
      <dsp:spPr>
        <a:xfrm>
          <a:off x="2251528" y="529597"/>
          <a:ext cx="2812143" cy="2812143"/>
        </a:xfrm>
        <a:custGeom>
          <a:avLst/>
          <a:gdLst/>
          <a:ahLst/>
          <a:cxnLst/>
          <a:rect l="0" t="0" r="0" b="0"/>
          <a:pathLst>
            <a:path>
              <a:moveTo>
                <a:pt x="2435208" y="447993"/>
              </a:moveTo>
              <a:arcTo wR="1406071" hR="1406071" stAng="19022874" swAng="2299878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C8487-4122-4680-B860-5A6A6C0BCFEE}">
      <dsp:nvSpPr>
        <dsp:cNvPr id="0" name=""/>
        <dsp:cNvSpPr/>
      </dsp:nvSpPr>
      <dsp:spPr>
        <a:xfrm>
          <a:off x="4063585" y="2111093"/>
          <a:ext cx="1623417" cy="1055221"/>
        </a:xfrm>
        <a:prstGeom prst="roundRect">
          <a:avLst/>
        </a:prstGeom>
        <a:solidFill>
          <a:schemeClr val="accent2">
            <a:hueOff val="-200035"/>
            <a:satOff val="-39889"/>
            <a:lumOff val="11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 responds</a:t>
          </a:r>
          <a:endParaRPr lang="en-US" sz="1600" kern="1200" dirty="0"/>
        </a:p>
      </dsp:txBody>
      <dsp:txXfrm>
        <a:off x="4115097" y="2162605"/>
        <a:ext cx="1520393" cy="952197"/>
      </dsp:txXfrm>
    </dsp:sp>
    <dsp:sp modelId="{47998B64-499C-428D-9334-1E4EA0E24777}">
      <dsp:nvSpPr>
        <dsp:cNvPr id="0" name=""/>
        <dsp:cNvSpPr/>
      </dsp:nvSpPr>
      <dsp:spPr>
        <a:xfrm>
          <a:off x="2251528" y="529597"/>
          <a:ext cx="2812143" cy="2812143"/>
        </a:xfrm>
        <a:custGeom>
          <a:avLst/>
          <a:gdLst/>
          <a:ahLst/>
          <a:cxnLst/>
          <a:rect l="0" t="0" r="0" b="0"/>
          <a:pathLst>
            <a:path>
              <a:moveTo>
                <a:pt x="1836870" y="2744522"/>
              </a:moveTo>
              <a:arcTo wR="1406071" hR="1406071" stAng="4329511" swAng="2140977"/>
            </a:path>
          </a:pathLst>
        </a:custGeom>
        <a:noFill/>
        <a:ln w="12700" cap="flat" cmpd="sng" algn="ctr">
          <a:solidFill>
            <a:schemeClr val="accent2">
              <a:hueOff val="-200035"/>
              <a:satOff val="-39889"/>
              <a:lumOff val="11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D91CF-4677-4352-85E7-BB09FA5D95AA}">
      <dsp:nvSpPr>
        <dsp:cNvPr id="0" name=""/>
        <dsp:cNvSpPr/>
      </dsp:nvSpPr>
      <dsp:spPr>
        <a:xfrm>
          <a:off x="1628197" y="2111093"/>
          <a:ext cx="1623417" cy="1055221"/>
        </a:xfrm>
        <a:prstGeom prst="roundRect">
          <a:avLst/>
        </a:prstGeom>
        <a:solidFill>
          <a:schemeClr val="accent2">
            <a:hueOff val="-400071"/>
            <a:satOff val="-79779"/>
            <a:lumOff val="23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reacts to server response</a:t>
          </a:r>
          <a:endParaRPr lang="en-US" sz="1600" kern="1200" dirty="0"/>
        </a:p>
      </dsp:txBody>
      <dsp:txXfrm>
        <a:off x="1679709" y="2162605"/>
        <a:ext cx="1520393" cy="952197"/>
      </dsp:txXfrm>
    </dsp:sp>
    <dsp:sp modelId="{1DE3B4D1-8769-459F-AF79-5DF38EE8255A}">
      <dsp:nvSpPr>
        <dsp:cNvPr id="0" name=""/>
        <dsp:cNvSpPr/>
      </dsp:nvSpPr>
      <dsp:spPr>
        <a:xfrm>
          <a:off x="2251528" y="529597"/>
          <a:ext cx="2812143" cy="2812143"/>
        </a:xfrm>
        <a:custGeom>
          <a:avLst/>
          <a:gdLst/>
          <a:ahLst/>
          <a:cxnLst/>
          <a:rect l="0" t="0" r="0" b="0"/>
          <a:pathLst>
            <a:path>
              <a:moveTo>
                <a:pt x="4570" y="1292797"/>
              </a:moveTo>
              <a:arcTo wR="1406071" hR="1406071" stAng="11077249" swAng="2299878"/>
            </a:path>
          </a:pathLst>
        </a:custGeom>
        <a:noFill/>
        <a:ln w="12700" cap="flat" cmpd="sng" algn="ctr">
          <a:solidFill>
            <a:schemeClr val="accent2">
              <a:hueOff val="-400071"/>
              <a:satOff val="-79779"/>
              <a:lumOff val="23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DDB76-6401-4AAF-BF5A-C9B87CCBE06C}">
      <dsp:nvSpPr>
        <dsp:cNvPr id="0" name=""/>
        <dsp:cNvSpPr/>
      </dsp:nvSpPr>
      <dsp:spPr>
        <a:xfrm>
          <a:off x="6429" y="1192767"/>
          <a:ext cx="1921668" cy="11530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Server checks for update</a:t>
          </a:r>
          <a:endParaRPr lang="en-US" sz="2100" kern="1200" dirty="0"/>
        </a:p>
      </dsp:txBody>
      <dsp:txXfrm>
        <a:off x="40199" y="1226537"/>
        <a:ext cx="1854128" cy="1085461"/>
      </dsp:txXfrm>
    </dsp:sp>
    <dsp:sp modelId="{A85BA4DE-C0E9-4218-9F94-A96593B112F5}">
      <dsp:nvSpPr>
        <dsp:cNvPr id="0" name=""/>
        <dsp:cNvSpPr/>
      </dsp:nvSpPr>
      <dsp:spPr>
        <a:xfrm>
          <a:off x="2120264" y="1530981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20264" y="1626296"/>
        <a:ext cx="285175" cy="285943"/>
      </dsp:txXfrm>
    </dsp:sp>
    <dsp:sp modelId="{08DC450D-4183-428A-A63F-3A7D88540B11}">
      <dsp:nvSpPr>
        <dsp:cNvPr id="0" name=""/>
        <dsp:cNvSpPr/>
      </dsp:nvSpPr>
      <dsp:spPr>
        <a:xfrm>
          <a:off x="2696765" y="1192767"/>
          <a:ext cx="1921668" cy="1153001"/>
        </a:xfrm>
        <a:prstGeom prst="roundRect">
          <a:avLst>
            <a:gd name="adj" fmla="val 10000"/>
          </a:avLst>
        </a:prstGeom>
        <a:solidFill>
          <a:schemeClr val="accent2">
            <a:hueOff val="-200035"/>
            <a:satOff val="-39889"/>
            <a:lumOff val="11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Server contacts client on update</a:t>
          </a:r>
          <a:endParaRPr lang="en-US" sz="2100" kern="1200" dirty="0"/>
        </a:p>
      </dsp:txBody>
      <dsp:txXfrm>
        <a:off x="2730535" y="1226537"/>
        <a:ext cx="1854128" cy="1085461"/>
      </dsp:txXfrm>
    </dsp:sp>
    <dsp:sp modelId="{4E6C8BEF-123F-4B7B-B88B-82C0A0231071}">
      <dsp:nvSpPr>
        <dsp:cNvPr id="0" name=""/>
        <dsp:cNvSpPr/>
      </dsp:nvSpPr>
      <dsp:spPr>
        <a:xfrm>
          <a:off x="4810601" y="1530981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00071"/>
            <a:satOff val="-79779"/>
            <a:lumOff val="2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810601" y="1626296"/>
        <a:ext cx="285175" cy="285943"/>
      </dsp:txXfrm>
    </dsp:sp>
    <dsp:sp modelId="{6677D2FC-E21F-4F25-96FC-692B19950A4F}">
      <dsp:nvSpPr>
        <dsp:cNvPr id="0" name=""/>
        <dsp:cNvSpPr/>
      </dsp:nvSpPr>
      <dsp:spPr>
        <a:xfrm>
          <a:off x="5387101" y="1192767"/>
          <a:ext cx="1921668" cy="1153001"/>
        </a:xfrm>
        <a:prstGeom prst="roundRect">
          <a:avLst>
            <a:gd name="adj" fmla="val 10000"/>
          </a:avLst>
        </a:prstGeom>
        <a:solidFill>
          <a:schemeClr val="accent2">
            <a:hueOff val="-400071"/>
            <a:satOff val="-79779"/>
            <a:lumOff val="23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Client reacts to server message</a:t>
          </a:r>
          <a:endParaRPr lang="en-US" sz="2100" kern="1200" dirty="0"/>
        </a:p>
      </dsp:txBody>
      <dsp:txXfrm>
        <a:off x="5420871" y="1226537"/>
        <a:ext cx="1854128" cy="1085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32EA0-8CC9-48D6-9C2A-972B7C0A9CC0}">
      <dsp:nvSpPr>
        <dsp:cNvPr id="0" name=""/>
        <dsp:cNvSpPr/>
      </dsp:nvSpPr>
      <dsp:spPr>
        <a:xfrm>
          <a:off x="3888" y="1719039"/>
          <a:ext cx="2263303" cy="9053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Device registers for C2DM</a:t>
          </a:r>
          <a:endParaRPr lang="en-US" sz="1300" b="1" kern="1200" dirty="0"/>
        </a:p>
      </dsp:txBody>
      <dsp:txXfrm>
        <a:off x="456549" y="1719039"/>
        <a:ext cx="1357982" cy="905321"/>
      </dsp:txXfrm>
    </dsp:sp>
    <dsp:sp modelId="{CE362C55-CCCE-4C7C-9D71-7FFEA3D9BD88}">
      <dsp:nvSpPr>
        <dsp:cNvPr id="0" name=""/>
        <dsp:cNvSpPr/>
      </dsp:nvSpPr>
      <dsp:spPr>
        <a:xfrm>
          <a:off x="2040861" y="1719039"/>
          <a:ext cx="2263303" cy="905321"/>
        </a:xfrm>
        <a:prstGeom prst="chevron">
          <a:avLst/>
        </a:prstGeom>
        <a:solidFill>
          <a:schemeClr val="accent2">
            <a:hueOff val="-133357"/>
            <a:satOff val="-26593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Device sends registration ID to server</a:t>
          </a:r>
          <a:endParaRPr lang="en-US" sz="1300" b="1" kern="1200" dirty="0"/>
        </a:p>
      </dsp:txBody>
      <dsp:txXfrm>
        <a:off x="2493522" y="1719039"/>
        <a:ext cx="1357982" cy="905321"/>
      </dsp:txXfrm>
    </dsp:sp>
    <dsp:sp modelId="{7250AA5F-52CD-423C-8A82-D3D395A1DE79}">
      <dsp:nvSpPr>
        <dsp:cNvPr id="0" name=""/>
        <dsp:cNvSpPr/>
      </dsp:nvSpPr>
      <dsp:spPr>
        <a:xfrm>
          <a:off x="4077834" y="1719039"/>
          <a:ext cx="2263303" cy="905321"/>
        </a:xfrm>
        <a:prstGeom prst="chevron">
          <a:avLst/>
        </a:prstGeom>
        <a:solidFill>
          <a:schemeClr val="accent2">
            <a:hueOff val="-266714"/>
            <a:satOff val="-53186"/>
            <a:lumOff val="15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Server sends device registration id and message to C2DM Server</a:t>
          </a:r>
          <a:endParaRPr lang="en-US" sz="1300" b="1" kern="1200" dirty="0"/>
        </a:p>
      </dsp:txBody>
      <dsp:txXfrm>
        <a:off x="4530495" y="1719039"/>
        <a:ext cx="1357982" cy="905321"/>
      </dsp:txXfrm>
    </dsp:sp>
    <dsp:sp modelId="{B0DD78E7-C395-46F6-A0A6-6B564D77DD3F}">
      <dsp:nvSpPr>
        <dsp:cNvPr id="0" name=""/>
        <dsp:cNvSpPr/>
      </dsp:nvSpPr>
      <dsp:spPr>
        <a:xfrm>
          <a:off x="6114808" y="1719039"/>
          <a:ext cx="2263303" cy="905321"/>
        </a:xfrm>
        <a:prstGeom prst="chevron">
          <a:avLst/>
        </a:prstGeom>
        <a:solidFill>
          <a:schemeClr val="accent2">
            <a:hueOff val="-400071"/>
            <a:satOff val="-79779"/>
            <a:lumOff val="23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C2DM Server sends message to phone</a:t>
          </a:r>
          <a:endParaRPr lang="en-US" sz="1300" b="1" kern="1200" dirty="0"/>
        </a:p>
      </dsp:txBody>
      <dsp:txXfrm>
        <a:off x="6567469" y="1719039"/>
        <a:ext cx="1357982" cy="905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apis.google.com/c2dm/se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n2c0de/C2DM-Example" TargetMode="External"/><Relationship Id="rId2" Type="http://schemas.openxmlformats.org/officeDocument/2006/relationships/hyperlink" Target="http://people.oregonstate.edu/~karves/c2dmDem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hrometophone/source/browse/" TargetMode="External"/><Relationship Id="rId2" Type="http://schemas.openxmlformats.org/officeDocument/2006/relationships/hyperlink" Target="https://developers.google.com/android/c2dm/signu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6826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Cool APIs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C2DM</a:t>
            </a:r>
            <a:br>
              <a:rPr lang="en-US" dirty="0" smtClean="0"/>
            </a:br>
            <a:r>
              <a:rPr lang="en-US" dirty="0" smtClean="0"/>
              <a:t>Cloud to Device Messaging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7315200" cy="1144632"/>
          </a:xfrm>
        </p:spPr>
        <p:txBody>
          <a:bodyPr/>
          <a:lstStyle/>
          <a:p>
            <a:r>
              <a:rPr lang="en-US" dirty="0" smtClean="0"/>
              <a:t>                                   </a:t>
            </a:r>
            <a:r>
              <a:rPr lang="en-US" dirty="0" err="1" smtClean="0"/>
              <a:t>Sanchit</a:t>
            </a:r>
            <a:r>
              <a:rPr lang="en-US" dirty="0" smtClean="0"/>
              <a:t> </a:t>
            </a:r>
            <a:r>
              <a:rPr lang="en-US" dirty="0" err="1" smtClean="0"/>
              <a:t>Karve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Mobile: Sending Registration Details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Registration ID and user account to server.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ASyncTask</a:t>
            </a:r>
            <a:r>
              <a:rPr lang="en-US" dirty="0" smtClean="0"/>
              <a:t> or Thread class to send data over the network asynchronously.</a:t>
            </a:r>
          </a:p>
          <a:p>
            <a:endParaRPr lang="en-US" dirty="0"/>
          </a:p>
          <a:p>
            <a:r>
              <a:rPr lang="en-US" dirty="0" smtClean="0"/>
              <a:t>Server receives information and stores it in a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Mobile: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the following permissions to work.</a:t>
            </a:r>
          </a:p>
          <a:p>
            <a:pPr lvl="1"/>
            <a:r>
              <a:rPr lang="en-US" i="1" dirty="0" smtClean="0"/>
              <a:t>com.yourapp.permission.C2D_MESSAGE</a:t>
            </a:r>
          </a:p>
          <a:p>
            <a:pPr lvl="1"/>
            <a:r>
              <a:rPr lang="en-US" i="1" dirty="0" smtClean="0"/>
              <a:t>com.google.android.c2dm.permission.RECEIVE</a:t>
            </a:r>
            <a:endParaRPr lang="en-US" i="1" dirty="0"/>
          </a:p>
          <a:p>
            <a:pPr lvl="1"/>
            <a:r>
              <a:rPr lang="en-US" i="1" dirty="0" err="1" smtClean="0"/>
              <a:t>android.permission.INTERNET</a:t>
            </a:r>
            <a:endParaRPr lang="en-US" i="1" dirty="0"/>
          </a:p>
          <a:p>
            <a:pPr lvl="1"/>
            <a:r>
              <a:rPr lang="en-US" i="1" dirty="0" err="1" smtClean="0"/>
              <a:t>android.permission.WAKE_LOCK</a:t>
            </a:r>
            <a:endParaRPr lang="en-US" i="1" dirty="0" smtClean="0"/>
          </a:p>
          <a:p>
            <a:pPr lvl="1"/>
            <a:endParaRPr lang="en-US" i="1" dirty="0" smtClean="0"/>
          </a:p>
          <a:p>
            <a:r>
              <a:rPr lang="en-US" dirty="0" smtClean="0"/>
              <a:t>Needs the </a:t>
            </a:r>
            <a:r>
              <a:rPr lang="en-US" dirty="0" err="1" smtClean="0"/>
              <a:t>BaseReceiver</a:t>
            </a:r>
            <a:r>
              <a:rPr lang="en-US" dirty="0" smtClean="0"/>
              <a:t> service to be exposed in Manifest</a:t>
            </a:r>
          </a:p>
          <a:p>
            <a:endParaRPr lang="en-US" dirty="0" smtClean="0"/>
          </a:p>
          <a:p>
            <a:r>
              <a:rPr lang="en-US" dirty="0" smtClean="0"/>
              <a:t>Needs permissions for the following </a:t>
            </a:r>
            <a:r>
              <a:rPr lang="en-US" dirty="0" err="1" smtClean="0"/>
              <a:t>BaseReceiver</a:t>
            </a:r>
            <a:r>
              <a:rPr lang="en-US" dirty="0" smtClean="0"/>
              <a:t> actions:</a:t>
            </a:r>
          </a:p>
          <a:p>
            <a:pPr lvl="1"/>
            <a:r>
              <a:rPr lang="en-US" i="1" dirty="0" smtClean="0"/>
              <a:t>com.google.android.c2dm.intent.RECEIVE</a:t>
            </a:r>
          </a:p>
          <a:p>
            <a:pPr lvl="1"/>
            <a:r>
              <a:rPr lang="en-US" i="1" dirty="0" smtClean="0"/>
              <a:t>com.google.android.c2dm.intent.REGISTRATION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r>
              <a:rPr lang="en-US" dirty="0" smtClean="0"/>
              <a:t>Server: Sending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3539527"/>
          </a:xfrm>
        </p:spPr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AuthCode</a:t>
            </a:r>
            <a:r>
              <a:rPr lang="en-US" dirty="0" smtClean="0"/>
              <a:t> for your C2DM-enabled Google </a:t>
            </a:r>
            <a:r>
              <a:rPr lang="en-US" dirty="0" smtClean="0"/>
              <a:t>Account using either a username/password combination or </a:t>
            </a:r>
            <a:r>
              <a:rPr lang="en-US" dirty="0" err="1" smtClean="0"/>
              <a:t>OAuth</a:t>
            </a:r>
            <a:r>
              <a:rPr lang="en-US" smtClean="0"/>
              <a:t> (new to C2DM)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Pass </a:t>
            </a:r>
            <a:r>
              <a:rPr lang="en-US" dirty="0" err="1" smtClean="0"/>
              <a:t>AuthCode</a:t>
            </a:r>
            <a:r>
              <a:rPr lang="en-US" dirty="0" smtClean="0"/>
              <a:t>, Registration ID (of the phone) and message to C2DM Server</a:t>
            </a:r>
          </a:p>
          <a:p>
            <a:pPr lvl="1"/>
            <a:r>
              <a:rPr lang="en-US" dirty="0"/>
              <a:t>Set HTTP Header as: </a:t>
            </a:r>
            <a:r>
              <a:rPr lang="en-US" dirty="0" smtClean="0"/>
              <a:t>“Authorization</a:t>
            </a:r>
            <a:r>
              <a:rPr lang="en-US" dirty="0"/>
              <a:t>: </a:t>
            </a:r>
            <a:r>
              <a:rPr lang="en-US" dirty="0" err="1"/>
              <a:t>GoogleLogin</a:t>
            </a:r>
            <a:r>
              <a:rPr lang="en-US" dirty="0"/>
              <a:t> </a:t>
            </a:r>
            <a:r>
              <a:rPr lang="en-US" dirty="0" err="1"/>
              <a:t>auth</a:t>
            </a:r>
            <a:r>
              <a:rPr lang="en-US" dirty="0" smtClean="0"/>
              <a:t>=”</a:t>
            </a:r>
          </a:p>
          <a:p>
            <a:pPr lvl="1"/>
            <a:r>
              <a:rPr lang="en-US" dirty="0" smtClean="0"/>
              <a:t>Pass </a:t>
            </a:r>
            <a:r>
              <a:rPr lang="en-US" dirty="0" err="1" smtClean="0"/>
              <a:t>AuthCode</a:t>
            </a:r>
            <a:r>
              <a:rPr lang="en-US" dirty="0" smtClean="0"/>
              <a:t>, etc. as a POST request</a:t>
            </a:r>
          </a:p>
          <a:p>
            <a:pPr lvl="1"/>
            <a:r>
              <a:rPr lang="en-US" dirty="0" smtClean="0"/>
              <a:t>Send to C2DM </a:t>
            </a:r>
            <a:r>
              <a:rPr lang="en-US" dirty="0" err="1" smtClean="0"/>
              <a:t>entrypoint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android.apis.google.com/c2dm/send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smtClean="0"/>
              <a:t>Mobile: Receiving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539527"/>
          </a:xfrm>
        </p:spPr>
        <p:txBody>
          <a:bodyPr/>
          <a:lstStyle/>
          <a:p>
            <a:r>
              <a:rPr lang="en-US" dirty="0" smtClean="0"/>
              <a:t>When the phone receives a push message, the </a:t>
            </a:r>
            <a:r>
              <a:rPr lang="en-US" dirty="0" err="1" smtClean="0"/>
              <a:t>onMessage</a:t>
            </a:r>
            <a:r>
              <a:rPr lang="en-US" dirty="0" smtClean="0"/>
              <a:t>() function from C2DMBaseReceiver class gets called.</a:t>
            </a:r>
          </a:p>
          <a:p>
            <a:r>
              <a:rPr lang="en-US" dirty="0" smtClean="0"/>
              <a:t>Read the message (from the Intent) in </a:t>
            </a:r>
            <a:r>
              <a:rPr lang="en-US" dirty="0" err="1" smtClean="0"/>
              <a:t>onMessage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Notify the user about the update (e.g.: using a Notification)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Where could you use C2DM?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FlightTracker</a:t>
            </a:r>
            <a:r>
              <a:rPr lang="en-US" dirty="0" smtClean="0"/>
              <a:t> – Send updates when flight information changes</a:t>
            </a:r>
          </a:p>
          <a:p>
            <a:endParaRPr lang="en-US" dirty="0" smtClean="0"/>
          </a:p>
          <a:p>
            <a:r>
              <a:rPr lang="en-US" dirty="0" err="1" smtClean="0"/>
              <a:t>LocationTracker</a:t>
            </a:r>
            <a:r>
              <a:rPr lang="en-US" dirty="0" smtClean="0"/>
              <a:t> – Send updates when your friends visit a new location</a:t>
            </a:r>
          </a:p>
          <a:p>
            <a:endParaRPr lang="en-US" dirty="0" smtClean="0"/>
          </a:p>
          <a:p>
            <a:r>
              <a:rPr lang="en-US" dirty="0" smtClean="0"/>
              <a:t>Shipping Applications – Send updates to the phone when FedEx/UPS updates the tracking data on their website.</a:t>
            </a:r>
          </a:p>
          <a:p>
            <a:endParaRPr lang="en-US" dirty="0" smtClean="0"/>
          </a:p>
          <a:p>
            <a:r>
              <a:rPr lang="en-US" dirty="0" smtClean="0"/>
              <a:t>High Score Checker – Send updates to the phone when somebody beats your high score in a game.</a:t>
            </a:r>
          </a:p>
          <a:p>
            <a:endParaRPr lang="en-US" dirty="0" smtClean="0"/>
          </a:p>
          <a:p>
            <a:r>
              <a:rPr lang="en-US" dirty="0" smtClean="0"/>
              <a:t>Instant Messaging</a:t>
            </a:r>
          </a:p>
          <a:p>
            <a:endParaRPr lang="en-US" dirty="0" smtClean="0"/>
          </a:p>
          <a:p>
            <a:r>
              <a:rPr lang="en-US" dirty="0" smtClean="0"/>
              <a:t>Website Monitoring Service – Send a push message when your website is down and gets back up.</a:t>
            </a:r>
          </a:p>
          <a:p>
            <a:endParaRPr lang="en-US" dirty="0" smtClean="0"/>
          </a:p>
          <a:p>
            <a:r>
              <a:rPr lang="en-US" dirty="0" smtClean="0"/>
              <a:t>…many, many more scenarios.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8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870012"/>
          </a:xfrm>
        </p:spPr>
        <p:txBody>
          <a:bodyPr>
            <a:normAutofit/>
          </a:bodyPr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Client-side:</a:t>
            </a:r>
          </a:p>
          <a:p>
            <a:pPr lvl="1"/>
            <a:r>
              <a:rPr lang="en-US" dirty="0" smtClean="0"/>
              <a:t>Android Code written in Java</a:t>
            </a:r>
          </a:p>
          <a:p>
            <a:pPr lvl="1"/>
            <a:r>
              <a:rPr lang="en-US" dirty="0" smtClean="0"/>
              <a:t>To run on Emulator, use an AVD with Google APIs and sync a Google Account on the phone. </a:t>
            </a:r>
            <a:r>
              <a:rPr lang="en-US" dirty="0" smtClean="0">
                <a:solidFill>
                  <a:srgbClr val="FF0000"/>
                </a:solidFill>
              </a:rPr>
              <a:t>(Not Tested)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Server-side:</a:t>
            </a:r>
          </a:p>
          <a:p>
            <a:pPr lvl="1"/>
            <a:r>
              <a:rPr lang="en-US" dirty="0" smtClean="0"/>
              <a:t>Web application written in PHP</a:t>
            </a:r>
          </a:p>
          <a:p>
            <a:pPr lvl="1"/>
            <a:r>
              <a:rPr lang="en-US" dirty="0" smtClean="0"/>
              <a:t>Live at </a:t>
            </a:r>
            <a:r>
              <a:rPr lang="en-US" dirty="0" smtClean="0">
                <a:hlinkClick r:id="rId2"/>
              </a:rPr>
              <a:t>http://people.oregonstate.edu/~karves/c2dmDemo/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Fork or Download ZIP of Source Code from: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github.com/born2c0de/C2DM-Example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C2DM is a Push Messaging Framework offered by Google.</a:t>
            </a:r>
          </a:p>
          <a:p>
            <a:r>
              <a:rPr lang="en-US" dirty="0" smtClean="0"/>
              <a:t>Available only on Android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/>
          <a:lstStyle/>
          <a:p>
            <a:r>
              <a:rPr lang="en-US" dirty="0" smtClean="0"/>
              <a:t>Traditional “Pull”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287814"/>
              </p:ext>
            </p:extLst>
          </p:nvPr>
        </p:nvGraphicFramePr>
        <p:xfrm>
          <a:off x="838200" y="1981200"/>
          <a:ext cx="7315200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8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/>
          <a:lstStyle/>
          <a:p>
            <a:r>
              <a:rPr lang="en-US" dirty="0" smtClean="0"/>
              <a:t>“Push”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1963"/>
              </p:ext>
            </p:extLst>
          </p:nvPr>
        </p:nvGraphicFramePr>
        <p:xfrm>
          <a:off x="838200" y="1600200"/>
          <a:ext cx="7315200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6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91400" cy="925497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C2DM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Server-side:</a:t>
            </a:r>
          </a:p>
          <a:p>
            <a:r>
              <a:rPr lang="en-US" dirty="0" smtClean="0"/>
              <a:t>Reduces server-side traffic</a:t>
            </a:r>
          </a:p>
          <a:p>
            <a:r>
              <a:rPr lang="en-US" dirty="0" smtClean="0"/>
              <a:t>Reduces bandwidth costs</a:t>
            </a:r>
          </a:p>
          <a:p>
            <a:r>
              <a:rPr lang="en-US" dirty="0" smtClean="0"/>
              <a:t>Improves availability of server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Client-side:</a:t>
            </a:r>
          </a:p>
          <a:p>
            <a:r>
              <a:rPr lang="en-US" dirty="0" smtClean="0"/>
              <a:t>Minimizes data usage</a:t>
            </a:r>
          </a:p>
          <a:p>
            <a:r>
              <a:rPr lang="en-US" dirty="0" smtClean="0"/>
              <a:t>Works even if application is not running</a:t>
            </a:r>
          </a:p>
          <a:p>
            <a:r>
              <a:rPr lang="en-US" dirty="0" smtClean="0"/>
              <a:t>Saves Phone 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Requires users to have a Google account.</a:t>
            </a:r>
          </a:p>
          <a:p>
            <a:r>
              <a:rPr lang="en-US" dirty="0" smtClean="0"/>
              <a:t>Only supported on Android phones running v2.2 or higher</a:t>
            </a:r>
          </a:p>
          <a:p>
            <a:r>
              <a:rPr lang="en-US" dirty="0" smtClean="0"/>
              <a:t>Requires users to have the Android Play Store installed.</a:t>
            </a:r>
          </a:p>
          <a:p>
            <a:r>
              <a:rPr lang="en-US" dirty="0" smtClean="0"/>
              <a:t>No </a:t>
            </a:r>
            <a:r>
              <a:rPr lang="en-US" dirty="0"/>
              <a:t>guarantees about </a:t>
            </a:r>
            <a:r>
              <a:rPr lang="en-US" dirty="0" smtClean="0"/>
              <a:t>delivery.</a:t>
            </a:r>
          </a:p>
          <a:p>
            <a:r>
              <a:rPr lang="en-US" dirty="0" smtClean="0"/>
              <a:t>No guarantees about </a:t>
            </a:r>
            <a:r>
              <a:rPr lang="en-US" dirty="0"/>
              <a:t>the order of </a:t>
            </a:r>
            <a:r>
              <a:rPr lang="en-US" dirty="0" smtClean="0"/>
              <a:t>messages.</a:t>
            </a:r>
          </a:p>
          <a:p>
            <a:r>
              <a:rPr lang="en-US" dirty="0" smtClean="0"/>
              <a:t>Can only send short messages (limited to 1MB)</a:t>
            </a:r>
          </a:p>
          <a:p>
            <a:r>
              <a:rPr lang="en-US" dirty="0" smtClean="0"/>
              <a:t>Google limits the number of messages a sender sends in total as well as to each individual device.</a:t>
            </a:r>
          </a:p>
          <a:p>
            <a:r>
              <a:rPr lang="en-US" dirty="0" smtClean="0"/>
              <a:t>No built-in interface for message handling.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STILL IN BETA</a:t>
            </a:r>
          </a:p>
          <a:p>
            <a:r>
              <a:rPr lang="en-US" dirty="0" smtClean="0"/>
              <a:t>C2DM API CHANGES FREQUENTLY (every month or so)</a:t>
            </a:r>
          </a:p>
        </p:txBody>
      </p:sp>
    </p:spTree>
    <p:extLst>
      <p:ext uri="{BB962C8B-B14F-4D97-AF65-F5344CB8AC3E}">
        <p14:creationId xmlns:p14="http://schemas.microsoft.com/office/powerpoint/2010/main" val="6084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access to C2DM </a:t>
            </a:r>
            <a:r>
              <a:rPr lang="en-US" dirty="0"/>
              <a:t>API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developers.google.com/android/c2dm/signup</a:t>
            </a:r>
            <a:endParaRPr lang="en-US" dirty="0" smtClean="0"/>
          </a:p>
          <a:p>
            <a:r>
              <a:rPr lang="en-US" dirty="0" smtClean="0"/>
              <a:t>Grab the C2DM Java Library files from Google’s Chrome to </a:t>
            </a:r>
            <a:r>
              <a:rPr lang="en-US" dirty="0"/>
              <a:t>Phone Extension example. </a:t>
            </a:r>
            <a:r>
              <a:rPr lang="en-US" dirty="0">
                <a:hlinkClick r:id="rId3"/>
              </a:rPr>
              <a:t>http://code.google.com/p/chrometophone/source/browse/#</a:t>
            </a:r>
            <a:r>
              <a:rPr lang="en-US" dirty="0" smtClean="0">
                <a:hlinkClick r:id="rId3"/>
              </a:rPr>
              <a:t>svn%2Ftrunk%2Fandroid%2Fc2dm%2Fcom%2Fgoogle%2Fandroid%2Fc2dm</a:t>
            </a:r>
            <a:endParaRPr lang="en-US" dirty="0" smtClean="0"/>
          </a:p>
          <a:p>
            <a:r>
              <a:rPr lang="en-US" dirty="0" smtClean="0"/>
              <a:t>Write a web application to interface with C2DM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/>
          <a:lstStyle/>
          <a:p>
            <a:r>
              <a:rPr lang="en-US" dirty="0" smtClean="0"/>
              <a:t>Lifecycle of C2DM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116929"/>
              </p:ext>
            </p:extLst>
          </p:nvPr>
        </p:nvGraphicFramePr>
        <p:xfrm>
          <a:off x="381000" y="1600200"/>
          <a:ext cx="838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2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Mobile: Registering for C2DM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that extends C2DMBaseReceiver</a:t>
            </a:r>
          </a:p>
          <a:p>
            <a:pPr lvl="1"/>
            <a:r>
              <a:rPr lang="en-US" dirty="0" smtClean="0"/>
              <a:t>Write event-handler code for </a:t>
            </a:r>
            <a:r>
              <a:rPr lang="en-US" dirty="0" err="1" smtClean="0"/>
              <a:t>onRegistered</a:t>
            </a:r>
            <a:r>
              <a:rPr lang="en-US" dirty="0" smtClean="0"/>
              <a:t>(), </a:t>
            </a:r>
            <a:r>
              <a:rPr lang="en-US" dirty="0" err="1" smtClean="0"/>
              <a:t>onUnRegistered</a:t>
            </a:r>
            <a:r>
              <a:rPr lang="en-US" dirty="0" smtClean="0"/>
              <a:t>(), </a:t>
            </a:r>
            <a:r>
              <a:rPr lang="en-US" dirty="0" err="1" smtClean="0"/>
              <a:t>onError</a:t>
            </a:r>
            <a:r>
              <a:rPr lang="en-US" dirty="0" smtClean="0"/>
              <a:t>(), etc.</a:t>
            </a:r>
          </a:p>
          <a:p>
            <a:r>
              <a:rPr lang="en-US" dirty="0"/>
              <a:t>Call C2DMMessaging::register()</a:t>
            </a:r>
          </a:p>
          <a:p>
            <a:r>
              <a:rPr lang="en-US" dirty="0" smtClean="0"/>
              <a:t>Registration ID available after successful registration.</a:t>
            </a:r>
          </a:p>
        </p:txBody>
      </p:sp>
    </p:spTree>
    <p:extLst>
      <p:ext uri="{BB962C8B-B14F-4D97-AF65-F5344CB8AC3E}">
        <p14:creationId xmlns:p14="http://schemas.microsoft.com/office/powerpoint/2010/main" val="35990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182</TotalTime>
  <Words>622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Cool APIs   C2DM Cloud to Device Messaging</vt:lpstr>
      <vt:lpstr>What is it?</vt:lpstr>
      <vt:lpstr>Traditional “Pull” Model</vt:lpstr>
      <vt:lpstr>“Push” Model</vt:lpstr>
      <vt:lpstr>Advantages of C2DM</vt:lpstr>
      <vt:lpstr>Limitations</vt:lpstr>
      <vt:lpstr>How to get started</vt:lpstr>
      <vt:lpstr>Lifecycle of C2DM</vt:lpstr>
      <vt:lpstr>Mobile: Registering for C2DM</vt:lpstr>
      <vt:lpstr>Mobile: Sending Registration Details to Server</vt:lpstr>
      <vt:lpstr>Mobile: Permissions</vt:lpstr>
      <vt:lpstr>Server: Sending a Message</vt:lpstr>
      <vt:lpstr>Mobile: Receiving a Message</vt:lpstr>
      <vt:lpstr>Where could you use C2DM?</vt:lpstr>
      <vt:lpstr>Sample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APIs – C2DM Cloud to Device Messaging</dc:title>
  <dc:creator>Sanchit Karve</dc:creator>
  <cp:lastModifiedBy>Sanchit Karve</cp:lastModifiedBy>
  <cp:revision>19</cp:revision>
  <dcterms:created xsi:type="dcterms:W3CDTF">2012-05-30T12:27:59Z</dcterms:created>
  <dcterms:modified xsi:type="dcterms:W3CDTF">2012-05-30T17:09:52Z</dcterms:modified>
</cp:coreProperties>
</file>