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1" r:id="rId3"/>
    <p:sldId id="262" r:id="rId4"/>
    <p:sldId id="263" r:id="rId5"/>
    <p:sldId id="264" r:id="rId6"/>
    <p:sldId id="259" r:id="rId7"/>
    <p:sldId id="265" r:id="rId8"/>
    <p:sldId id="266" r:id="rId9"/>
    <p:sldId id="258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eth gajawada" userId="deac40207328db99" providerId="LiveId" clId="{BE7E8320-BA48-4C3E-83A3-12E798F098C0}"/>
    <pc:docChg chg="custSel addSld delSld modSld">
      <pc:chgData name="saketh gajawada" userId="deac40207328db99" providerId="LiveId" clId="{BE7E8320-BA48-4C3E-83A3-12E798F098C0}" dt="2021-03-18T17:13:03.594" v="377" actId="20577"/>
      <pc:docMkLst>
        <pc:docMk/>
      </pc:docMkLst>
      <pc:sldChg chg="addSp delSp modSp new mod">
        <pc:chgData name="saketh gajawada" userId="deac40207328db99" providerId="LiveId" clId="{BE7E8320-BA48-4C3E-83A3-12E798F098C0}" dt="2021-03-18T17:05:18.524" v="99" actId="1076"/>
        <pc:sldMkLst>
          <pc:docMk/>
          <pc:sldMk cId="2866661419" sldId="262"/>
        </pc:sldMkLst>
        <pc:spChg chg="mod">
          <ac:chgData name="saketh gajawada" userId="deac40207328db99" providerId="LiveId" clId="{BE7E8320-BA48-4C3E-83A3-12E798F098C0}" dt="2021-03-18T17:03:37.495" v="95" actId="20577"/>
          <ac:spMkLst>
            <pc:docMk/>
            <pc:sldMk cId="2866661419" sldId="262"/>
            <ac:spMk id="2" creationId="{9F1EBE5D-AB04-49D5-A96B-0DABC3D886AC}"/>
          </ac:spMkLst>
        </pc:spChg>
        <pc:spChg chg="del">
          <ac:chgData name="saketh gajawada" userId="deac40207328db99" providerId="LiveId" clId="{BE7E8320-BA48-4C3E-83A3-12E798F098C0}" dt="2021-03-18T17:05:07.957" v="96" actId="931"/>
          <ac:spMkLst>
            <pc:docMk/>
            <pc:sldMk cId="2866661419" sldId="262"/>
            <ac:spMk id="3" creationId="{38FBEC71-4323-4FCA-B2FB-E2F20C98C528}"/>
          </ac:spMkLst>
        </pc:spChg>
        <pc:picChg chg="add mod">
          <ac:chgData name="saketh gajawada" userId="deac40207328db99" providerId="LiveId" clId="{BE7E8320-BA48-4C3E-83A3-12E798F098C0}" dt="2021-03-18T17:05:18.524" v="99" actId="1076"/>
          <ac:picMkLst>
            <pc:docMk/>
            <pc:sldMk cId="2866661419" sldId="262"/>
            <ac:picMk id="5" creationId="{751DD1BE-EB1C-4F2D-8547-61318A105237}"/>
          </ac:picMkLst>
        </pc:picChg>
      </pc:sldChg>
      <pc:sldChg chg="modSp new mod">
        <pc:chgData name="saketh gajawada" userId="deac40207328db99" providerId="LiveId" clId="{BE7E8320-BA48-4C3E-83A3-12E798F098C0}" dt="2021-03-18T17:13:03.594" v="377" actId="20577"/>
        <pc:sldMkLst>
          <pc:docMk/>
          <pc:sldMk cId="2676177642" sldId="263"/>
        </pc:sldMkLst>
        <pc:spChg chg="mod">
          <ac:chgData name="saketh gajawada" userId="deac40207328db99" providerId="LiveId" clId="{BE7E8320-BA48-4C3E-83A3-12E798F098C0}" dt="2021-03-18T17:13:03.594" v="377" actId="20577"/>
          <ac:spMkLst>
            <pc:docMk/>
            <pc:sldMk cId="2676177642" sldId="263"/>
            <ac:spMk id="2" creationId="{E6A21772-ACCE-4198-8DC2-22E22CE46CDF}"/>
          </ac:spMkLst>
        </pc:spChg>
        <pc:spChg chg="mod">
          <ac:chgData name="saketh gajawada" userId="deac40207328db99" providerId="LiveId" clId="{BE7E8320-BA48-4C3E-83A3-12E798F098C0}" dt="2021-03-18T17:13:00.090" v="373" actId="20577"/>
          <ac:spMkLst>
            <pc:docMk/>
            <pc:sldMk cId="2676177642" sldId="263"/>
            <ac:spMk id="3" creationId="{9330CC5F-89AC-4170-967E-C0CC9CF18074}"/>
          </ac:spMkLst>
        </pc:spChg>
      </pc:sldChg>
      <pc:sldChg chg="modSp new mod">
        <pc:chgData name="saketh gajawada" userId="deac40207328db99" providerId="LiveId" clId="{BE7E8320-BA48-4C3E-83A3-12E798F098C0}" dt="2021-03-18T17:08:19.896" v="242" actId="20577"/>
        <pc:sldMkLst>
          <pc:docMk/>
          <pc:sldMk cId="960285637" sldId="264"/>
        </pc:sldMkLst>
        <pc:spChg chg="mod">
          <ac:chgData name="saketh gajawada" userId="deac40207328db99" providerId="LiveId" clId="{BE7E8320-BA48-4C3E-83A3-12E798F098C0}" dt="2021-03-18T17:08:19.896" v="242" actId="20577"/>
          <ac:spMkLst>
            <pc:docMk/>
            <pc:sldMk cId="960285637" sldId="264"/>
            <ac:spMk id="2" creationId="{13F65485-22E6-4A8F-9572-3EABF3A19257}"/>
          </ac:spMkLst>
        </pc:spChg>
      </pc:sldChg>
      <pc:sldChg chg="modSp new mod">
        <pc:chgData name="saketh gajawada" userId="deac40207328db99" providerId="LiveId" clId="{BE7E8320-BA48-4C3E-83A3-12E798F098C0}" dt="2021-03-18T17:10:00.683" v="334" actId="14100"/>
        <pc:sldMkLst>
          <pc:docMk/>
          <pc:sldMk cId="886910417" sldId="265"/>
        </pc:sldMkLst>
        <pc:spChg chg="mod">
          <ac:chgData name="saketh gajawada" userId="deac40207328db99" providerId="LiveId" clId="{BE7E8320-BA48-4C3E-83A3-12E798F098C0}" dt="2021-03-18T17:10:00.683" v="334" actId="14100"/>
          <ac:spMkLst>
            <pc:docMk/>
            <pc:sldMk cId="886910417" sldId="265"/>
            <ac:spMk id="2" creationId="{1E5C3D8D-42ED-479A-83E3-81A7079D9D5A}"/>
          </ac:spMkLst>
        </pc:spChg>
        <pc:spChg chg="mod">
          <ac:chgData name="saketh gajawada" userId="deac40207328db99" providerId="LiveId" clId="{BE7E8320-BA48-4C3E-83A3-12E798F098C0}" dt="2021-03-18T17:09:50.060" v="332" actId="27636"/>
          <ac:spMkLst>
            <pc:docMk/>
            <pc:sldMk cId="886910417" sldId="265"/>
            <ac:spMk id="3" creationId="{FD0A5666-5257-4FF3-B8B3-9A317B8DB826}"/>
          </ac:spMkLst>
        </pc:spChg>
      </pc:sldChg>
      <pc:sldChg chg="new del">
        <pc:chgData name="saketh gajawada" userId="deac40207328db99" providerId="LiveId" clId="{BE7E8320-BA48-4C3E-83A3-12E798F098C0}" dt="2021-03-18T17:08:44.071" v="244" actId="2696"/>
        <pc:sldMkLst>
          <pc:docMk/>
          <pc:sldMk cId="998237958" sldId="265"/>
        </pc:sldMkLst>
      </pc:sldChg>
      <pc:sldChg chg="delSp modSp new mod">
        <pc:chgData name="saketh gajawada" userId="deac40207328db99" providerId="LiveId" clId="{BE7E8320-BA48-4C3E-83A3-12E798F098C0}" dt="2021-03-18T17:11:15.038" v="352" actId="21"/>
        <pc:sldMkLst>
          <pc:docMk/>
          <pc:sldMk cId="2314385279" sldId="266"/>
        </pc:sldMkLst>
        <pc:spChg chg="mod">
          <ac:chgData name="saketh gajawada" userId="deac40207328db99" providerId="LiveId" clId="{BE7E8320-BA48-4C3E-83A3-12E798F098C0}" dt="2021-03-18T17:10:50.654" v="349" actId="14100"/>
          <ac:spMkLst>
            <pc:docMk/>
            <pc:sldMk cId="2314385279" sldId="266"/>
            <ac:spMk id="2" creationId="{9CAB4BC7-55C8-4C61-AA49-294B66426E82}"/>
          </ac:spMkLst>
        </pc:spChg>
        <pc:spChg chg="del mod">
          <ac:chgData name="saketh gajawada" userId="deac40207328db99" providerId="LiveId" clId="{BE7E8320-BA48-4C3E-83A3-12E798F098C0}" dt="2021-03-18T17:11:15.038" v="352" actId="21"/>
          <ac:spMkLst>
            <pc:docMk/>
            <pc:sldMk cId="2314385279" sldId="266"/>
            <ac:spMk id="3" creationId="{2A2C3374-14C8-47E1-A875-118EE3CDB189}"/>
          </ac:spMkLst>
        </pc:spChg>
      </pc:sldChg>
      <pc:sldChg chg="delSp modSp new mod">
        <pc:chgData name="saketh gajawada" userId="deac40207328db99" providerId="LiveId" clId="{BE7E8320-BA48-4C3E-83A3-12E798F098C0}" dt="2021-03-18T17:12:25.815" v="371" actId="14100"/>
        <pc:sldMkLst>
          <pc:docMk/>
          <pc:sldMk cId="128101766" sldId="267"/>
        </pc:sldMkLst>
        <pc:spChg chg="mod">
          <ac:chgData name="saketh gajawada" userId="deac40207328db99" providerId="LiveId" clId="{BE7E8320-BA48-4C3E-83A3-12E798F098C0}" dt="2021-03-18T17:12:25.815" v="371" actId="14100"/>
          <ac:spMkLst>
            <pc:docMk/>
            <pc:sldMk cId="128101766" sldId="267"/>
            <ac:spMk id="2" creationId="{609BC424-DCD5-4263-90E9-D113086A715E}"/>
          </ac:spMkLst>
        </pc:spChg>
        <pc:spChg chg="del mod">
          <ac:chgData name="saketh gajawada" userId="deac40207328db99" providerId="LiveId" clId="{BE7E8320-BA48-4C3E-83A3-12E798F098C0}" dt="2021-03-18T17:12:06.756" v="368" actId="21"/>
          <ac:spMkLst>
            <pc:docMk/>
            <pc:sldMk cId="128101766" sldId="267"/>
            <ac:spMk id="3" creationId="{918D3F8A-B3D4-49A5-9CE5-C17A06A32A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9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4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8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6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0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6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9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5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B53A7-3209-46A6-9454-F38EAC8F11E7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al compass on a blue background">
            <a:extLst>
              <a:ext uri="{FF2B5EF4-FFF2-40B4-BE49-F238E27FC236}">
                <a16:creationId xmlns:a16="http://schemas.microsoft.com/office/drawing/2014/main" id="{A823FCA8-5517-48B4-9779-96016BCCC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8182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66D1F-2E66-469C-A7B6-B544401A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417" y="381001"/>
            <a:ext cx="7803472" cy="4119979"/>
          </a:xfrm>
        </p:spPr>
        <p:txBody>
          <a:bodyPr anchor="t">
            <a:normAutofit/>
          </a:bodyPr>
          <a:lstStyle/>
          <a:p>
            <a:pPr algn="ctr"/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7200" dirty="0">
                <a:solidFill>
                  <a:srgbClr val="FFFFFF"/>
                </a:solidFill>
              </a:rPr>
              <a:t>Q</a:t>
            </a:r>
            <a:r>
              <a:rPr lang="en-US" sz="5200" dirty="0">
                <a:solidFill>
                  <a:schemeClr val="tx2"/>
                </a:solidFill>
              </a:rPr>
              <a:t>ueue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 Management System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612AD-64A4-4108-90DD-000D9F8D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C424-DCD5-4263-90E9-D113086A7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212597"/>
          </a:xfrm>
        </p:spPr>
        <p:txBody>
          <a:bodyPr/>
          <a:lstStyle/>
          <a:p>
            <a:r>
              <a:rPr lang="en-US" sz="8800" dirty="0"/>
              <a:t>Departure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2810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CC0F0-8F2B-4F83-BF87-60BB2143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86" y="671880"/>
            <a:ext cx="5978539" cy="556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EF3-16E3-43C9-93DB-0DBADACA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long queues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23709-9E53-4002-9493-C084D55C1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42" y="2557463"/>
            <a:ext cx="4981916" cy="3317875"/>
          </a:xfrm>
        </p:spPr>
      </p:pic>
    </p:spTree>
    <p:extLst>
      <p:ext uri="{BB962C8B-B14F-4D97-AF65-F5344CB8AC3E}">
        <p14:creationId xmlns:p14="http://schemas.microsoft.com/office/powerpoint/2010/main" val="227555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BE5D-AB04-49D5-A96B-0DABC3D8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u need to do is book an appointment from home and come to place 10 min earlier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DD1BE-EB1C-4F2D-8547-61318A105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23" y="2447524"/>
            <a:ext cx="8723974" cy="3589292"/>
          </a:xfrm>
        </p:spPr>
      </p:pic>
    </p:spTree>
    <p:extLst>
      <p:ext uri="{BB962C8B-B14F-4D97-AF65-F5344CB8AC3E}">
        <p14:creationId xmlns:p14="http://schemas.microsoft.com/office/powerpoint/2010/main" val="286666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1772-ACCE-4198-8DC2-22E22CE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u the queue management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CC5F-89AC-4170-967E-C0CC9CF1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first window of program after adding background)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1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5485-22E6-4A8F-9572-3EABF3A1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D559-5C1D-446C-9C1F-0BBC9131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2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E2BE4-A35E-4023-84E9-88A0C7E6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39" y="692458"/>
            <a:ext cx="590364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2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3D8D-42ED-479A-83E3-81A7079D9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415453"/>
          </a:xfrm>
        </p:spPr>
        <p:txBody>
          <a:bodyPr/>
          <a:lstStyle/>
          <a:p>
            <a:r>
              <a:rPr lang="en-US" dirty="0"/>
              <a:t>Project is mainly divided into two parts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A5666-5257-4FF3-B8B3-9A317B8DB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508067" y="493267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91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BC7-55C8-4C61-AA49-294B6642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40024"/>
            <a:ext cx="6815669" cy="2361460"/>
          </a:xfrm>
        </p:spPr>
        <p:txBody>
          <a:bodyPr/>
          <a:lstStyle/>
          <a:p>
            <a:r>
              <a:rPr lang="en-US" sz="8800" dirty="0"/>
              <a:t>Arrival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31438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87F0-250E-48A6-B15C-D079AE3B5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32" y="635223"/>
            <a:ext cx="6995604" cy="56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55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58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 Queue  Management System</vt:lpstr>
      <vt:lpstr>No more long queues</vt:lpstr>
      <vt:lpstr>All u need to do is book an appointment from home and come to place 10 min earlier</vt:lpstr>
      <vt:lpstr>Presenting u the queue management app</vt:lpstr>
      <vt:lpstr>Main idea of the project</vt:lpstr>
      <vt:lpstr>PowerPoint Presentation</vt:lpstr>
      <vt:lpstr>Project is mainly divided into two parts</vt:lpstr>
      <vt:lpstr>Arrival</vt:lpstr>
      <vt:lpstr>PowerPoint Presentation</vt:lpstr>
      <vt:lpstr>Departure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 Management System</dc:title>
  <dc:creator>saketh gajawada</dc:creator>
  <cp:lastModifiedBy>saketh gajawada</cp:lastModifiedBy>
  <cp:revision>4</cp:revision>
  <dcterms:created xsi:type="dcterms:W3CDTF">2021-03-18T15:31:02Z</dcterms:created>
  <dcterms:modified xsi:type="dcterms:W3CDTF">2021-03-18T17:13:56Z</dcterms:modified>
</cp:coreProperties>
</file>