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7" r:id="rId3"/>
    <p:sldId id="259" r:id="rId4"/>
    <p:sldId id="260" r:id="rId5"/>
    <p:sldId id="268" r:id="rId6"/>
    <p:sldId id="262" r:id="rId7"/>
    <p:sldId id="269" r:id="rId8"/>
    <p:sldId id="271" r:id="rId9"/>
    <p:sldId id="263" r:id="rId10"/>
    <p:sldId id="264" r:id="rId11"/>
    <p:sldId id="270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FFB7D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97" autoAdjust="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4AC32-5714-4893-AB5A-D46F8C5131B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61B0F1-2C65-4380-BBD8-D982D08299B2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  <a:latin typeface="Century" panose="02040604050505020304" pitchFamily="18" charset="0"/>
            </a:rPr>
            <a:t>Članovi tima</a:t>
          </a:r>
        </a:p>
      </dgm:t>
    </dgm:pt>
    <dgm:pt modelId="{FE6DED5D-8D6E-48C9-9543-A1921F4FAB5A}" type="parTrans" cxnId="{35548288-20B4-4639-BCC6-BE96998D0CDE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D35A6B4B-78D8-4569-8BAC-D85A2326C14B}" type="sibTrans" cxnId="{35548288-20B4-4639-BCC6-BE96998D0CDE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BDE07D93-076A-46D9-A776-DEBCA56C5AD7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  <a:latin typeface="Century" panose="02040604050505020304" pitchFamily="18" charset="0"/>
            </a:rPr>
            <a:t>O projektu</a:t>
          </a:r>
        </a:p>
      </dgm:t>
    </dgm:pt>
    <dgm:pt modelId="{B91BA131-C072-4268-80BC-881FF0C77CBF}" type="parTrans" cxnId="{EC2A3529-AC0F-48EF-B8BB-49928B47F453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2561E594-F7D6-47BB-AB74-E32DF2EEE0D4}" type="sibTrans" cxnId="{EC2A3529-AC0F-48EF-B8BB-49928B47F453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C2F9AFED-4782-4AB5-A274-B9E37F586D18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  <a:latin typeface="Century" panose="02040604050505020304" pitchFamily="18" charset="0"/>
            </a:rPr>
            <a:t>Slična </a:t>
          </a:r>
          <a:r>
            <a:rPr lang="hr-HR" noProof="0" dirty="0" err="1">
              <a:solidFill>
                <a:srgbClr val="FFB7DA"/>
              </a:solidFill>
              <a:latin typeface="Century" panose="02040604050505020304" pitchFamily="18" charset="0"/>
            </a:rPr>
            <a:t>rje</a:t>
          </a:r>
          <a:r>
            <a:rPr lang="en-US" noProof="0" dirty="0">
              <a:solidFill>
                <a:srgbClr val="FFB7DA"/>
              </a:solidFill>
              <a:latin typeface="Century" panose="02040604050505020304" pitchFamily="18" charset="0"/>
            </a:rPr>
            <a:t>š</a:t>
          </a:r>
          <a:r>
            <a:rPr lang="hr-HR" noProof="0" dirty="0" err="1">
              <a:solidFill>
                <a:srgbClr val="FFB7DA"/>
              </a:solidFill>
              <a:latin typeface="Century" panose="02040604050505020304" pitchFamily="18" charset="0"/>
            </a:rPr>
            <a:t>enja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75BADCFC-4D86-47DA-8ABB-DF0811A44307}" type="parTrans" cxnId="{33445C49-C322-4DF7-9CF2-E73E70ED934C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32B9D310-4105-41FD-91FE-9733440A5B13}" type="sibTrans" cxnId="{33445C49-C322-4DF7-9CF2-E73E70ED934C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A92A75E4-5C45-4797-9B04-F9A9F7CBAF35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  <a:latin typeface="Century" panose="02040604050505020304" pitchFamily="18" charset="0"/>
            </a:rPr>
            <a:t>Pregled zahtjeva</a:t>
          </a:r>
        </a:p>
      </dgm:t>
    </dgm:pt>
    <dgm:pt modelId="{61CE5057-70FA-4990-9B83-BE9000C2118B}" type="parTrans" cxnId="{F770F384-4CDC-4570-B115-ACD2FD0AA80C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6192ABE9-C1EC-4B45-8CE4-10AAF2EA5C83}" type="sibTrans" cxnId="{F770F384-4CDC-4570-B115-ACD2FD0AA80C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70AE2B87-0838-4B90-B214-C20DBA4A8723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  <a:latin typeface="Century" panose="02040604050505020304" pitchFamily="18" charset="0"/>
            </a:rPr>
            <a:t>Korišteni alati i tehnologije</a:t>
          </a:r>
        </a:p>
      </dgm:t>
    </dgm:pt>
    <dgm:pt modelId="{67999928-84DA-42E4-B142-0A0DBF64900A}" type="parTrans" cxnId="{573666B3-8F29-4B82-A131-3D421F3A94E8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5D2F63C7-9401-4141-8B56-97D837512E30}" type="sibTrans" cxnId="{573666B3-8F29-4B82-A131-3D421F3A94E8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E1045407-A7B4-491E-A9FE-01EE504E312D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noProof="0" dirty="0">
              <a:solidFill>
                <a:srgbClr val="FFB7DA"/>
              </a:solidFill>
              <a:latin typeface="Century" panose="02040604050505020304" pitchFamily="18" charset="0"/>
            </a:rPr>
            <a:t>Arhitektura</a:t>
          </a:r>
        </a:p>
      </dgm:t>
    </dgm:pt>
    <dgm:pt modelId="{A2973379-F488-48F2-9CC2-AD70ED1C73EE}" type="parTrans" cxnId="{5FAF8695-08B4-41CC-AA21-E06038297A0D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21FF7DFA-2FEA-427A-BB26-BB2F242778DD}" type="sibTrans" cxnId="{5FAF8695-08B4-41CC-AA21-E06038297A0D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74D0239B-B0B2-412C-9F5A-896C58DACCB4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noProof="0" dirty="0" err="1">
              <a:solidFill>
                <a:srgbClr val="FFB7DA"/>
              </a:solidFill>
              <a:latin typeface="Century" panose="02040604050505020304" pitchFamily="18" charset="0"/>
            </a:rPr>
            <a:t>Ispitivanje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311315CF-80DA-46FF-9593-81A0B289857F}" type="parTrans" cxnId="{373100F3-748E-473C-9A71-E14F88122453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A063A89F-E5D2-48AE-A06C-0F520DAF9219}" type="sibTrans" cxnId="{373100F3-748E-473C-9A71-E14F88122453}">
      <dgm:prSet/>
      <dgm:spPr/>
      <dgm:t>
        <a:bodyPr/>
        <a:lstStyle/>
        <a:p>
          <a:endParaRPr lang="hr-HR" noProof="0" dirty="0">
            <a:solidFill>
              <a:srgbClr val="747474"/>
            </a:solidFill>
          </a:endParaRPr>
        </a:p>
      </dgm:t>
    </dgm:pt>
    <dgm:pt modelId="{462897A6-4C38-462E-A71F-C1FCD4B9F10F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noProof="0" dirty="0" err="1">
              <a:solidFill>
                <a:srgbClr val="FFB7DA"/>
              </a:solidFill>
              <a:latin typeface="Century" panose="02040604050505020304" pitchFamily="18" charset="0"/>
            </a:rPr>
            <a:t>Organizacija</a:t>
          </a:r>
          <a:r>
            <a:rPr lang="en-US" noProof="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en-US" noProof="0" dirty="0" err="1">
              <a:solidFill>
                <a:srgbClr val="FFB7DA"/>
              </a:solidFill>
              <a:latin typeface="Century" panose="02040604050505020304" pitchFamily="18" charset="0"/>
            </a:rPr>
            <a:t>rada</a:t>
          </a:r>
          <a:r>
            <a:rPr lang="en-US" noProof="0" dirty="0">
              <a:solidFill>
                <a:srgbClr val="FFB7DA"/>
              </a:solidFill>
              <a:latin typeface="Century" panose="02040604050505020304" pitchFamily="18" charset="0"/>
            </a:rPr>
            <a:t>, </a:t>
          </a:r>
          <a:r>
            <a:rPr lang="en-US" noProof="0" dirty="0" err="1">
              <a:solidFill>
                <a:srgbClr val="FFB7DA"/>
              </a:solidFill>
              <a:latin typeface="Century" panose="02040604050505020304" pitchFamily="18" charset="0"/>
            </a:rPr>
            <a:t>zaključak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8283DB6A-2ACF-480E-82AD-1A17986F9133}" type="parTrans" cxnId="{BC480C77-F291-41A4-9DA8-349507E91407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96291E9D-9553-4018-87F1-80288E6406CF}" type="sibTrans" cxnId="{BC480C77-F291-41A4-9DA8-349507E91407}">
      <dgm:prSet/>
      <dgm:spPr/>
      <dgm:t>
        <a:bodyPr/>
        <a:lstStyle/>
        <a:p>
          <a:endParaRPr lang="en-US">
            <a:solidFill>
              <a:srgbClr val="747474"/>
            </a:solidFill>
          </a:endParaRPr>
        </a:p>
      </dgm:t>
    </dgm:pt>
    <dgm:pt modelId="{89489CBB-DE1B-4BCD-B773-E7638C846E45}" type="pres">
      <dgm:prSet presAssocID="{46C4AC32-5714-4893-AB5A-D46F8C5131BE}" presName="Name0" presStyleCnt="0">
        <dgm:presLayoutVars>
          <dgm:dir/>
          <dgm:resizeHandles val="exact"/>
        </dgm:presLayoutVars>
      </dgm:prSet>
      <dgm:spPr/>
    </dgm:pt>
    <dgm:pt modelId="{996B9796-51FF-4C0A-B3A6-F186DC18D660}" type="pres">
      <dgm:prSet presAssocID="{8D61B0F1-2C65-4380-BBD8-D982D08299B2}" presName="node" presStyleLbl="node1" presStyleIdx="0" presStyleCnt="8">
        <dgm:presLayoutVars>
          <dgm:bulletEnabled val="1"/>
        </dgm:presLayoutVars>
      </dgm:prSet>
      <dgm:spPr/>
    </dgm:pt>
    <dgm:pt modelId="{C958FF12-8900-441F-9B26-143F074EA083}" type="pres">
      <dgm:prSet presAssocID="{D35A6B4B-78D8-4569-8BAC-D85A2326C14B}" presName="sibTrans" presStyleLbl="sibTrans1D1" presStyleIdx="0" presStyleCnt="7"/>
      <dgm:spPr/>
    </dgm:pt>
    <dgm:pt modelId="{3F7D2435-A3A0-4475-89F8-BD8E4782BD66}" type="pres">
      <dgm:prSet presAssocID="{D35A6B4B-78D8-4569-8BAC-D85A2326C14B}" presName="connectorText" presStyleLbl="sibTrans1D1" presStyleIdx="0" presStyleCnt="7"/>
      <dgm:spPr/>
    </dgm:pt>
    <dgm:pt modelId="{FFCACFD5-9326-422C-9A5A-E84AA5CEBCCF}" type="pres">
      <dgm:prSet presAssocID="{BDE07D93-076A-46D9-A776-DEBCA56C5AD7}" presName="node" presStyleLbl="node1" presStyleIdx="1" presStyleCnt="8">
        <dgm:presLayoutVars>
          <dgm:bulletEnabled val="1"/>
        </dgm:presLayoutVars>
      </dgm:prSet>
      <dgm:spPr/>
    </dgm:pt>
    <dgm:pt modelId="{34AF84D5-FD6B-455E-A042-C2486FA9F8BC}" type="pres">
      <dgm:prSet presAssocID="{2561E594-F7D6-47BB-AB74-E32DF2EEE0D4}" presName="sibTrans" presStyleLbl="sibTrans1D1" presStyleIdx="1" presStyleCnt="7"/>
      <dgm:spPr/>
    </dgm:pt>
    <dgm:pt modelId="{ACFFAB3C-E9EA-4F6F-B647-881367369077}" type="pres">
      <dgm:prSet presAssocID="{2561E594-F7D6-47BB-AB74-E32DF2EEE0D4}" presName="connectorText" presStyleLbl="sibTrans1D1" presStyleIdx="1" presStyleCnt="7"/>
      <dgm:spPr/>
    </dgm:pt>
    <dgm:pt modelId="{E1C2D82B-4F4F-4BAD-A023-01F71FAA7A1D}" type="pres">
      <dgm:prSet presAssocID="{C2F9AFED-4782-4AB5-A274-B9E37F586D18}" presName="node" presStyleLbl="node1" presStyleIdx="2" presStyleCnt="8">
        <dgm:presLayoutVars>
          <dgm:bulletEnabled val="1"/>
        </dgm:presLayoutVars>
      </dgm:prSet>
      <dgm:spPr/>
    </dgm:pt>
    <dgm:pt modelId="{5F8192C7-F5FE-4A93-A961-51FF45702FF8}" type="pres">
      <dgm:prSet presAssocID="{32B9D310-4105-41FD-91FE-9733440A5B13}" presName="sibTrans" presStyleLbl="sibTrans1D1" presStyleIdx="2" presStyleCnt="7"/>
      <dgm:spPr/>
    </dgm:pt>
    <dgm:pt modelId="{465B3641-5B9A-45D6-B4C0-D14B3C4FE0CC}" type="pres">
      <dgm:prSet presAssocID="{32B9D310-4105-41FD-91FE-9733440A5B13}" presName="connectorText" presStyleLbl="sibTrans1D1" presStyleIdx="2" presStyleCnt="7"/>
      <dgm:spPr/>
    </dgm:pt>
    <dgm:pt modelId="{D3722FEF-62C2-4425-96A1-ECCC541A6E88}" type="pres">
      <dgm:prSet presAssocID="{A92A75E4-5C45-4797-9B04-F9A9F7CBAF35}" presName="node" presStyleLbl="node1" presStyleIdx="3" presStyleCnt="8">
        <dgm:presLayoutVars>
          <dgm:bulletEnabled val="1"/>
        </dgm:presLayoutVars>
      </dgm:prSet>
      <dgm:spPr/>
    </dgm:pt>
    <dgm:pt modelId="{B42B80D5-9F45-410F-804F-3114165573E7}" type="pres">
      <dgm:prSet presAssocID="{6192ABE9-C1EC-4B45-8CE4-10AAF2EA5C83}" presName="sibTrans" presStyleLbl="sibTrans1D1" presStyleIdx="3" presStyleCnt="7"/>
      <dgm:spPr/>
    </dgm:pt>
    <dgm:pt modelId="{C3CC1A4C-7CEF-40DB-B9EA-933111B0F533}" type="pres">
      <dgm:prSet presAssocID="{6192ABE9-C1EC-4B45-8CE4-10AAF2EA5C83}" presName="connectorText" presStyleLbl="sibTrans1D1" presStyleIdx="3" presStyleCnt="7"/>
      <dgm:spPr/>
    </dgm:pt>
    <dgm:pt modelId="{856DB942-9DFF-45EF-9A18-AD6CC236DA6E}" type="pres">
      <dgm:prSet presAssocID="{70AE2B87-0838-4B90-B214-C20DBA4A8723}" presName="node" presStyleLbl="node1" presStyleIdx="4" presStyleCnt="8">
        <dgm:presLayoutVars>
          <dgm:bulletEnabled val="1"/>
        </dgm:presLayoutVars>
      </dgm:prSet>
      <dgm:spPr/>
    </dgm:pt>
    <dgm:pt modelId="{A8CE2D88-09D8-402B-8854-784AD0A0BBD0}" type="pres">
      <dgm:prSet presAssocID="{5D2F63C7-9401-4141-8B56-97D837512E30}" presName="sibTrans" presStyleLbl="sibTrans1D1" presStyleIdx="4" presStyleCnt="7"/>
      <dgm:spPr/>
    </dgm:pt>
    <dgm:pt modelId="{EEFE42BE-3BD8-40B2-9BE2-95ACA55C7BF3}" type="pres">
      <dgm:prSet presAssocID="{5D2F63C7-9401-4141-8B56-97D837512E30}" presName="connectorText" presStyleLbl="sibTrans1D1" presStyleIdx="4" presStyleCnt="7"/>
      <dgm:spPr/>
    </dgm:pt>
    <dgm:pt modelId="{0AB987EC-87E6-47C1-A3E1-53DBC62EF8A3}" type="pres">
      <dgm:prSet presAssocID="{E1045407-A7B4-491E-A9FE-01EE504E312D}" presName="node" presStyleLbl="node1" presStyleIdx="5" presStyleCnt="8">
        <dgm:presLayoutVars>
          <dgm:bulletEnabled val="1"/>
        </dgm:presLayoutVars>
      </dgm:prSet>
      <dgm:spPr/>
    </dgm:pt>
    <dgm:pt modelId="{4094FDCC-8308-420A-8829-C8761A9070AE}" type="pres">
      <dgm:prSet presAssocID="{21FF7DFA-2FEA-427A-BB26-BB2F242778DD}" presName="sibTrans" presStyleLbl="sibTrans1D1" presStyleIdx="5" presStyleCnt="7"/>
      <dgm:spPr/>
    </dgm:pt>
    <dgm:pt modelId="{CDE35C7E-9796-445B-BDDA-3DCE6F06D89C}" type="pres">
      <dgm:prSet presAssocID="{21FF7DFA-2FEA-427A-BB26-BB2F242778DD}" presName="connectorText" presStyleLbl="sibTrans1D1" presStyleIdx="5" presStyleCnt="7"/>
      <dgm:spPr/>
    </dgm:pt>
    <dgm:pt modelId="{06FED204-8389-4850-A6D4-8435DC7CCAF2}" type="pres">
      <dgm:prSet presAssocID="{74D0239B-B0B2-412C-9F5A-896C58DACCB4}" presName="node" presStyleLbl="node1" presStyleIdx="6" presStyleCnt="8">
        <dgm:presLayoutVars>
          <dgm:bulletEnabled val="1"/>
        </dgm:presLayoutVars>
      </dgm:prSet>
      <dgm:spPr/>
    </dgm:pt>
    <dgm:pt modelId="{AD2094CB-AA60-4BED-A1EA-B3B82EF62B50}" type="pres">
      <dgm:prSet presAssocID="{A063A89F-E5D2-48AE-A06C-0F520DAF9219}" presName="sibTrans" presStyleLbl="sibTrans1D1" presStyleIdx="6" presStyleCnt="7"/>
      <dgm:spPr/>
    </dgm:pt>
    <dgm:pt modelId="{491E3C0F-BB4C-4E76-9E25-A788E5026E60}" type="pres">
      <dgm:prSet presAssocID="{A063A89F-E5D2-48AE-A06C-0F520DAF9219}" presName="connectorText" presStyleLbl="sibTrans1D1" presStyleIdx="6" presStyleCnt="7"/>
      <dgm:spPr/>
    </dgm:pt>
    <dgm:pt modelId="{19407398-F133-4C91-88F8-C281E3E7D1A2}" type="pres">
      <dgm:prSet presAssocID="{462897A6-4C38-462E-A71F-C1FCD4B9F10F}" presName="node" presStyleLbl="node1" presStyleIdx="7" presStyleCnt="8">
        <dgm:presLayoutVars>
          <dgm:bulletEnabled val="1"/>
        </dgm:presLayoutVars>
      </dgm:prSet>
      <dgm:spPr/>
    </dgm:pt>
  </dgm:ptLst>
  <dgm:cxnLst>
    <dgm:cxn modelId="{6EAF1D05-1537-4D1B-80AF-47A3E4CD2F44}" type="presOf" srcId="{2561E594-F7D6-47BB-AB74-E32DF2EEE0D4}" destId="{34AF84D5-FD6B-455E-A042-C2486FA9F8BC}" srcOrd="0" destOrd="0" presId="urn:microsoft.com/office/officeart/2016/7/layout/RepeatingBendingProcessNew"/>
    <dgm:cxn modelId="{D8F12120-6B6E-47AD-8A4E-3390CEB83192}" type="presOf" srcId="{5D2F63C7-9401-4141-8B56-97D837512E30}" destId="{EEFE42BE-3BD8-40B2-9BE2-95ACA55C7BF3}" srcOrd="1" destOrd="0" presId="urn:microsoft.com/office/officeart/2016/7/layout/RepeatingBendingProcessNew"/>
    <dgm:cxn modelId="{EC2A3529-AC0F-48EF-B8BB-49928B47F453}" srcId="{46C4AC32-5714-4893-AB5A-D46F8C5131BE}" destId="{BDE07D93-076A-46D9-A776-DEBCA56C5AD7}" srcOrd="1" destOrd="0" parTransId="{B91BA131-C072-4268-80BC-881FF0C77CBF}" sibTransId="{2561E594-F7D6-47BB-AB74-E32DF2EEE0D4}"/>
    <dgm:cxn modelId="{36117C2D-A982-4C11-B06D-41C51A0690C0}" type="presOf" srcId="{C2F9AFED-4782-4AB5-A274-B9E37F586D18}" destId="{E1C2D82B-4F4F-4BAD-A023-01F71FAA7A1D}" srcOrd="0" destOrd="0" presId="urn:microsoft.com/office/officeart/2016/7/layout/RepeatingBendingProcessNew"/>
    <dgm:cxn modelId="{74B4B630-6DE2-4D75-96B0-E3C12FBF1D84}" type="presOf" srcId="{32B9D310-4105-41FD-91FE-9733440A5B13}" destId="{5F8192C7-F5FE-4A93-A961-51FF45702FF8}" srcOrd="0" destOrd="0" presId="urn:microsoft.com/office/officeart/2016/7/layout/RepeatingBendingProcessNew"/>
    <dgm:cxn modelId="{36E74B5E-11CD-48F4-AC30-2CF93B8FD80F}" type="presOf" srcId="{BDE07D93-076A-46D9-A776-DEBCA56C5AD7}" destId="{FFCACFD5-9326-422C-9A5A-E84AA5CEBCCF}" srcOrd="0" destOrd="0" presId="urn:microsoft.com/office/officeart/2016/7/layout/RepeatingBendingProcessNew"/>
    <dgm:cxn modelId="{5738D566-270A-4CCB-9CC2-8A063554688A}" type="presOf" srcId="{70AE2B87-0838-4B90-B214-C20DBA4A8723}" destId="{856DB942-9DFF-45EF-9A18-AD6CC236DA6E}" srcOrd="0" destOrd="0" presId="urn:microsoft.com/office/officeart/2016/7/layout/RepeatingBendingProcessNew"/>
    <dgm:cxn modelId="{33445C49-C322-4DF7-9CF2-E73E70ED934C}" srcId="{46C4AC32-5714-4893-AB5A-D46F8C5131BE}" destId="{C2F9AFED-4782-4AB5-A274-B9E37F586D18}" srcOrd="2" destOrd="0" parTransId="{75BADCFC-4D86-47DA-8ABB-DF0811A44307}" sibTransId="{32B9D310-4105-41FD-91FE-9733440A5B13}"/>
    <dgm:cxn modelId="{B7D74F4D-067D-4AF0-BEF2-F4F77E7890C4}" type="presOf" srcId="{A92A75E4-5C45-4797-9B04-F9A9F7CBAF35}" destId="{D3722FEF-62C2-4425-96A1-ECCC541A6E88}" srcOrd="0" destOrd="0" presId="urn:microsoft.com/office/officeart/2016/7/layout/RepeatingBendingProcessNew"/>
    <dgm:cxn modelId="{2EA6A050-C73C-4259-9908-5C619CDB31A9}" type="presOf" srcId="{6192ABE9-C1EC-4B45-8CE4-10AAF2EA5C83}" destId="{C3CC1A4C-7CEF-40DB-B9EA-933111B0F533}" srcOrd="1" destOrd="0" presId="urn:microsoft.com/office/officeart/2016/7/layout/RepeatingBendingProcessNew"/>
    <dgm:cxn modelId="{BC480C77-F291-41A4-9DA8-349507E91407}" srcId="{46C4AC32-5714-4893-AB5A-D46F8C5131BE}" destId="{462897A6-4C38-462E-A71F-C1FCD4B9F10F}" srcOrd="7" destOrd="0" parTransId="{8283DB6A-2ACF-480E-82AD-1A17986F9133}" sibTransId="{96291E9D-9553-4018-87F1-80288E6406CF}"/>
    <dgm:cxn modelId="{9554E17D-BDDB-473E-9A1A-46D1946C8FC4}" type="presOf" srcId="{E1045407-A7B4-491E-A9FE-01EE504E312D}" destId="{0AB987EC-87E6-47C1-A3E1-53DBC62EF8A3}" srcOrd="0" destOrd="0" presId="urn:microsoft.com/office/officeart/2016/7/layout/RepeatingBendingProcessNew"/>
    <dgm:cxn modelId="{2B16B280-6C0C-49C3-9647-10498A329EB6}" type="presOf" srcId="{8D61B0F1-2C65-4380-BBD8-D982D08299B2}" destId="{996B9796-51FF-4C0A-B3A6-F186DC18D660}" srcOrd="0" destOrd="0" presId="urn:microsoft.com/office/officeart/2016/7/layout/RepeatingBendingProcessNew"/>
    <dgm:cxn modelId="{971BFF81-3180-4C91-8E6D-031498851F92}" type="presOf" srcId="{21FF7DFA-2FEA-427A-BB26-BB2F242778DD}" destId="{4094FDCC-8308-420A-8829-C8761A9070AE}" srcOrd="0" destOrd="0" presId="urn:microsoft.com/office/officeart/2016/7/layout/RepeatingBendingProcessNew"/>
    <dgm:cxn modelId="{F770F384-4CDC-4570-B115-ACD2FD0AA80C}" srcId="{46C4AC32-5714-4893-AB5A-D46F8C5131BE}" destId="{A92A75E4-5C45-4797-9B04-F9A9F7CBAF35}" srcOrd="3" destOrd="0" parTransId="{61CE5057-70FA-4990-9B83-BE9000C2118B}" sibTransId="{6192ABE9-C1EC-4B45-8CE4-10AAF2EA5C83}"/>
    <dgm:cxn modelId="{35548288-20B4-4639-BCC6-BE96998D0CDE}" srcId="{46C4AC32-5714-4893-AB5A-D46F8C5131BE}" destId="{8D61B0F1-2C65-4380-BBD8-D982D08299B2}" srcOrd="0" destOrd="0" parTransId="{FE6DED5D-8D6E-48C9-9543-A1921F4FAB5A}" sibTransId="{D35A6B4B-78D8-4569-8BAC-D85A2326C14B}"/>
    <dgm:cxn modelId="{7DC72390-DA2E-429C-BF45-D3783B483D0D}" type="presOf" srcId="{6192ABE9-C1EC-4B45-8CE4-10AAF2EA5C83}" destId="{B42B80D5-9F45-410F-804F-3114165573E7}" srcOrd="0" destOrd="0" presId="urn:microsoft.com/office/officeart/2016/7/layout/RepeatingBendingProcessNew"/>
    <dgm:cxn modelId="{5FAF8695-08B4-41CC-AA21-E06038297A0D}" srcId="{46C4AC32-5714-4893-AB5A-D46F8C5131BE}" destId="{E1045407-A7B4-491E-A9FE-01EE504E312D}" srcOrd="5" destOrd="0" parTransId="{A2973379-F488-48F2-9CC2-AD70ED1C73EE}" sibTransId="{21FF7DFA-2FEA-427A-BB26-BB2F242778DD}"/>
    <dgm:cxn modelId="{A05356B2-33F9-4487-ADD1-32BEC6B4BBC9}" type="presOf" srcId="{2561E594-F7D6-47BB-AB74-E32DF2EEE0D4}" destId="{ACFFAB3C-E9EA-4F6F-B647-881367369077}" srcOrd="1" destOrd="0" presId="urn:microsoft.com/office/officeart/2016/7/layout/RepeatingBendingProcessNew"/>
    <dgm:cxn modelId="{573666B3-8F29-4B82-A131-3D421F3A94E8}" srcId="{46C4AC32-5714-4893-AB5A-D46F8C5131BE}" destId="{70AE2B87-0838-4B90-B214-C20DBA4A8723}" srcOrd="4" destOrd="0" parTransId="{67999928-84DA-42E4-B142-0A0DBF64900A}" sibTransId="{5D2F63C7-9401-4141-8B56-97D837512E30}"/>
    <dgm:cxn modelId="{5166D7B5-6D8E-465D-8225-9D3855504CC5}" type="presOf" srcId="{D35A6B4B-78D8-4569-8BAC-D85A2326C14B}" destId="{3F7D2435-A3A0-4475-89F8-BD8E4782BD66}" srcOrd="1" destOrd="0" presId="urn:microsoft.com/office/officeart/2016/7/layout/RepeatingBendingProcessNew"/>
    <dgm:cxn modelId="{C7C00CB8-B514-495F-AFDC-0C02F4BEDEE6}" type="presOf" srcId="{A063A89F-E5D2-48AE-A06C-0F520DAF9219}" destId="{AD2094CB-AA60-4BED-A1EA-B3B82EF62B50}" srcOrd="0" destOrd="0" presId="urn:microsoft.com/office/officeart/2016/7/layout/RepeatingBendingProcessNew"/>
    <dgm:cxn modelId="{E01268C1-88C1-444E-A9B2-F8BDC4DE22A1}" type="presOf" srcId="{21FF7DFA-2FEA-427A-BB26-BB2F242778DD}" destId="{CDE35C7E-9796-445B-BDDA-3DCE6F06D89C}" srcOrd="1" destOrd="0" presId="urn:microsoft.com/office/officeart/2016/7/layout/RepeatingBendingProcessNew"/>
    <dgm:cxn modelId="{CE1A5FC5-DDEB-4E68-929D-6C52E74A9F5D}" type="presOf" srcId="{32B9D310-4105-41FD-91FE-9733440A5B13}" destId="{465B3641-5B9A-45D6-B4C0-D14B3C4FE0CC}" srcOrd="1" destOrd="0" presId="urn:microsoft.com/office/officeart/2016/7/layout/RepeatingBendingProcessNew"/>
    <dgm:cxn modelId="{F678FCCB-1000-448B-925E-8D998A293E72}" type="presOf" srcId="{462897A6-4C38-462E-A71F-C1FCD4B9F10F}" destId="{19407398-F133-4C91-88F8-C281E3E7D1A2}" srcOrd="0" destOrd="0" presId="urn:microsoft.com/office/officeart/2016/7/layout/RepeatingBendingProcessNew"/>
    <dgm:cxn modelId="{A0E7FFDD-11E8-497A-A19D-61AFB5AC2501}" type="presOf" srcId="{D35A6B4B-78D8-4569-8BAC-D85A2326C14B}" destId="{C958FF12-8900-441F-9B26-143F074EA083}" srcOrd="0" destOrd="0" presId="urn:microsoft.com/office/officeart/2016/7/layout/RepeatingBendingProcessNew"/>
    <dgm:cxn modelId="{99F64FEB-2D08-4B1E-BE4C-5AAD809EC690}" type="presOf" srcId="{46C4AC32-5714-4893-AB5A-D46F8C5131BE}" destId="{89489CBB-DE1B-4BCD-B773-E7638C846E45}" srcOrd="0" destOrd="0" presId="urn:microsoft.com/office/officeart/2016/7/layout/RepeatingBendingProcessNew"/>
    <dgm:cxn modelId="{CE3D0FF1-F95B-4045-95E4-7C3EDC9B0211}" type="presOf" srcId="{74D0239B-B0B2-412C-9F5A-896C58DACCB4}" destId="{06FED204-8389-4850-A6D4-8435DC7CCAF2}" srcOrd="0" destOrd="0" presId="urn:microsoft.com/office/officeart/2016/7/layout/RepeatingBendingProcessNew"/>
    <dgm:cxn modelId="{373100F3-748E-473C-9A71-E14F88122453}" srcId="{46C4AC32-5714-4893-AB5A-D46F8C5131BE}" destId="{74D0239B-B0B2-412C-9F5A-896C58DACCB4}" srcOrd="6" destOrd="0" parTransId="{311315CF-80DA-46FF-9593-81A0B289857F}" sibTransId="{A063A89F-E5D2-48AE-A06C-0F520DAF9219}"/>
    <dgm:cxn modelId="{57A854FC-8F54-40DE-AD9B-ABE606EB9FE2}" type="presOf" srcId="{5D2F63C7-9401-4141-8B56-97D837512E30}" destId="{A8CE2D88-09D8-402B-8854-784AD0A0BBD0}" srcOrd="0" destOrd="0" presId="urn:microsoft.com/office/officeart/2016/7/layout/RepeatingBendingProcessNew"/>
    <dgm:cxn modelId="{1647F5FD-A54A-43EC-9CB7-8ACFD573F5EB}" type="presOf" srcId="{A063A89F-E5D2-48AE-A06C-0F520DAF9219}" destId="{491E3C0F-BB4C-4E76-9E25-A788E5026E60}" srcOrd="1" destOrd="0" presId="urn:microsoft.com/office/officeart/2016/7/layout/RepeatingBendingProcessNew"/>
    <dgm:cxn modelId="{0BEA1F1F-BABB-4E05-BEE7-799E0D8B0A56}" type="presParOf" srcId="{89489CBB-DE1B-4BCD-B773-E7638C846E45}" destId="{996B9796-51FF-4C0A-B3A6-F186DC18D660}" srcOrd="0" destOrd="0" presId="urn:microsoft.com/office/officeart/2016/7/layout/RepeatingBendingProcessNew"/>
    <dgm:cxn modelId="{3E888F78-663B-4304-BE09-C1D93C22FE92}" type="presParOf" srcId="{89489CBB-DE1B-4BCD-B773-E7638C846E45}" destId="{C958FF12-8900-441F-9B26-143F074EA083}" srcOrd="1" destOrd="0" presId="urn:microsoft.com/office/officeart/2016/7/layout/RepeatingBendingProcessNew"/>
    <dgm:cxn modelId="{A5BAAC6B-E591-4D3E-80CE-2A6A3B42691A}" type="presParOf" srcId="{C958FF12-8900-441F-9B26-143F074EA083}" destId="{3F7D2435-A3A0-4475-89F8-BD8E4782BD66}" srcOrd="0" destOrd="0" presId="urn:microsoft.com/office/officeart/2016/7/layout/RepeatingBendingProcessNew"/>
    <dgm:cxn modelId="{B9D1C543-EA6C-4B5C-98BC-4FABF4F3ACB8}" type="presParOf" srcId="{89489CBB-DE1B-4BCD-B773-E7638C846E45}" destId="{FFCACFD5-9326-422C-9A5A-E84AA5CEBCCF}" srcOrd="2" destOrd="0" presId="urn:microsoft.com/office/officeart/2016/7/layout/RepeatingBendingProcessNew"/>
    <dgm:cxn modelId="{9805E48F-1621-40B4-AF60-93EFF5B7988C}" type="presParOf" srcId="{89489CBB-DE1B-4BCD-B773-E7638C846E45}" destId="{34AF84D5-FD6B-455E-A042-C2486FA9F8BC}" srcOrd="3" destOrd="0" presId="urn:microsoft.com/office/officeart/2016/7/layout/RepeatingBendingProcessNew"/>
    <dgm:cxn modelId="{CC3EE49E-6ED6-4876-ADFD-6CE7B146942F}" type="presParOf" srcId="{34AF84D5-FD6B-455E-A042-C2486FA9F8BC}" destId="{ACFFAB3C-E9EA-4F6F-B647-881367369077}" srcOrd="0" destOrd="0" presId="urn:microsoft.com/office/officeart/2016/7/layout/RepeatingBendingProcessNew"/>
    <dgm:cxn modelId="{177B32CA-3C92-48CD-BF69-B8B9A47B9085}" type="presParOf" srcId="{89489CBB-DE1B-4BCD-B773-E7638C846E45}" destId="{E1C2D82B-4F4F-4BAD-A023-01F71FAA7A1D}" srcOrd="4" destOrd="0" presId="urn:microsoft.com/office/officeart/2016/7/layout/RepeatingBendingProcessNew"/>
    <dgm:cxn modelId="{860B57FF-B500-4B03-A7C2-27EC649505B4}" type="presParOf" srcId="{89489CBB-DE1B-4BCD-B773-E7638C846E45}" destId="{5F8192C7-F5FE-4A93-A961-51FF45702FF8}" srcOrd="5" destOrd="0" presId="urn:microsoft.com/office/officeart/2016/7/layout/RepeatingBendingProcessNew"/>
    <dgm:cxn modelId="{5003100F-A397-47EB-9A9C-3773A46CD79B}" type="presParOf" srcId="{5F8192C7-F5FE-4A93-A961-51FF45702FF8}" destId="{465B3641-5B9A-45D6-B4C0-D14B3C4FE0CC}" srcOrd="0" destOrd="0" presId="urn:microsoft.com/office/officeart/2016/7/layout/RepeatingBendingProcessNew"/>
    <dgm:cxn modelId="{C191337F-7F4C-46EA-A03B-6B9D286F5106}" type="presParOf" srcId="{89489CBB-DE1B-4BCD-B773-E7638C846E45}" destId="{D3722FEF-62C2-4425-96A1-ECCC541A6E88}" srcOrd="6" destOrd="0" presId="urn:microsoft.com/office/officeart/2016/7/layout/RepeatingBendingProcessNew"/>
    <dgm:cxn modelId="{D29DB039-C07D-44CA-B370-AD8A0FD6F9A2}" type="presParOf" srcId="{89489CBB-DE1B-4BCD-B773-E7638C846E45}" destId="{B42B80D5-9F45-410F-804F-3114165573E7}" srcOrd="7" destOrd="0" presId="urn:microsoft.com/office/officeart/2016/7/layout/RepeatingBendingProcessNew"/>
    <dgm:cxn modelId="{74589101-B55D-4C9A-82BF-56E4BA489E50}" type="presParOf" srcId="{B42B80D5-9F45-410F-804F-3114165573E7}" destId="{C3CC1A4C-7CEF-40DB-B9EA-933111B0F533}" srcOrd="0" destOrd="0" presId="urn:microsoft.com/office/officeart/2016/7/layout/RepeatingBendingProcessNew"/>
    <dgm:cxn modelId="{D6ADD03E-E0DD-479C-AACA-738D87DFBD28}" type="presParOf" srcId="{89489CBB-DE1B-4BCD-B773-E7638C846E45}" destId="{856DB942-9DFF-45EF-9A18-AD6CC236DA6E}" srcOrd="8" destOrd="0" presId="urn:microsoft.com/office/officeart/2016/7/layout/RepeatingBendingProcessNew"/>
    <dgm:cxn modelId="{567830AC-5037-4BEB-BA4D-6216358854AF}" type="presParOf" srcId="{89489CBB-DE1B-4BCD-B773-E7638C846E45}" destId="{A8CE2D88-09D8-402B-8854-784AD0A0BBD0}" srcOrd="9" destOrd="0" presId="urn:microsoft.com/office/officeart/2016/7/layout/RepeatingBendingProcessNew"/>
    <dgm:cxn modelId="{72859CFB-35B6-45D8-A3D2-460118C14AAF}" type="presParOf" srcId="{A8CE2D88-09D8-402B-8854-784AD0A0BBD0}" destId="{EEFE42BE-3BD8-40B2-9BE2-95ACA55C7BF3}" srcOrd="0" destOrd="0" presId="urn:microsoft.com/office/officeart/2016/7/layout/RepeatingBendingProcessNew"/>
    <dgm:cxn modelId="{4F4C064C-EA9B-4B8E-9DD2-C5FED04F3C99}" type="presParOf" srcId="{89489CBB-DE1B-4BCD-B773-E7638C846E45}" destId="{0AB987EC-87E6-47C1-A3E1-53DBC62EF8A3}" srcOrd="10" destOrd="0" presId="urn:microsoft.com/office/officeart/2016/7/layout/RepeatingBendingProcessNew"/>
    <dgm:cxn modelId="{5ED70918-DA57-4899-BC18-855BACD0455B}" type="presParOf" srcId="{89489CBB-DE1B-4BCD-B773-E7638C846E45}" destId="{4094FDCC-8308-420A-8829-C8761A9070AE}" srcOrd="11" destOrd="0" presId="urn:microsoft.com/office/officeart/2016/7/layout/RepeatingBendingProcessNew"/>
    <dgm:cxn modelId="{626DB40F-BFC6-4E32-A764-627A4A686995}" type="presParOf" srcId="{4094FDCC-8308-420A-8829-C8761A9070AE}" destId="{CDE35C7E-9796-445B-BDDA-3DCE6F06D89C}" srcOrd="0" destOrd="0" presId="urn:microsoft.com/office/officeart/2016/7/layout/RepeatingBendingProcessNew"/>
    <dgm:cxn modelId="{1B442AF8-52F9-45CD-BF01-00D1C9C8C751}" type="presParOf" srcId="{89489CBB-DE1B-4BCD-B773-E7638C846E45}" destId="{06FED204-8389-4850-A6D4-8435DC7CCAF2}" srcOrd="12" destOrd="0" presId="urn:microsoft.com/office/officeart/2016/7/layout/RepeatingBendingProcessNew"/>
    <dgm:cxn modelId="{B2B444D1-3692-48A5-96C6-F403191FE992}" type="presParOf" srcId="{89489CBB-DE1B-4BCD-B773-E7638C846E45}" destId="{AD2094CB-AA60-4BED-A1EA-B3B82EF62B50}" srcOrd="13" destOrd="0" presId="urn:microsoft.com/office/officeart/2016/7/layout/RepeatingBendingProcessNew"/>
    <dgm:cxn modelId="{76D2D81D-8AAA-4983-8D3F-2DA7144CB842}" type="presParOf" srcId="{AD2094CB-AA60-4BED-A1EA-B3B82EF62B50}" destId="{491E3C0F-BB4C-4E76-9E25-A788E5026E60}" srcOrd="0" destOrd="0" presId="urn:microsoft.com/office/officeart/2016/7/layout/RepeatingBendingProcessNew"/>
    <dgm:cxn modelId="{C28EB6C0-EE73-4BBE-8E9A-BDDFA07356F4}" type="presParOf" srcId="{89489CBB-DE1B-4BCD-B773-E7638C846E45}" destId="{19407398-F133-4C91-88F8-C281E3E7D1A2}" srcOrd="14" destOrd="0" presId="urn:microsoft.com/office/officeart/2016/7/layout/RepeatingBendingProcessNew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BAEF1-3317-4B33-9BEB-CC4D32893A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9771A-81AE-4C71-9CDB-797DCFBEF2EB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Batinić Lana – dokumentacija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BB092E9F-5AE5-4B78-A815-6683DC53710C}" type="parTrans" cxnId="{6E23D651-C260-4A0E-A360-EF08C4ADA4F9}">
      <dgm:prSet/>
      <dgm:spPr/>
      <dgm:t>
        <a:bodyPr/>
        <a:lstStyle/>
        <a:p>
          <a:endParaRPr lang="en-US"/>
        </a:p>
      </dgm:t>
    </dgm:pt>
    <dgm:pt modelId="{F398F360-0981-43E8-B457-980DCC047585}" type="sibTrans" cxnId="{6E23D651-C260-4A0E-A360-EF08C4ADA4F9}">
      <dgm:prSet/>
      <dgm:spPr/>
      <dgm:t>
        <a:bodyPr/>
        <a:lstStyle/>
        <a:p>
          <a:endParaRPr lang="en-US"/>
        </a:p>
      </dgm:t>
    </dgm:pt>
    <dgm:pt modelId="{6CCEFD87-7B0E-4BA8-850F-2AEB729CEC12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Bilješko Marija</a:t>
          </a:r>
          <a:r>
            <a:rPr lang="en-US" b="0" i="0" noProof="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–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frontend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CF35FB30-B05A-40CF-8158-9BA4075C575F}" type="parTrans" cxnId="{385527E4-B125-4D64-8503-D8D5243C25AF}">
      <dgm:prSet/>
      <dgm:spPr/>
      <dgm:t>
        <a:bodyPr/>
        <a:lstStyle/>
        <a:p>
          <a:endParaRPr lang="en-US"/>
        </a:p>
      </dgm:t>
    </dgm:pt>
    <dgm:pt modelId="{C26F3E7A-4B80-4C7A-B29E-94D64E3394B5}" type="sibTrans" cxnId="{385527E4-B125-4D64-8503-D8D5243C25AF}">
      <dgm:prSet/>
      <dgm:spPr/>
      <dgm:t>
        <a:bodyPr/>
        <a:lstStyle/>
        <a:p>
          <a:endParaRPr lang="en-US"/>
        </a:p>
      </dgm:t>
    </dgm:pt>
    <dgm:pt modelId="{33291A8E-AE06-45BA-ADD7-A91D64502864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Odobašić</a:t>
          </a:r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 Borna –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, baza podataka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E9283F28-A24B-48D3-A1A9-1E381EEE9E2E}" type="parTrans" cxnId="{39B8C12B-B63F-4EA5-B61C-CA80F133C1B9}">
      <dgm:prSet/>
      <dgm:spPr/>
      <dgm:t>
        <a:bodyPr/>
        <a:lstStyle/>
        <a:p>
          <a:endParaRPr lang="en-US"/>
        </a:p>
      </dgm:t>
    </dgm:pt>
    <dgm:pt modelId="{8E29E2F1-924D-49CE-A977-111A46D8344E}" type="sibTrans" cxnId="{39B8C12B-B63F-4EA5-B61C-CA80F133C1B9}">
      <dgm:prSet/>
      <dgm:spPr/>
      <dgm:t>
        <a:bodyPr/>
        <a:lstStyle/>
        <a:p>
          <a:endParaRPr lang="en-US"/>
        </a:p>
      </dgm:t>
    </dgm:pt>
    <dgm:pt modelId="{2DBB202C-C568-4ABF-9DCE-2327E9935197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Rožić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Donatela</a:t>
          </a:r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 –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56C8A03B-94C2-426F-AA7F-590CFE9E32A5}" type="parTrans" cxnId="{BD5FFDC2-3AA3-47C9-989E-BF13E394153F}">
      <dgm:prSet/>
      <dgm:spPr/>
      <dgm:t>
        <a:bodyPr/>
        <a:lstStyle/>
        <a:p>
          <a:endParaRPr lang="en-US"/>
        </a:p>
      </dgm:t>
    </dgm:pt>
    <dgm:pt modelId="{76283EC8-1581-4246-A9C7-6C8EB38BE3D3}" type="sibTrans" cxnId="{BD5FFDC2-3AA3-47C9-989E-BF13E394153F}">
      <dgm:prSet/>
      <dgm:spPr/>
      <dgm:t>
        <a:bodyPr/>
        <a:lstStyle/>
        <a:p>
          <a:endParaRPr lang="en-US"/>
        </a:p>
      </dgm:t>
    </dgm:pt>
    <dgm:pt modelId="{59CB88FC-96A7-4CE0-B09C-7484C3B4B43C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Stolar Maja –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CD14D100-5D57-4A8F-880A-B5910B94E8F1}" type="parTrans" cxnId="{5B017AF8-06F9-4A64-841D-C4FAF3D429CF}">
      <dgm:prSet/>
      <dgm:spPr/>
      <dgm:t>
        <a:bodyPr/>
        <a:lstStyle/>
        <a:p>
          <a:endParaRPr lang="en-US"/>
        </a:p>
      </dgm:t>
    </dgm:pt>
    <dgm:pt modelId="{A9E20CFD-9732-4874-8640-31633BFB124C}" type="sibTrans" cxnId="{5B017AF8-06F9-4A64-841D-C4FAF3D429CF}">
      <dgm:prSet/>
      <dgm:spPr/>
      <dgm:t>
        <a:bodyPr/>
        <a:lstStyle/>
        <a:p>
          <a:endParaRPr lang="en-US"/>
        </a:p>
      </dgm:t>
    </dgm:pt>
    <dgm:pt modelId="{C21B92F9-CCF2-494C-B95A-B46BE3863E3B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Vrdoljak Katarina – </a:t>
          </a:r>
          <a:r>
            <a:rPr lang="hr-HR" b="0" i="0" noProof="0" dirty="0" err="1">
              <a:solidFill>
                <a:srgbClr val="FFB7DA"/>
              </a:solidFill>
              <a:latin typeface="Century" panose="02040604050505020304" pitchFamily="18" charset="0"/>
            </a:rPr>
            <a:t>frontend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118A5A01-391D-4597-BC02-5598EA4A0482}" type="parTrans" cxnId="{5C44BC76-384E-493D-AA89-255B45C669E4}">
      <dgm:prSet/>
      <dgm:spPr/>
      <dgm:t>
        <a:bodyPr/>
        <a:lstStyle/>
        <a:p>
          <a:endParaRPr lang="en-US"/>
        </a:p>
      </dgm:t>
    </dgm:pt>
    <dgm:pt modelId="{79EF219D-994D-4E57-8211-37EFFF62FD67}" type="sibTrans" cxnId="{5C44BC76-384E-493D-AA89-255B45C669E4}">
      <dgm:prSet/>
      <dgm:spPr/>
      <dgm:t>
        <a:bodyPr/>
        <a:lstStyle/>
        <a:p>
          <a:endParaRPr lang="en-US"/>
        </a:p>
      </dgm:t>
    </dgm:pt>
    <dgm:pt modelId="{493D46BA-EFAF-49EF-A976-3988E90250D5}" type="pres">
      <dgm:prSet presAssocID="{CC1BAEF1-3317-4B33-9BEB-CC4D32893A4F}" presName="linear" presStyleCnt="0">
        <dgm:presLayoutVars>
          <dgm:animLvl val="lvl"/>
          <dgm:resizeHandles val="exact"/>
        </dgm:presLayoutVars>
      </dgm:prSet>
      <dgm:spPr/>
    </dgm:pt>
    <dgm:pt modelId="{185A7CE4-292F-4B9E-A4B6-AA1631A1EE96}" type="pres">
      <dgm:prSet presAssocID="{9439771A-81AE-4C71-9CDB-797DCFBEF2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BAC9990-C088-4D4B-9CAD-38ABEB33C239}" type="pres">
      <dgm:prSet presAssocID="{F398F360-0981-43E8-B457-980DCC047585}" presName="spacer" presStyleCnt="0"/>
      <dgm:spPr/>
    </dgm:pt>
    <dgm:pt modelId="{E0F86F12-A279-4916-BAEE-79377FB11718}" type="pres">
      <dgm:prSet presAssocID="{6CCEFD87-7B0E-4BA8-850F-2AEB729CEC1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A2058D0-F3B5-453A-A619-166333E8A296}" type="pres">
      <dgm:prSet presAssocID="{C26F3E7A-4B80-4C7A-B29E-94D64E3394B5}" presName="spacer" presStyleCnt="0"/>
      <dgm:spPr/>
    </dgm:pt>
    <dgm:pt modelId="{41DDC6DE-5E36-44D7-9FAD-B39895FD67EB}" type="pres">
      <dgm:prSet presAssocID="{33291A8E-AE06-45BA-ADD7-A91D6450286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83418E8-3972-443C-876F-AB12032D191B}" type="pres">
      <dgm:prSet presAssocID="{8E29E2F1-924D-49CE-A977-111A46D8344E}" presName="spacer" presStyleCnt="0"/>
      <dgm:spPr/>
    </dgm:pt>
    <dgm:pt modelId="{C2622EEF-526F-4861-B341-8C8CA64408CB}" type="pres">
      <dgm:prSet presAssocID="{2DBB202C-C568-4ABF-9DCE-2327E993519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A3813B3-05DB-433F-B8C7-08775484194A}" type="pres">
      <dgm:prSet presAssocID="{76283EC8-1581-4246-A9C7-6C8EB38BE3D3}" presName="spacer" presStyleCnt="0"/>
      <dgm:spPr/>
    </dgm:pt>
    <dgm:pt modelId="{AF1B50FD-3CA3-422F-8F7C-170F0AB2F73D}" type="pres">
      <dgm:prSet presAssocID="{59CB88FC-96A7-4CE0-B09C-7484C3B4B4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C24B0D9-6106-4BFC-9630-4DAC7B4DD46C}" type="pres">
      <dgm:prSet presAssocID="{A9E20CFD-9732-4874-8640-31633BFB124C}" presName="spacer" presStyleCnt="0"/>
      <dgm:spPr/>
    </dgm:pt>
    <dgm:pt modelId="{E2E160AD-EEB1-4632-912B-C89B429AE8BD}" type="pres">
      <dgm:prSet presAssocID="{C21B92F9-CCF2-494C-B95A-B46BE3863E3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39F5507-064C-4168-9991-D16F169110A2}" type="presOf" srcId="{33291A8E-AE06-45BA-ADD7-A91D64502864}" destId="{41DDC6DE-5E36-44D7-9FAD-B39895FD67EB}" srcOrd="0" destOrd="0" presId="urn:microsoft.com/office/officeart/2005/8/layout/vList2"/>
    <dgm:cxn modelId="{39B8C12B-B63F-4EA5-B61C-CA80F133C1B9}" srcId="{CC1BAEF1-3317-4B33-9BEB-CC4D32893A4F}" destId="{33291A8E-AE06-45BA-ADD7-A91D64502864}" srcOrd="2" destOrd="0" parTransId="{E9283F28-A24B-48D3-A1A9-1E381EEE9E2E}" sibTransId="{8E29E2F1-924D-49CE-A977-111A46D8344E}"/>
    <dgm:cxn modelId="{AAEB0838-DC90-4AC6-9EE9-BE348623F461}" type="presOf" srcId="{CC1BAEF1-3317-4B33-9BEB-CC4D32893A4F}" destId="{493D46BA-EFAF-49EF-A976-3988E90250D5}" srcOrd="0" destOrd="0" presId="urn:microsoft.com/office/officeart/2005/8/layout/vList2"/>
    <dgm:cxn modelId="{45D9154C-80E5-462F-A63B-A6AA94670884}" type="presOf" srcId="{6CCEFD87-7B0E-4BA8-850F-2AEB729CEC12}" destId="{E0F86F12-A279-4916-BAEE-79377FB11718}" srcOrd="0" destOrd="0" presId="urn:microsoft.com/office/officeart/2005/8/layout/vList2"/>
    <dgm:cxn modelId="{F1E9F64C-D1F4-4B43-9343-8DA377BEF614}" type="presOf" srcId="{2DBB202C-C568-4ABF-9DCE-2327E9935197}" destId="{C2622EEF-526F-4861-B341-8C8CA64408CB}" srcOrd="0" destOrd="0" presId="urn:microsoft.com/office/officeart/2005/8/layout/vList2"/>
    <dgm:cxn modelId="{6E23D651-C260-4A0E-A360-EF08C4ADA4F9}" srcId="{CC1BAEF1-3317-4B33-9BEB-CC4D32893A4F}" destId="{9439771A-81AE-4C71-9CDB-797DCFBEF2EB}" srcOrd="0" destOrd="0" parTransId="{BB092E9F-5AE5-4B78-A815-6683DC53710C}" sibTransId="{F398F360-0981-43E8-B457-980DCC047585}"/>
    <dgm:cxn modelId="{5C44BC76-384E-493D-AA89-255B45C669E4}" srcId="{CC1BAEF1-3317-4B33-9BEB-CC4D32893A4F}" destId="{C21B92F9-CCF2-494C-B95A-B46BE3863E3B}" srcOrd="5" destOrd="0" parTransId="{118A5A01-391D-4597-BC02-5598EA4A0482}" sibTransId="{79EF219D-994D-4E57-8211-37EFFF62FD67}"/>
    <dgm:cxn modelId="{F66A487E-5607-4B88-9C31-A9B09F533074}" type="presOf" srcId="{C21B92F9-CCF2-494C-B95A-B46BE3863E3B}" destId="{E2E160AD-EEB1-4632-912B-C89B429AE8BD}" srcOrd="0" destOrd="0" presId="urn:microsoft.com/office/officeart/2005/8/layout/vList2"/>
    <dgm:cxn modelId="{D2126994-E495-4FF9-BF99-555C5E808688}" type="presOf" srcId="{59CB88FC-96A7-4CE0-B09C-7484C3B4B43C}" destId="{AF1B50FD-3CA3-422F-8F7C-170F0AB2F73D}" srcOrd="0" destOrd="0" presId="urn:microsoft.com/office/officeart/2005/8/layout/vList2"/>
    <dgm:cxn modelId="{BD5FFDC2-3AA3-47C9-989E-BF13E394153F}" srcId="{CC1BAEF1-3317-4B33-9BEB-CC4D32893A4F}" destId="{2DBB202C-C568-4ABF-9DCE-2327E9935197}" srcOrd="3" destOrd="0" parTransId="{56C8A03B-94C2-426F-AA7F-590CFE9E32A5}" sibTransId="{76283EC8-1581-4246-A9C7-6C8EB38BE3D3}"/>
    <dgm:cxn modelId="{2F1BFDDB-2A5E-4F35-9798-47A364910E98}" type="presOf" srcId="{9439771A-81AE-4C71-9CDB-797DCFBEF2EB}" destId="{185A7CE4-292F-4B9E-A4B6-AA1631A1EE96}" srcOrd="0" destOrd="0" presId="urn:microsoft.com/office/officeart/2005/8/layout/vList2"/>
    <dgm:cxn modelId="{385527E4-B125-4D64-8503-D8D5243C25AF}" srcId="{CC1BAEF1-3317-4B33-9BEB-CC4D32893A4F}" destId="{6CCEFD87-7B0E-4BA8-850F-2AEB729CEC12}" srcOrd="1" destOrd="0" parTransId="{CF35FB30-B05A-40CF-8158-9BA4075C575F}" sibTransId="{C26F3E7A-4B80-4C7A-B29E-94D64E3394B5}"/>
    <dgm:cxn modelId="{5B017AF8-06F9-4A64-841D-C4FAF3D429CF}" srcId="{CC1BAEF1-3317-4B33-9BEB-CC4D32893A4F}" destId="{59CB88FC-96A7-4CE0-B09C-7484C3B4B43C}" srcOrd="4" destOrd="0" parTransId="{CD14D100-5D57-4A8F-880A-B5910B94E8F1}" sibTransId="{A9E20CFD-9732-4874-8640-31633BFB124C}"/>
    <dgm:cxn modelId="{7F3AC6C2-446F-4835-A426-BFE2EE018032}" type="presParOf" srcId="{493D46BA-EFAF-49EF-A976-3988E90250D5}" destId="{185A7CE4-292F-4B9E-A4B6-AA1631A1EE96}" srcOrd="0" destOrd="0" presId="urn:microsoft.com/office/officeart/2005/8/layout/vList2"/>
    <dgm:cxn modelId="{A330ECA8-E87F-4AC5-B650-BF8F2C20B543}" type="presParOf" srcId="{493D46BA-EFAF-49EF-A976-3988E90250D5}" destId="{FBAC9990-C088-4D4B-9CAD-38ABEB33C239}" srcOrd="1" destOrd="0" presId="urn:microsoft.com/office/officeart/2005/8/layout/vList2"/>
    <dgm:cxn modelId="{79179A3D-A35A-471E-ADEE-E55460E6FDD0}" type="presParOf" srcId="{493D46BA-EFAF-49EF-A976-3988E90250D5}" destId="{E0F86F12-A279-4916-BAEE-79377FB11718}" srcOrd="2" destOrd="0" presId="urn:microsoft.com/office/officeart/2005/8/layout/vList2"/>
    <dgm:cxn modelId="{CC07A4BE-9C6F-4FD9-B928-098224771A40}" type="presParOf" srcId="{493D46BA-EFAF-49EF-A976-3988E90250D5}" destId="{4A2058D0-F3B5-453A-A619-166333E8A296}" srcOrd="3" destOrd="0" presId="urn:microsoft.com/office/officeart/2005/8/layout/vList2"/>
    <dgm:cxn modelId="{BA329129-79D3-410A-91D9-6E6A866FBF25}" type="presParOf" srcId="{493D46BA-EFAF-49EF-A976-3988E90250D5}" destId="{41DDC6DE-5E36-44D7-9FAD-B39895FD67EB}" srcOrd="4" destOrd="0" presId="urn:microsoft.com/office/officeart/2005/8/layout/vList2"/>
    <dgm:cxn modelId="{D8735A9C-9577-442F-83A8-2C97EF43D720}" type="presParOf" srcId="{493D46BA-EFAF-49EF-A976-3988E90250D5}" destId="{E83418E8-3972-443C-876F-AB12032D191B}" srcOrd="5" destOrd="0" presId="urn:microsoft.com/office/officeart/2005/8/layout/vList2"/>
    <dgm:cxn modelId="{CF7E8BB0-D455-4394-85C4-70B7B4497222}" type="presParOf" srcId="{493D46BA-EFAF-49EF-A976-3988E90250D5}" destId="{C2622EEF-526F-4861-B341-8C8CA64408CB}" srcOrd="6" destOrd="0" presId="urn:microsoft.com/office/officeart/2005/8/layout/vList2"/>
    <dgm:cxn modelId="{41FB0930-790C-44B6-8C7F-270BCBC4C0FA}" type="presParOf" srcId="{493D46BA-EFAF-49EF-A976-3988E90250D5}" destId="{4A3813B3-05DB-433F-B8C7-08775484194A}" srcOrd="7" destOrd="0" presId="urn:microsoft.com/office/officeart/2005/8/layout/vList2"/>
    <dgm:cxn modelId="{C9E27014-5B6D-4DF7-97CA-7EBDFAEA760D}" type="presParOf" srcId="{493D46BA-EFAF-49EF-A976-3988E90250D5}" destId="{AF1B50FD-3CA3-422F-8F7C-170F0AB2F73D}" srcOrd="8" destOrd="0" presId="urn:microsoft.com/office/officeart/2005/8/layout/vList2"/>
    <dgm:cxn modelId="{6A3C8487-5B7E-466A-85AB-FCE4DF38DFE6}" type="presParOf" srcId="{493D46BA-EFAF-49EF-A976-3988E90250D5}" destId="{9C24B0D9-6106-4BFC-9630-4DAC7B4DD46C}" srcOrd="9" destOrd="0" presId="urn:microsoft.com/office/officeart/2005/8/layout/vList2"/>
    <dgm:cxn modelId="{FFF69D12-484E-4775-B3FD-9C8F2C239AF6}" type="presParOf" srcId="{493D46BA-EFAF-49EF-A976-3988E90250D5}" destId="{E2E160AD-EEB1-4632-912B-C89B429AE8B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C4E364-2659-4F48-8401-EBED0BE9E41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216937-3291-450A-BA52-962A669F7497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Razvoj programske podrške </a:t>
          </a:r>
          <a:r>
            <a:rPr lang="hr-HR" b="0" i="0" noProof="0" dirty="0">
              <a:solidFill>
                <a:srgbClr val="FFB7DA"/>
              </a:solidFill>
              <a:effectLst/>
              <a:latin typeface="Century" panose="02040604050505020304" pitchFamily="18" charset="0"/>
            </a:rPr>
            <a:t>za stvaranje web aplikacije “</a:t>
          </a:r>
          <a:r>
            <a:rPr lang="hr-HR" b="0" i="0" noProof="0" dirty="0" err="1">
              <a:solidFill>
                <a:srgbClr val="FFB7DA"/>
              </a:solidFill>
              <a:effectLst/>
              <a:latin typeface="Century" panose="02040604050505020304" pitchFamily="18" charset="0"/>
            </a:rPr>
            <a:t>EduHub</a:t>
          </a:r>
          <a:r>
            <a:rPr lang="hr-HR" b="0" i="0" noProof="0" dirty="0">
              <a:solidFill>
                <a:srgbClr val="FFB7DA"/>
              </a:solidFill>
              <a:effectLst/>
              <a:latin typeface="Century" panose="02040604050505020304" pitchFamily="18" charset="0"/>
            </a:rPr>
            <a:t>”.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74C67E68-56EA-43DA-AE59-B4F1FDA2C725}" type="parTrans" cxnId="{E4EB4967-940A-42DF-8342-71F388F50E4C}">
      <dgm:prSet/>
      <dgm:spPr/>
      <dgm:t>
        <a:bodyPr/>
        <a:lstStyle/>
        <a:p>
          <a:endParaRPr lang="en-US"/>
        </a:p>
      </dgm:t>
    </dgm:pt>
    <dgm:pt modelId="{7749E600-D11D-4DA4-AD56-7F8CB677BF23}" type="sibTrans" cxnId="{E4EB4967-940A-42DF-8342-71F388F50E4C}">
      <dgm:prSet/>
      <dgm:spPr/>
      <dgm:t>
        <a:bodyPr/>
        <a:lstStyle/>
        <a:p>
          <a:endParaRPr lang="en-US"/>
        </a:p>
      </dgm:t>
    </dgm:pt>
    <dgm:pt modelId="{DA04BE99-C529-4B11-8413-A698A763BD4F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solidFill>
                <a:srgbClr val="FFB7DA"/>
              </a:solidFill>
              <a:latin typeface="Century" panose="02040604050505020304" pitchFamily="18" charset="0"/>
            </a:rPr>
            <a:t>obrazovnim ustanovama (srednja škola)</a:t>
          </a:r>
          <a:endParaRPr lang="hr-HR" noProof="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806615FC-7F12-46F7-8064-6D288FC688DF}" type="parTrans" cxnId="{6299A17A-F6BF-4CF9-A1B8-F1BB5A4BE904}">
      <dgm:prSet/>
      <dgm:spPr/>
      <dgm:t>
        <a:bodyPr/>
        <a:lstStyle/>
        <a:p>
          <a:endParaRPr lang="en-US"/>
        </a:p>
      </dgm:t>
    </dgm:pt>
    <dgm:pt modelId="{3594A557-FDF3-49C3-8364-BAB9A07CC605}" type="sibTrans" cxnId="{6299A17A-F6BF-4CF9-A1B8-F1BB5A4BE904}">
      <dgm:prSet/>
      <dgm:spPr/>
      <dgm:t>
        <a:bodyPr/>
        <a:lstStyle/>
        <a:p>
          <a:endParaRPr lang="en-US"/>
        </a:p>
      </dgm:t>
    </dgm:pt>
    <dgm:pt modelId="{2F495A50-F61E-43FD-BFB1-EF462B9783A2}">
      <dgm:prSet/>
      <dgm:spPr>
        <a:solidFill>
          <a:srgbClr val="FFB7DA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latin typeface="Century" panose="02040604050505020304" pitchFamily="18" charset="0"/>
            </a:rPr>
            <a:t>organiziranje nastave elektroničkim sredstvima komunikacije</a:t>
          </a:r>
          <a:endParaRPr lang="hr-HR" noProof="0" dirty="0">
            <a:latin typeface="Century" panose="02040604050505020304" pitchFamily="18" charset="0"/>
          </a:endParaRPr>
        </a:p>
      </dgm:t>
    </dgm:pt>
    <dgm:pt modelId="{75495345-448D-43EC-9649-6BDE174BE6B6}" type="parTrans" cxnId="{BD65988F-195D-44DA-ACB5-CAB77AA99E1D}">
      <dgm:prSet/>
      <dgm:spPr/>
      <dgm:t>
        <a:bodyPr/>
        <a:lstStyle/>
        <a:p>
          <a:endParaRPr lang="en-US"/>
        </a:p>
      </dgm:t>
    </dgm:pt>
    <dgm:pt modelId="{286D8542-E74F-4924-9225-2392EC2EEC56}" type="sibTrans" cxnId="{BD65988F-195D-44DA-ACB5-CAB77AA99E1D}">
      <dgm:prSet/>
      <dgm:spPr/>
      <dgm:t>
        <a:bodyPr/>
        <a:lstStyle/>
        <a:p>
          <a:endParaRPr lang="en-US"/>
        </a:p>
      </dgm:t>
    </dgm:pt>
    <dgm:pt modelId="{5D3BC71A-D853-4EF4-8C14-CACA17AEEC98}">
      <dgm:prSet/>
      <dgm:spPr>
        <a:solidFill>
          <a:srgbClr val="FFB7DA">
            <a:alpha val="90000"/>
          </a:srgbClr>
        </a:solidFill>
        <a:ln>
          <a:solidFill>
            <a:srgbClr val="FFB7DA"/>
          </a:solidFill>
        </a:ln>
      </dgm:spPr>
      <dgm:t>
        <a:bodyPr/>
        <a:lstStyle/>
        <a:p>
          <a:r>
            <a:rPr lang="hr-HR" b="0" i="0" noProof="0" dirty="0">
              <a:latin typeface="Century" panose="02040604050505020304" pitchFamily="18" charset="0"/>
            </a:rPr>
            <a:t>lakši pristup nastavnim materijalima, resursima škole i njihovom zauzeću </a:t>
          </a:r>
          <a:endParaRPr lang="hr-HR" noProof="0" dirty="0">
            <a:latin typeface="Century" panose="02040604050505020304" pitchFamily="18" charset="0"/>
          </a:endParaRPr>
        </a:p>
      </dgm:t>
    </dgm:pt>
    <dgm:pt modelId="{E8CC0920-3FEE-425F-B196-23C973643918}" type="parTrans" cxnId="{4C02D700-B238-4E88-9C42-4CBFA9AFCBEA}">
      <dgm:prSet/>
      <dgm:spPr/>
      <dgm:t>
        <a:bodyPr/>
        <a:lstStyle/>
        <a:p>
          <a:endParaRPr lang="en-US"/>
        </a:p>
      </dgm:t>
    </dgm:pt>
    <dgm:pt modelId="{2F1331FB-6CE6-43AE-BA4D-86C766AFAE92}" type="sibTrans" cxnId="{4C02D700-B238-4E88-9C42-4CBFA9AFCBEA}">
      <dgm:prSet/>
      <dgm:spPr/>
      <dgm:t>
        <a:bodyPr/>
        <a:lstStyle/>
        <a:p>
          <a:endParaRPr lang="en-US"/>
        </a:p>
      </dgm:t>
    </dgm:pt>
    <dgm:pt modelId="{3851FAAF-CD15-46CC-AF2D-5604A1BA2892}">
      <dgm:prSet/>
      <dgm:spPr>
        <a:solidFill>
          <a:srgbClr val="FFB7DA"/>
        </a:solidFill>
        <a:ln>
          <a:solidFill>
            <a:srgbClr val="FFB7DA">
              <a:alpha val="90000"/>
            </a:srgbClr>
          </a:solidFill>
        </a:ln>
      </dgm:spPr>
      <dgm:t>
        <a:bodyPr/>
        <a:lstStyle/>
        <a:p>
          <a:r>
            <a:rPr lang="hr-HR" b="0" i="0" noProof="0" dirty="0">
              <a:latin typeface="Century" panose="02040604050505020304" pitchFamily="18" charset="0"/>
            </a:rPr>
            <a:t>jednostavnu komunikaciju među sudionicima u obrazovanju </a:t>
          </a:r>
          <a:endParaRPr lang="hr-HR" noProof="0" dirty="0">
            <a:latin typeface="Century" panose="02040604050505020304" pitchFamily="18" charset="0"/>
          </a:endParaRPr>
        </a:p>
      </dgm:t>
    </dgm:pt>
    <dgm:pt modelId="{5697A4C5-9A8C-4B5C-8FEB-BA48A1D3CA68}" type="parTrans" cxnId="{1690C2AB-704B-4B5D-93E3-C757B4299CC0}">
      <dgm:prSet/>
      <dgm:spPr/>
      <dgm:t>
        <a:bodyPr/>
        <a:lstStyle/>
        <a:p>
          <a:endParaRPr lang="en-US"/>
        </a:p>
      </dgm:t>
    </dgm:pt>
    <dgm:pt modelId="{B241D04F-421E-4354-AB6D-F16A25859A74}" type="sibTrans" cxnId="{1690C2AB-704B-4B5D-93E3-C757B4299CC0}">
      <dgm:prSet/>
      <dgm:spPr/>
      <dgm:t>
        <a:bodyPr/>
        <a:lstStyle/>
        <a:p>
          <a:endParaRPr lang="en-US"/>
        </a:p>
      </dgm:t>
    </dgm:pt>
    <dgm:pt modelId="{1232AE04-7F22-4D97-9F8F-FEA1B6ED5F59}" type="pres">
      <dgm:prSet presAssocID="{48C4E364-2659-4F48-8401-EBED0BE9E419}" presName="Name0" presStyleCnt="0">
        <dgm:presLayoutVars>
          <dgm:dir/>
          <dgm:animLvl val="lvl"/>
          <dgm:resizeHandles val="exact"/>
        </dgm:presLayoutVars>
      </dgm:prSet>
      <dgm:spPr/>
    </dgm:pt>
    <dgm:pt modelId="{7EA18EA9-0FAB-4829-AD67-4520D8DF8D53}" type="pres">
      <dgm:prSet presAssocID="{DA04BE99-C529-4B11-8413-A698A763BD4F}" presName="boxAndChildren" presStyleCnt="0"/>
      <dgm:spPr/>
    </dgm:pt>
    <dgm:pt modelId="{3B52FDF6-46A5-4264-B95D-4C5C04C780B9}" type="pres">
      <dgm:prSet presAssocID="{DA04BE99-C529-4B11-8413-A698A763BD4F}" presName="parentTextBox" presStyleLbl="node1" presStyleIdx="0" presStyleCnt="2"/>
      <dgm:spPr/>
    </dgm:pt>
    <dgm:pt modelId="{2DD8ADED-1B52-410C-BC93-E77B98E2A6B3}" type="pres">
      <dgm:prSet presAssocID="{DA04BE99-C529-4B11-8413-A698A763BD4F}" presName="entireBox" presStyleLbl="node1" presStyleIdx="0" presStyleCnt="2" custLinFactNeighborY="680"/>
      <dgm:spPr/>
    </dgm:pt>
    <dgm:pt modelId="{508D7954-1AFF-4A56-A530-B34894A48CE6}" type="pres">
      <dgm:prSet presAssocID="{DA04BE99-C529-4B11-8413-A698A763BD4F}" presName="descendantBox" presStyleCnt="0"/>
      <dgm:spPr/>
    </dgm:pt>
    <dgm:pt modelId="{81705544-BAD9-49AD-92B4-B80C4F59FCBE}" type="pres">
      <dgm:prSet presAssocID="{2F495A50-F61E-43FD-BFB1-EF462B9783A2}" presName="childTextBox" presStyleLbl="fgAccFollowNode1" presStyleIdx="0" presStyleCnt="3">
        <dgm:presLayoutVars>
          <dgm:bulletEnabled val="1"/>
        </dgm:presLayoutVars>
      </dgm:prSet>
      <dgm:spPr/>
    </dgm:pt>
    <dgm:pt modelId="{213CFD05-728E-4CFA-BD83-5F607FE48A55}" type="pres">
      <dgm:prSet presAssocID="{5D3BC71A-D853-4EF4-8C14-CACA17AEEC98}" presName="childTextBox" presStyleLbl="fgAccFollowNode1" presStyleIdx="1" presStyleCnt="3">
        <dgm:presLayoutVars>
          <dgm:bulletEnabled val="1"/>
        </dgm:presLayoutVars>
      </dgm:prSet>
      <dgm:spPr/>
    </dgm:pt>
    <dgm:pt modelId="{50CA193F-FED5-4268-877B-9B4EBC5C50A5}" type="pres">
      <dgm:prSet presAssocID="{3851FAAF-CD15-46CC-AF2D-5604A1BA2892}" presName="childTextBox" presStyleLbl="fgAccFollowNode1" presStyleIdx="2" presStyleCnt="3">
        <dgm:presLayoutVars>
          <dgm:bulletEnabled val="1"/>
        </dgm:presLayoutVars>
      </dgm:prSet>
      <dgm:spPr/>
    </dgm:pt>
    <dgm:pt modelId="{080FA2E6-4AE5-403E-821B-F469990B3EC7}" type="pres">
      <dgm:prSet presAssocID="{7749E600-D11D-4DA4-AD56-7F8CB677BF23}" presName="sp" presStyleCnt="0"/>
      <dgm:spPr/>
    </dgm:pt>
    <dgm:pt modelId="{DC668B81-EBD3-4876-A303-54A754A341E8}" type="pres">
      <dgm:prSet presAssocID="{BB216937-3291-450A-BA52-962A669F7497}" presName="arrowAndChildren" presStyleCnt="0"/>
      <dgm:spPr/>
    </dgm:pt>
    <dgm:pt modelId="{16F59B25-78F5-401D-BBAE-C451C02ED2FC}" type="pres">
      <dgm:prSet presAssocID="{BB216937-3291-450A-BA52-962A669F7497}" presName="parentTextArrow" presStyleLbl="node1" presStyleIdx="1" presStyleCnt="2"/>
      <dgm:spPr/>
    </dgm:pt>
  </dgm:ptLst>
  <dgm:cxnLst>
    <dgm:cxn modelId="{4C02D700-B238-4E88-9C42-4CBFA9AFCBEA}" srcId="{DA04BE99-C529-4B11-8413-A698A763BD4F}" destId="{5D3BC71A-D853-4EF4-8C14-CACA17AEEC98}" srcOrd="1" destOrd="0" parTransId="{E8CC0920-3FEE-425F-B196-23C973643918}" sibTransId="{2F1331FB-6CE6-43AE-BA4D-86C766AFAE92}"/>
    <dgm:cxn modelId="{87E06D22-8FCE-4CC2-85CF-7DFA13FBADF8}" type="presOf" srcId="{DA04BE99-C529-4B11-8413-A698A763BD4F}" destId="{3B52FDF6-46A5-4264-B95D-4C5C04C780B9}" srcOrd="0" destOrd="0" presId="urn:microsoft.com/office/officeart/2005/8/layout/process4"/>
    <dgm:cxn modelId="{C2661A29-71F2-4359-B336-0BE498A94A43}" type="presOf" srcId="{2F495A50-F61E-43FD-BFB1-EF462B9783A2}" destId="{81705544-BAD9-49AD-92B4-B80C4F59FCBE}" srcOrd="0" destOrd="0" presId="urn:microsoft.com/office/officeart/2005/8/layout/process4"/>
    <dgm:cxn modelId="{E4EB4967-940A-42DF-8342-71F388F50E4C}" srcId="{48C4E364-2659-4F48-8401-EBED0BE9E419}" destId="{BB216937-3291-450A-BA52-962A669F7497}" srcOrd="0" destOrd="0" parTransId="{74C67E68-56EA-43DA-AE59-B4F1FDA2C725}" sibTransId="{7749E600-D11D-4DA4-AD56-7F8CB677BF23}"/>
    <dgm:cxn modelId="{651A4868-D09F-4DE3-B31C-1FA0156BFCF8}" type="presOf" srcId="{5D3BC71A-D853-4EF4-8C14-CACA17AEEC98}" destId="{213CFD05-728E-4CFA-BD83-5F607FE48A55}" srcOrd="0" destOrd="0" presId="urn:microsoft.com/office/officeart/2005/8/layout/process4"/>
    <dgm:cxn modelId="{BAA34054-F34D-48D6-A78F-DE47805146A3}" type="presOf" srcId="{DA04BE99-C529-4B11-8413-A698A763BD4F}" destId="{2DD8ADED-1B52-410C-BC93-E77B98E2A6B3}" srcOrd="1" destOrd="0" presId="urn:microsoft.com/office/officeart/2005/8/layout/process4"/>
    <dgm:cxn modelId="{6299A17A-F6BF-4CF9-A1B8-F1BB5A4BE904}" srcId="{48C4E364-2659-4F48-8401-EBED0BE9E419}" destId="{DA04BE99-C529-4B11-8413-A698A763BD4F}" srcOrd="1" destOrd="0" parTransId="{806615FC-7F12-46F7-8064-6D288FC688DF}" sibTransId="{3594A557-FDF3-49C3-8364-BAB9A07CC605}"/>
    <dgm:cxn modelId="{BD65988F-195D-44DA-ACB5-CAB77AA99E1D}" srcId="{DA04BE99-C529-4B11-8413-A698A763BD4F}" destId="{2F495A50-F61E-43FD-BFB1-EF462B9783A2}" srcOrd="0" destOrd="0" parTransId="{75495345-448D-43EC-9649-6BDE174BE6B6}" sibTransId="{286D8542-E74F-4924-9225-2392EC2EEC56}"/>
    <dgm:cxn modelId="{CACC49A8-1F4C-451A-9A60-58F49F31ED44}" type="presOf" srcId="{BB216937-3291-450A-BA52-962A669F7497}" destId="{16F59B25-78F5-401D-BBAE-C451C02ED2FC}" srcOrd="0" destOrd="0" presId="urn:microsoft.com/office/officeart/2005/8/layout/process4"/>
    <dgm:cxn modelId="{1690C2AB-704B-4B5D-93E3-C757B4299CC0}" srcId="{DA04BE99-C529-4B11-8413-A698A763BD4F}" destId="{3851FAAF-CD15-46CC-AF2D-5604A1BA2892}" srcOrd="2" destOrd="0" parTransId="{5697A4C5-9A8C-4B5C-8FEB-BA48A1D3CA68}" sibTransId="{B241D04F-421E-4354-AB6D-F16A25859A74}"/>
    <dgm:cxn modelId="{9FC364DC-A4E3-495B-913C-909A8BB3C078}" type="presOf" srcId="{48C4E364-2659-4F48-8401-EBED0BE9E419}" destId="{1232AE04-7F22-4D97-9F8F-FEA1B6ED5F59}" srcOrd="0" destOrd="0" presId="urn:microsoft.com/office/officeart/2005/8/layout/process4"/>
    <dgm:cxn modelId="{8E7940FD-1CB8-4E13-9CBA-0727B6800F4D}" type="presOf" srcId="{3851FAAF-CD15-46CC-AF2D-5604A1BA2892}" destId="{50CA193F-FED5-4268-877B-9B4EBC5C50A5}" srcOrd="0" destOrd="0" presId="urn:microsoft.com/office/officeart/2005/8/layout/process4"/>
    <dgm:cxn modelId="{D2A1CE00-CC15-4BCE-9828-CC410110CDA7}" type="presParOf" srcId="{1232AE04-7F22-4D97-9F8F-FEA1B6ED5F59}" destId="{7EA18EA9-0FAB-4829-AD67-4520D8DF8D53}" srcOrd="0" destOrd="0" presId="urn:microsoft.com/office/officeart/2005/8/layout/process4"/>
    <dgm:cxn modelId="{4D5A02C6-7B91-4700-86F2-683A2C393E2B}" type="presParOf" srcId="{7EA18EA9-0FAB-4829-AD67-4520D8DF8D53}" destId="{3B52FDF6-46A5-4264-B95D-4C5C04C780B9}" srcOrd="0" destOrd="0" presId="urn:microsoft.com/office/officeart/2005/8/layout/process4"/>
    <dgm:cxn modelId="{78AB63C0-3FFF-4E3A-B2AD-8907DEA19D96}" type="presParOf" srcId="{7EA18EA9-0FAB-4829-AD67-4520D8DF8D53}" destId="{2DD8ADED-1B52-410C-BC93-E77B98E2A6B3}" srcOrd="1" destOrd="0" presId="urn:microsoft.com/office/officeart/2005/8/layout/process4"/>
    <dgm:cxn modelId="{6225D702-F085-4B9C-A68B-16F6DF6654B6}" type="presParOf" srcId="{7EA18EA9-0FAB-4829-AD67-4520D8DF8D53}" destId="{508D7954-1AFF-4A56-A530-B34894A48CE6}" srcOrd="2" destOrd="0" presId="urn:microsoft.com/office/officeart/2005/8/layout/process4"/>
    <dgm:cxn modelId="{6EDFC90B-8D6E-4849-9A17-453A4E6352D6}" type="presParOf" srcId="{508D7954-1AFF-4A56-A530-B34894A48CE6}" destId="{81705544-BAD9-49AD-92B4-B80C4F59FCBE}" srcOrd="0" destOrd="0" presId="urn:microsoft.com/office/officeart/2005/8/layout/process4"/>
    <dgm:cxn modelId="{36473038-62DE-4D06-B154-CEC626A2735E}" type="presParOf" srcId="{508D7954-1AFF-4A56-A530-B34894A48CE6}" destId="{213CFD05-728E-4CFA-BD83-5F607FE48A55}" srcOrd="1" destOrd="0" presId="urn:microsoft.com/office/officeart/2005/8/layout/process4"/>
    <dgm:cxn modelId="{FC56C9A5-741D-444A-9F25-FAF93FE2CB9C}" type="presParOf" srcId="{508D7954-1AFF-4A56-A530-B34894A48CE6}" destId="{50CA193F-FED5-4268-877B-9B4EBC5C50A5}" srcOrd="2" destOrd="0" presId="urn:microsoft.com/office/officeart/2005/8/layout/process4"/>
    <dgm:cxn modelId="{F13BB86F-BE7F-48E1-9BEE-D6632B42E34B}" type="presParOf" srcId="{1232AE04-7F22-4D97-9F8F-FEA1B6ED5F59}" destId="{080FA2E6-4AE5-403E-821B-F469990B3EC7}" srcOrd="1" destOrd="0" presId="urn:microsoft.com/office/officeart/2005/8/layout/process4"/>
    <dgm:cxn modelId="{266EC730-2F1B-4372-8411-5A1B56B02D8B}" type="presParOf" srcId="{1232AE04-7F22-4D97-9F8F-FEA1B6ED5F59}" destId="{DC668B81-EBD3-4876-A303-54A754A341E8}" srcOrd="2" destOrd="0" presId="urn:microsoft.com/office/officeart/2005/8/layout/process4"/>
    <dgm:cxn modelId="{5A3C2990-4239-42B4-BF8A-17658E8B0DD9}" type="presParOf" srcId="{DC668B81-EBD3-4876-A303-54A754A341E8}" destId="{16F59B25-78F5-401D-BBAE-C451C02ED2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B8C410-8882-4BCE-92DC-8F70ADD1A1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31DB5-1F8E-4904-B74B-85C2A7DC6FDE}">
      <dgm:prSet custT="1"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upis u prvi razred</a:t>
          </a:r>
          <a:endParaRPr lang="en-US" sz="160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D8B62790-1FAD-45A2-85D9-00D9FF6BBF56}" type="parTrans" cxnId="{2FB62615-B3C2-4009-BD53-0E8DD14DB8EF}">
      <dgm:prSet/>
      <dgm:spPr/>
      <dgm:t>
        <a:bodyPr/>
        <a:lstStyle/>
        <a:p>
          <a:endParaRPr lang="en-US"/>
        </a:p>
      </dgm:t>
    </dgm:pt>
    <dgm:pt modelId="{292180C4-DB98-4F60-9907-B58BA80791C8}" type="sibTrans" cxnId="{2FB62615-B3C2-4009-BD53-0E8DD14DB8EF}">
      <dgm:prSet/>
      <dgm:spPr/>
      <dgm:t>
        <a:bodyPr/>
        <a:lstStyle/>
        <a:p>
          <a:endParaRPr lang="en-US"/>
        </a:p>
      </dgm:t>
    </dgm:pt>
    <dgm:pt modelId="{E05D3A13-3055-4F40-807B-6D289F1C7025}">
      <dgm:prSet custT="1"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pregled rasporeda sati</a:t>
          </a:r>
          <a:endParaRPr lang="en-US" sz="160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298B8A2D-A42D-42BF-8E72-C4F0B75DDE09}" type="parTrans" cxnId="{D9F3E113-ECAE-4F4D-8013-0345F8D710E2}">
      <dgm:prSet/>
      <dgm:spPr/>
      <dgm:t>
        <a:bodyPr/>
        <a:lstStyle/>
        <a:p>
          <a:endParaRPr lang="en-US"/>
        </a:p>
      </dgm:t>
    </dgm:pt>
    <dgm:pt modelId="{A0ED592A-C730-4682-A33B-B6782D1396D2}" type="sibTrans" cxnId="{D9F3E113-ECAE-4F4D-8013-0345F8D710E2}">
      <dgm:prSet/>
      <dgm:spPr/>
      <dgm:t>
        <a:bodyPr/>
        <a:lstStyle/>
        <a:p>
          <a:endParaRPr lang="en-US"/>
        </a:p>
      </dgm:t>
    </dgm:pt>
    <dgm:pt modelId="{B2A5ED57-B23D-4304-B8A3-A46DCC1CF649}">
      <dgm:prSet custT="1"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komunikacija s ostalim korisnicima</a:t>
          </a:r>
          <a:endParaRPr lang="en-US" sz="160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7EC15304-F700-4D65-8ABF-FFA5D85F33DA}" type="parTrans" cxnId="{DE41DE65-C8F0-4742-8781-2E1CCDA3F15B}">
      <dgm:prSet/>
      <dgm:spPr/>
      <dgm:t>
        <a:bodyPr/>
        <a:lstStyle/>
        <a:p>
          <a:endParaRPr lang="en-US"/>
        </a:p>
      </dgm:t>
    </dgm:pt>
    <dgm:pt modelId="{01B20DA0-7811-496B-92AD-E7C6746E1D00}" type="sibTrans" cxnId="{DE41DE65-C8F0-4742-8781-2E1CCDA3F15B}">
      <dgm:prSet/>
      <dgm:spPr/>
      <dgm:t>
        <a:bodyPr/>
        <a:lstStyle/>
        <a:p>
          <a:endParaRPr lang="en-US"/>
        </a:p>
      </dgm:t>
    </dgm:pt>
    <dgm:pt modelId="{5D2544AF-12E6-498E-9AC7-04F78E60B4F5}">
      <dgm:prSet custT="1"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dodavanje nastavnih materijala, </a:t>
          </a:r>
          <a:r>
            <a:rPr lang="en-US" sz="1600" dirty="0">
              <a:solidFill>
                <a:srgbClr val="FFB7DA"/>
              </a:solidFill>
              <a:latin typeface="Century" panose="02040604050505020304" pitchFamily="18" charset="0"/>
            </a:rPr>
            <a:t>te </a:t>
          </a:r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pregled istih</a:t>
          </a:r>
          <a:endParaRPr lang="en-US" sz="160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006ADE78-32D1-4ED8-BE5E-75238EAFBED8}" type="parTrans" cxnId="{339BE1E8-CB8F-492F-A466-39A3F4AEDC97}">
      <dgm:prSet/>
      <dgm:spPr/>
      <dgm:t>
        <a:bodyPr/>
        <a:lstStyle/>
        <a:p>
          <a:endParaRPr lang="en-US"/>
        </a:p>
      </dgm:t>
    </dgm:pt>
    <dgm:pt modelId="{8F326A0B-7E82-4C10-A157-5A65E2D6744A}" type="sibTrans" cxnId="{339BE1E8-CB8F-492F-A466-39A3F4AEDC97}">
      <dgm:prSet/>
      <dgm:spPr/>
      <dgm:t>
        <a:bodyPr/>
        <a:lstStyle/>
        <a:p>
          <a:endParaRPr lang="en-US"/>
        </a:p>
      </dgm:t>
    </dgm:pt>
    <dgm:pt modelId="{21C0D789-742B-4BC1-B9C7-7475018F3010}">
      <dgm:prSet custT="1"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sz="1600" dirty="0">
              <a:solidFill>
                <a:srgbClr val="FFB7DA"/>
              </a:solidFill>
              <a:latin typeface="Century" panose="02040604050505020304" pitchFamily="18" charset="0"/>
            </a:rPr>
            <a:t>po</a:t>
          </a:r>
          <a:r>
            <a:rPr lang="hr-HR" sz="1600" dirty="0" err="1">
              <a:solidFill>
                <a:srgbClr val="FFB7DA"/>
              </a:solidFill>
              <a:latin typeface="Century" panose="02040604050505020304" pitchFamily="18" charset="0"/>
            </a:rPr>
            <a:t>hranj</a:t>
          </a:r>
          <a:r>
            <a:rPr lang="en-US" sz="1600" dirty="0" err="1">
              <a:solidFill>
                <a:srgbClr val="FFB7DA"/>
              </a:solidFill>
              <a:latin typeface="Century" panose="02040604050505020304" pitchFamily="18" charset="0"/>
            </a:rPr>
            <a:t>ivanje</a:t>
          </a:r>
          <a:r>
            <a:rPr lang="en-US" sz="160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podat</a:t>
          </a:r>
          <a:r>
            <a:rPr lang="en-US" sz="1600" dirty="0">
              <a:solidFill>
                <a:srgbClr val="FFB7DA"/>
              </a:solidFill>
              <a:latin typeface="Century" panose="02040604050505020304" pitchFamily="18" charset="0"/>
            </a:rPr>
            <a:t>aka</a:t>
          </a:r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 o korisnicima, nastavnim materijalima, njihovim pregledima i pristupima</a:t>
          </a:r>
          <a:endParaRPr lang="en-US" sz="160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B0B6BB84-89F0-46CC-A511-0986A793FAAF}" type="parTrans" cxnId="{D79E90D9-CBB9-4269-BD37-900AF31E0235}">
      <dgm:prSet/>
      <dgm:spPr/>
      <dgm:t>
        <a:bodyPr/>
        <a:lstStyle/>
        <a:p>
          <a:endParaRPr lang="en-US"/>
        </a:p>
      </dgm:t>
    </dgm:pt>
    <dgm:pt modelId="{B7C76A0F-24D1-48C1-80AF-57A5A89E17A7}" type="sibTrans" cxnId="{D79E90D9-CBB9-4269-BD37-900AF31E0235}">
      <dgm:prSet/>
      <dgm:spPr/>
      <dgm:t>
        <a:bodyPr/>
        <a:lstStyle/>
        <a:p>
          <a:endParaRPr lang="en-US"/>
        </a:p>
      </dgm:t>
    </dgm:pt>
    <dgm:pt modelId="{69A68026-D85D-49D9-85E6-8F6F433F98EB}">
      <dgm:prSet custT="1"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sz="1600" dirty="0" err="1">
              <a:solidFill>
                <a:srgbClr val="FFB7DA"/>
              </a:solidFill>
              <a:latin typeface="Century" panose="02040604050505020304" pitchFamily="18" charset="0"/>
            </a:rPr>
            <a:t>posluž</a:t>
          </a:r>
          <a:r>
            <a:rPr lang="en-US" sz="1600" dirty="0" err="1">
              <a:solidFill>
                <a:srgbClr val="FFB7DA"/>
              </a:solidFill>
              <a:latin typeface="Century" panose="02040604050505020304" pitchFamily="18" charset="0"/>
            </a:rPr>
            <a:t>ivanje</a:t>
          </a:r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sz="1600" dirty="0" err="1">
              <a:solidFill>
                <a:srgbClr val="FFB7DA"/>
              </a:solidFill>
              <a:latin typeface="Century" panose="02040604050505020304" pitchFamily="18" charset="0"/>
            </a:rPr>
            <a:t>potrebn</a:t>
          </a:r>
          <a:r>
            <a:rPr lang="en-US" sz="1600" dirty="0">
              <a:solidFill>
                <a:srgbClr val="FFB7DA"/>
              </a:solidFill>
              <a:latin typeface="Century" panose="02040604050505020304" pitchFamily="18" charset="0"/>
            </a:rPr>
            <a:t>ih</a:t>
          </a:r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 podat</a:t>
          </a:r>
          <a:r>
            <a:rPr lang="en-US" sz="1600" dirty="0">
              <a:solidFill>
                <a:srgbClr val="FFB7DA"/>
              </a:solidFill>
              <a:latin typeface="Century" panose="02040604050505020304" pitchFamily="18" charset="0"/>
            </a:rPr>
            <a:t>a</a:t>
          </a:r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k</a:t>
          </a:r>
          <a:r>
            <a:rPr lang="en-US" sz="1600" dirty="0">
              <a:solidFill>
                <a:srgbClr val="FFB7DA"/>
              </a:solidFill>
              <a:latin typeface="Century" panose="02040604050505020304" pitchFamily="18" charset="0"/>
            </a:rPr>
            <a:t>a</a:t>
          </a:r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 vezan</a:t>
          </a:r>
          <a:r>
            <a:rPr lang="en-US" sz="1600" dirty="0">
              <a:solidFill>
                <a:srgbClr val="FFB7DA"/>
              </a:solidFill>
              <a:latin typeface="Century" panose="02040604050505020304" pitchFamily="18" charset="0"/>
            </a:rPr>
            <a:t>ih</a:t>
          </a:r>
          <a:r>
            <a:rPr lang="hr-HR" sz="1600" dirty="0">
              <a:solidFill>
                <a:srgbClr val="FFB7DA"/>
              </a:solidFill>
              <a:latin typeface="Century" panose="02040604050505020304" pitchFamily="18" charset="0"/>
            </a:rPr>
            <a:t> za prognozu</a:t>
          </a:r>
          <a:endParaRPr lang="en-US" sz="1600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487A8D30-6C9E-4B1E-85E0-1C83F302DABC}" type="parTrans" cxnId="{50F4CD80-4C5C-4925-9F33-6F5BDB0520FD}">
      <dgm:prSet/>
      <dgm:spPr/>
      <dgm:t>
        <a:bodyPr/>
        <a:lstStyle/>
        <a:p>
          <a:endParaRPr lang="en-US"/>
        </a:p>
      </dgm:t>
    </dgm:pt>
    <dgm:pt modelId="{6B67FCB7-AF2F-4E96-ADBE-4EE06C47E92D}" type="sibTrans" cxnId="{50F4CD80-4C5C-4925-9F33-6F5BDB0520FD}">
      <dgm:prSet/>
      <dgm:spPr/>
      <dgm:t>
        <a:bodyPr/>
        <a:lstStyle/>
        <a:p>
          <a:endParaRPr lang="en-US"/>
        </a:p>
      </dgm:t>
    </dgm:pt>
    <dgm:pt modelId="{2DFAFC95-53C1-4E6C-9FF0-56B8407DFA34}" type="pres">
      <dgm:prSet presAssocID="{E1B8C410-8882-4BCE-92DC-8F70ADD1A129}" presName="linear" presStyleCnt="0">
        <dgm:presLayoutVars>
          <dgm:animLvl val="lvl"/>
          <dgm:resizeHandles val="exact"/>
        </dgm:presLayoutVars>
      </dgm:prSet>
      <dgm:spPr/>
    </dgm:pt>
    <dgm:pt modelId="{67820458-1C34-4C0C-B072-27D2351BDD27}" type="pres">
      <dgm:prSet presAssocID="{E6231DB5-1F8E-4904-B74B-85C2A7DC6FD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3827B3-6954-44B0-94F5-45EC1FFA1942}" type="pres">
      <dgm:prSet presAssocID="{292180C4-DB98-4F60-9907-B58BA80791C8}" presName="spacer" presStyleCnt="0"/>
      <dgm:spPr/>
    </dgm:pt>
    <dgm:pt modelId="{9AD174AD-8B1F-4A19-B16F-67A11856D1F9}" type="pres">
      <dgm:prSet presAssocID="{E05D3A13-3055-4F40-807B-6D289F1C702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A0C1F20-B652-4024-8281-BEC2C432EA4F}" type="pres">
      <dgm:prSet presAssocID="{A0ED592A-C730-4682-A33B-B6782D1396D2}" presName="spacer" presStyleCnt="0"/>
      <dgm:spPr/>
    </dgm:pt>
    <dgm:pt modelId="{767CF10A-AFA8-4E59-94DF-260E79BB8196}" type="pres">
      <dgm:prSet presAssocID="{B2A5ED57-B23D-4304-B8A3-A46DCC1CF64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B64FC1F-1A38-48C1-9001-11B2592ADFC8}" type="pres">
      <dgm:prSet presAssocID="{01B20DA0-7811-496B-92AD-E7C6746E1D00}" presName="spacer" presStyleCnt="0"/>
      <dgm:spPr/>
    </dgm:pt>
    <dgm:pt modelId="{6CA80BED-0A31-4CB3-94EB-EDFCD8645416}" type="pres">
      <dgm:prSet presAssocID="{5D2544AF-12E6-498E-9AC7-04F78E60B4F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C74662C-1FA6-400F-A04C-644BC655F016}" type="pres">
      <dgm:prSet presAssocID="{8F326A0B-7E82-4C10-A157-5A65E2D6744A}" presName="spacer" presStyleCnt="0"/>
      <dgm:spPr/>
    </dgm:pt>
    <dgm:pt modelId="{4FAFF67D-EF6F-4509-A21F-48CB4C0A6800}" type="pres">
      <dgm:prSet presAssocID="{21C0D789-742B-4BC1-B9C7-7475018F30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DE1FA2-2FA8-4F3D-A076-6F6F38AF5267}" type="pres">
      <dgm:prSet presAssocID="{B7C76A0F-24D1-48C1-80AF-57A5A89E17A7}" presName="spacer" presStyleCnt="0"/>
      <dgm:spPr/>
    </dgm:pt>
    <dgm:pt modelId="{EB1F3269-F1A8-4FF4-A865-CAD561FBFDF4}" type="pres">
      <dgm:prSet presAssocID="{69A68026-D85D-49D9-85E6-8F6F433F98E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F027312-598B-4584-9736-187BED91E9F6}" type="presOf" srcId="{5D2544AF-12E6-498E-9AC7-04F78E60B4F5}" destId="{6CA80BED-0A31-4CB3-94EB-EDFCD8645416}" srcOrd="0" destOrd="0" presId="urn:microsoft.com/office/officeart/2005/8/layout/vList2"/>
    <dgm:cxn modelId="{D9F3E113-ECAE-4F4D-8013-0345F8D710E2}" srcId="{E1B8C410-8882-4BCE-92DC-8F70ADD1A129}" destId="{E05D3A13-3055-4F40-807B-6D289F1C7025}" srcOrd="1" destOrd="0" parTransId="{298B8A2D-A42D-42BF-8E72-C4F0B75DDE09}" sibTransId="{A0ED592A-C730-4682-A33B-B6782D1396D2}"/>
    <dgm:cxn modelId="{2FB62615-B3C2-4009-BD53-0E8DD14DB8EF}" srcId="{E1B8C410-8882-4BCE-92DC-8F70ADD1A129}" destId="{E6231DB5-1F8E-4904-B74B-85C2A7DC6FDE}" srcOrd="0" destOrd="0" parTransId="{D8B62790-1FAD-45A2-85D9-00D9FF6BBF56}" sibTransId="{292180C4-DB98-4F60-9907-B58BA80791C8}"/>
    <dgm:cxn modelId="{70301329-9801-4905-A2B1-062123EC28B2}" type="presOf" srcId="{21C0D789-742B-4BC1-B9C7-7475018F3010}" destId="{4FAFF67D-EF6F-4509-A21F-48CB4C0A6800}" srcOrd="0" destOrd="0" presId="urn:microsoft.com/office/officeart/2005/8/layout/vList2"/>
    <dgm:cxn modelId="{DE41DE65-C8F0-4742-8781-2E1CCDA3F15B}" srcId="{E1B8C410-8882-4BCE-92DC-8F70ADD1A129}" destId="{B2A5ED57-B23D-4304-B8A3-A46DCC1CF649}" srcOrd="2" destOrd="0" parTransId="{7EC15304-F700-4D65-8ABF-FFA5D85F33DA}" sibTransId="{01B20DA0-7811-496B-92AD-E7C6746E1D00}"/>
    <dgm:cxn modelId="{8E523752-03BB-4F02-875A-50C158333A1E}" type="presOf" srcId="{69A68026-D85D-49D9-85E6-8F6F433F98EB}" destId="{EB1F3269-F1A8-4FF4-A865-CAD561FBFDF4}" srcOrd="0" destOrd="0" presId="urn:microsoft.com/office/officeart/2005/8/layout/vList2"/>
    <dgm:cxn modelId="{D88EDD78-7469-4176-9F24-E1D3AEEB503D}" type="presOf" srcId="{E05D3A13-3055-4F40-807B-6D289F1C7025}" destId="{9AD174AD-8B1F-4A19-B16F-67A11856D1F9}" srcOrd="0" destOrd="0" presId="urn:microsoft.com/office/officeart/2005/8/layout/vList2"/>
    <dgm:cxn modelId="{50F4CD80-4C5C-4925-9F33-6F5BDB0520FD}" srcId="{E1B8C410-8882-4BCE-92DC-8F70ADD1A129}" destId="{69A68026-D85D-49D9-85E6-8F6F433F98EB}" srcOrd="5" destOrd="0" parTransId="{487A8D30-6C9E-4B1E-85E0-1C83F302DABC}" sibTransId="{6B67FCB7-AF2F-4E96-ADBE-4EE06C47E92D}"/>
    <dgm:cxn modelId="{1509998E-D2BD-4ECE-8E1E-B791D07ECC3A}" type="presOf" srcId="{B2A5ED57-B23D-4304-B8A3-A46DCC1CF649}" destId="{767CF10A-AFA8-4E59-94DF-260E79BB8196}" srcOrd="0" destOrd="0" presId="urn:microsoft.com/office/officeart/2005/8/layout/vList2"/>
    <dgm:cxn modelId="{52528D8F-A292-478E-9E28-33DCD53430A6}" type="presOf" srcId="{E6231DB5-1F8E-4904-B74B-85C2A7DC6FDE}" destId="{67820458-1C34-4C0C-B072-27D2351BDD27}" srcOrd="0" destOrd="0" presId="urn:microsoft.com/office/officeart/2005/8/layout/vList2"/>
    <dgm:cxn modelId="{3DCC89CF-937E-4EAF-A8A2-61BC75B9AC1E}" type="presOf" srcId="{E1B8C410-8882-4BCE-92DC-8F70ADD1A129}" destId="{2DFAFC95-53C1-4E6C-9FF0-56B8407DFA34}" srcOrd="0" destOrd="0" presId="urn:microsoft.com/office/officeart/2005/8/layout/vList2"/>
    <dgm:cxn modelId="{D79E90D9-CBB9-4269-BD37-900AF31E0235}" srcId="{E1B8C410-8882-4BCE-92DC-8F70ADD1A129}" destId="{21C0D789-742B-4BC1-B9C7-7475018F3010}" srcOrd="4" destOrd="0" parTransId="{B0B6BB84-89F0-46CC-A511-0986A793FAAF}" sibTransId="{B7C76A0F-24D1-48C1-80AF-57A5A89E17A7}"/>
    <dgm:cxn modelId="{339BE1E8-CB8F-492F-A466-39A3F4AEDC97}" srcId="{E1B8C410-8882-4BCE-92DC-8F70ADD1A129}" destId="{5D2544AF-12E6-498E-9AC7-04F78E60B4F5}" srcOrd="3" destOrd="0" parTransId="{006ADE78-32D1-4ED8-BE5E-75238EAFBED8}" sibTransId="{8F326A0B-7E82-4C10-A157-5A65E2D6744A}"/>
    <dgm:cxn modelId="{278BBE9C-BBB8-4FB1-A16E-335B3B854EE5}" type="presParOf" srcId="{2DFAFC95-53C1-4E6C-9FF0-56B8407DFA34}" destId="{67820458-1C34-4C0C-B072-27D2351BDD27}" srcOrd="0" destOrd="0" presId="urn:microsoft.com/office/officeart/2005/8/layout/vList2"/>
    <dgm:cxn modelId="{64BDFBDD-8A58-46AC-AAC1-D57A88A9CCA8}" type="presParOf" srcId="{2DFAFC95-53C1-4E6C-9FF0-56B8407DFA34}" destId="{FA3827B3-6954-44B0-94F5-45EC1FFA1942}" srcOrd="1" destOrd="0" presId="urn:microsoft.com/office/officeart/2005/8/layout/vList2"/>
    <dgm:cxn modelId="{4981A943-2004-437E-B7EA-9691FCDAF2AF}" type="presParOf" srcId="{2DFAFC95-53C1-4E6C-9FF0-56B8407DFA34}" destId="{9AD174AD-8B1F-4A19-B16F-67A11856D1F9}" srcOrd="2" destOrd="0" presId="urn:microsoft.com/office/officeart/2005/8/layout/vList2"/>
    <dgm:cxn modelId="{7D8D3572-9864-4AF4-8853-248DF6122F3F}" type="presParOf" srcId="{2DFAFC95-53C1-4E6C-9FF0-56B8407DFA34}" destId="{DA0C1F20-B652-4024-8281-BEC2C432EA4F}" srcOrd="3" destOrd="0" presId="urn:microsoft.com/office/officeart/2005/8/layout/vList2"/>
    <dgm:cxn modelId="{ECF261D3-066D-4AAC-9154-9CDB2A947F48}" type="presParOf" srcId="{2DFAFC95-53C1-4E6C-9FF0-56B8407DFA34}" destId="{767CF10A-AFA8-4E59-94DF-260E79BB8196}" srcOrd="4" destOrd="0" presId="urn:microsoft.com/office/officeart/2005/8/layout/vList2"/>
    <dgm:cxn modelId="{CA322417-4030-41CB-A974-DEECF7329528}" type="presParOf" srcId="{2DFAFC95-53C1-4E6C-9FF0-56B8407DFA34}" destId="{8B64FC1F-1A38-48C1-9001-11B2592ADFC8}" srcOrd="5" destOrd="0" presId="urn:microsoft.com/office/officeart/2005/8/layout/vList2"/>
    <dgm:cxn modelId="{A18AC2EA-D1DD-4BF8-B7B1-32ED2297166C}" type="presParOf" srcId="{2DFAFC95-53C1-4E6C-9FF0-56B8407DFA34}" destId="{6CA80BED-0A31-4CB3-94EB-EDFCD8645416}" srcOrd="6" destOrd="0" presId="urn:microsoft.com/office/officeart/2005/8/layout/vList2"/>
    <dgm:cxn modelId="{E7F56C29-40B7-48FD-BD88-B8D426C27EC1}" type="presParOf" srcId="{2DFAFC95-53C1-4E6C-9FF0-56B8407DFA34}" destId="{EC74662C-1FA6-400F-A04C-644BC655F016}" srcOrd="7" destOrd="0" presId="urn:microsoft.com/office/officeart/2005/8/layout/vList2"/>
    <dgm:cxn modelId="{79D197E1-002B-426C-B630-8F05C8CBF047}" type="presParOf" srcId="{2DFAFC95-53C1-4E6C-9FF0-56B8407DFA34}" destId="{4FAFF67D-EF6F-4509-A21F-48CB4C0A6800}" srcOrd="8" destOrd="0" presId="urn:microsoft.com/office/officeart/2005/8/layout/vList2"/>
    <dgm:cxn modelId="{C841F080-AF10-40F5-83EA-5748F5A34F39}" type="presParOf" srcId="{2DFAFC95-53C1-4E6C-9FF0-56B8407DFA34}" destId="{2FDE1FA2-2FA8-4F3D-A076-6F6F38AF5267}" srcOrd="9" destOrd="0" presId="urn:microsoft.com/office/officeart/2005/8/layout/vList2"/>
    <dgm:cxn modelId="{FDC712B4-C0AA-4725-9752-C3A64BB2EB4D}" type="presParOf" srcId="{2DFAFC95-53C1-4E6C-9FF0-56B8407DFA34}" destId="{EB1F3269-F1A8-4FF4-A865-CAD561FBFDF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107BA1-C16A-431E-8040-271C140585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95D538-F318-474A-9918-1AAF5FB8E483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dirty="0">
              <a:solidFill>
                <a:srgbClr val="FFB7DA"/>
              </a:solidFill>
              <a:latin typeface="Century" panose="02040604050505020304" pitchFamily="18" charset="0"/>
            </a:rPr>
            <a:t>o</a:t>
          </a:r>
          <a:r>
            <a:rPr lang="hr-HR" dirty="0" err="1">
              <a:solidFill>
                <a:srgbClr val="FFB7DA"/>
              </a:solidFill>
              <a:latin typeface="Century" panose="02040604050505020304" pitchFamily="18" charset="0"/>
            </a:rPr>
            <a:t>ptimalan</a:t>
          </a:r>
          <a:r>
            <a:rPr lang="hr-HR" dirty="0">
              <a:solidFill>
                <a:srgbClr val="FFB7DA"/>
              </a:solidFill>
              <a:latin typeface="Century" panose="02040604050505020304" pitchFamily="18" charset="0"/>
            </a:rPr>
            <a:t> raspored sati za nastavnike i učenike </a:t>
          </a:r>
          <a:endParaRPr lang="en-US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751BAB3D-E870-4E88-9D3D-219C5F41148B}" type="parTrans" cxnId="{A78E5E4D-B583-402D-A1B5-B5CE5F6F6C04}">
      <dgm:prSet/>
      <dgm:spPr/>
      <dgm:t>
        <a:bodyPr/>
        <a:lstStyle/>
        <a:p>
          <a:endParaRPr lang="en-US"/>
        </a:p>
      </dgm:t>
    </dgm:pt>
    <dgm:pt modelId="{032CB33A-35DF-429C-B5C8-D7695E54E5F7}" type="sibTrans" cxnId="{A78E5E4D-B583-402D-A1B5-B5CE5F6F6C04}">
      <dgm:prSet/>
      <dgm:spPr/>
      <dgm:t>
        <a:bodyPr/>
        <a:lstStyle/>
        <a:p>
          <a:endParaRPr lang="en-US"/>
        </a:p>
      </dgm:t>
    </dgm:pt>
    <dgm:pt modelId="{713F3BAC-A7D2-42CB-AFF7-B1B65B784FDA}">
      <dgm:prSet/>
      <dgm:spPr/>
      <dgm:t>
        <a:bodyPr/>
        <a:lstStyle/>
        <a:p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bez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previše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sati u jednom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danu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00323677-7E08-4E2B-B511-25337C1EED38}" type="parTrans" cxnId="{066DFBC3-55BF-4108-B05B-541F12969CFC}">
      <dgm:prSet/>
      <dgm:spPr/>
      <dgm:t>
        <a:bodyPr/>
        <a:lstStyle/>
        <a:p>
          <a:endParaRPr lang="en-US"/>
        </a:p>
      </dgm:t>
    </dgm:pt>
    <dgm:pt modelId="{C2D5E826-6F8E-4CD5-A490-1FC147A10B49}" type="sibTrans" cxnId="{066DFBC3-55BF-4108-B05B-541F12969CFC}">
      <dgm:prSet/>
      <dgm:spPr/>
      <dgm:t>
        <a:bodyPr/>
        <a:lstStyle/>
        <a:p>
          <a:endParaRPr lang="en-US"/>
        </a:p>
      </dgm:t>
    </dgm:pt>
    <dgm:pt modelId="{A821ECBA-D7B0-4A61-B664-D7015989E3E7}">
      <dgm:prSet/>
      <dgm:spPr/>
      <dgm:t>
        <a:bodyPr/>
        <a:lstStyle/>
        <a:p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vođenje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računa o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praznicim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a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i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neradnim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danima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1CCA0AA6-8468-4D04-AD58-48FA404D3645}" type="parTrans" cxnId="{890BFA38-CAC6-4442-BBC5-8C7223DCB68E}">
      <dgm:prSet/>
      <dgm:spPr/>
      <dgm:t>
        <a:bodyPr/>
        <a:lstStyle/>
        <a:p>
          <a:endParaRPr lang="en-US"/>
        </a:p>
      </dgm:t>
    </dgm:pt>
    <dgm:pt modelId="{60366273-ACF9-4FFD-9DE3-195D15AD3EA1}" type="sibTrans" cxnId="{890BFA38-CAC6-4442-BBC5-8C7223DCB68E}">
      <dgm:prSet/>
      <dgm:spPr/>
      <dgm:t>
        <a:bodyPr/>
        <a:lstStyle/>
        <a:p>
          <a:endParaRPr lang="en-US"/>
        </a:p>
      </dgm:t>
    </dgm:pt>
    <dgm:pt modelId="{682555BD-8A18-42E0-BEA0-E883F5ACF8FA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dirty="0" err="1">
              <a:solidFill>
                <a:srgbClr val="FFB7DA"/>
              </a:solidFill>
              <a:latin typeface="Century" panose="02040604050505020304" pitchFamily="18" charset="0"/>
            </a:rPr>
            <a:t>podržavanje</a:t>
          </a:r>
          <a:r>
            <a:rPr lang="en-US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dirty="0">
              <a:solidFill>
                <a:srgbClr val="FFB7DA"/>
              </a:solidFill>
              <a:latin typeface="Century" panose="02040604050505020304" pitchFamily="18" charset="0"/>
            </a:rPr>
            <a:t>višekorisničkog rada bez smanjenja performansi</a:t>
          </a:r>
          <a:endParaRPr lang="en-US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19CB16EF-4480-452B-85A2-8E66F037E23B}" type="parTrans" cxnId="{15A537F1-0459-4D83-85CE-BA7BE1551834}">
      <dgm:prSet/>
      <dgm:spPr/>
      <dgm:t>
        <a:bodyPr/>
        <a:lstStyle/>
        <a:p>
          <a:endParaRPr lang="en-US"/>
        </a:p>
      </dgm:t>
    </dgm:pt>
    <dgm:pt modelId="{BFE3E4DE-1511-4441-B92E-0E81F7D3B410}" type="sibTrans" cxnId="{15A537F1-0459-4D83-85CE-BA7BE1551834}">
      <dgm:prSet/>
      <dgm:spPr/>
      <dgm:t>
        <a:bodyPr/>
        <a:lstStyle/>
        <a:p>
          <a:endParaRPr lang="en-US"/>
        </a:p>
      </dgm:t>
    </dgm:pt>
    <dgm:pt modelId="{A4C139BA-0AF6-471B-ADBF-FC7F893A1F00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dirty="0" err="1">
              <a:solidFill>
                <a:srgbClr val="FFB7DA"/>
              </a:solidFill>
              <a:latin typeface="Century" panose="02040604050505020304" pitchFamily="18" charset="0"/>
            </a:rPr>
            <a:t>responzivni</a:t>
          </a:r>
          <a:r>
            <a:rPr lang="en-US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dirty="0">
              <a:solidFill>
                <a:srgbClr val="FFB7DA"/>
              </a:solidFill>
              <a:latin typeface="Century" panose="02040604050505020304" pitchFamily="18" charset="0"/>
            </a:rPr>
            <a:t>dizajn</a:t>
          </a:r>
          <a:r>
            <a:rPr lang="en-US" dirty="0">
              <a:solidFill>
                <a:srgbClr val="FFB7DA"/>
              </a:solidFill>
              <a:latin typeface="Century" panose="02040604050505020304" pitchFamily="18" charset="0"/>
            </a:rPr>
            <a:t>, </a:t>
          </a:r>
          <a:r>
            <a:rPr lang="en-US" dirty="0" err="1">
              <a:solidFill>
                <a:srgbClr val="FFB7DA"/>
              </a:solidFill>
              <a:latin typeface="Century" panose="02040604050505020304" pitchFamily="18" charset="0"/>
            </a:rPr>
            <a:t>pregledno</a:t>
          </a:r>
          <a:r>
            <a:rPr lang="en-US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dirty="0">
              <a:solidFill>
                <a:srgbClr val="FFB7DA"/>
              </a:solidFill>
              <a:latin typeface="Century" panose="02040604050505020304" pitchFamily="18" charset="0"/>
            </a:rPr>
            <a:t>te intuitivno sučelje</a:t>
          </a:r>
          <a:endParaRPr lang="en-US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5AED517F-6358-47DB-B5D8-708FDD6D7082}" type="parTrans" cxnId="{B5225A7C-7E54-4919-8006-7F33899C220D}">
      <dgm:prSet/>
      <dgm:spPr/>
      <dgm:t>
        <a:bodyPr/>
        <a:lstStyle/>
        <a:p>
          <a:endParaRPr lang="en-US"/>
        </a:p>
      </dgm:t>
    </dgm:pt>
    <dgm:pt modelId="{4D2C8EDB-ED76-477B-81B0-D1986477A681}" type="sibTrans" cxnId="{B5225A7C-7E54-4919-8006-7F33899C220D}">
      <dgm:prSet/>
      <dgm:spPr/>
      <dgm:t>
        <a:bodyPr/>
        <a:lstStyle/>
        <a:p>
          <a:endParaRPr lang="en-US"/>
        </a:p>
      </dgm:t>
    </dgm:pt>
    <dgm:pt modelId="{29F2A5FA-E21C-40DA-AF80-4C6CE26FF03B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dirty="0">
              <a:solidFill>
                <a:srgbClr val="FFB7DA"/>
              </a:solidFill>
              <a:latin typeface="Century" panose="02040604050505020304" pitchFamily="18" charset="0"/>
            </a:rPr>
            <a:t>m</a:t>
          </a:r>
          <a:r>
            <a:rPr lang="hr-HR" dirty="0" err="1">
              <a:solidFill>
                <a:srgbClr val="FFB7DA"/>
              </a:solidFill>
              <a:latin typeface="Century" panose="02040604050505020304" pitchFamily="18" charset="0"/>
            </a:rPr>
            <a:t>odularan</a:t>
          </a:r>
          <a:r>
            <a:rPr lang="hr-HR" dirty="0">
              <a:solidFill>
                <a:srgbClr val="FFB7DA"/>
              </a:solidFill>
              <a:latin typeface="Century" panose="02040604050505020304" pitchFamily="18" charset="0"/>
            </a:rPr>
            <a:t> programski</a:t>
          </a:r>
          <a:r>
            <a:rPr lang="en-US" dirty="0">
              <a:solidFill>
                <a:srgbClr val="FFB7DA"/>
              </a:solidFill>
              <a:latin typeface="Century" panose="02040604050505020304" pitchFamily="18" charset="0"/>
            </a:rPr>
            <a:t> kod</a:t>
          </a:r>
        </a:p>
      </dgm:t>
    </dgm:pt>
    <dgm:pt modelId="{0FC4611E-B87C-4BC6-88DE-0D29328B1E23}" type="parTrans" cxnId="{D0F29709-F679-4130-ABFC-BCD27855EDA2}">
      <dgm:prSet/>
      <dgm:spPr/>
      <dgm:t>
        <a:bodyPr/>
        <a:lstStyle/>
        <a:p>
          <a:endParaRPr lang="en-US"/>
        </a:p>
      </dgm:t>
    </dgm:pt>
    <dgm:pt modelId="{0C787B18-39C0-46F0-A9FB-B91FA5FB7FF6}" type="sibTrans" cxnId="{D0F29709-F679-4130-ABFC-BCD27855EDA2}">
      <dgm:prSet/>
      <dgm:spPr/>
      <dgm:t>
        <a:bodyPr/>
        <a:lstStyle/>
        <a:p>
          <a:endParaRPr lang="en-US"/>
        </a:p>
      </dgm:t>
    </dgm:pt>
    <dgm:pt modelId="{E9410250-5DC5-4E93-AE23-C8CDD45EAA8C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en-US" dirty="0">
              <a:solidFill>
                <a:srgbClr val="FFB7DA"/>
              </a:solidFill>
              <a:latin typeface="Century" panose="02040604050505020304" pitchFamily="18" charset="0"/>
            </a:rPr>
            <a:t>e</a:t>
          </a:r>
          <a:r>
            <a:rPr lang="hr-HR" dirty="0" err="1">
              <a:solidFill>
                <a:srgbClr val="FFB7DA"/>
              </a:solidFill>
              <a:latin typeface="Century" panose="02040604050505020304" pitchFamily="18" charset="0"/>
            </a:rPr>
            <a:t>nkripcija</a:t>
          </a:r>
          <a:r>
            <a:rPr lang="hr-HR" dirty="0">
              <a:solidFill>
                <a:srgbClr val="FFB7DA"/>
              </a:solidFill>
              <a:latin typeface="Century" panose="02040604050505020304" pitchFamily="18" charset="0"/>
            </a:rPr>
            <a:t> osjetljivih podataka</a:t>
          </a:r>
          <a:endParaRPr lang="en-US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A705B3DC-5D52-4B6F-8732-EE272F4985B7}" type="parTrans" cxnId="{4AFAC320-C034-418B-B259-FA4587DACD1B}">
      <dgm:prSet/>
      <dgm:spPr/>
      <dgm:t>
        <a:bodyPr/>
        <a:lstStyle/>
        <a:p>
          <a:endParaRPr lang="en-US"/>
        </a:p>
      </dgm:t>
    </dgm:pt>
    <dgm:pt modelId="{1448FD7A-E697-4A72-B9CC-DA75BB893F99}" type="sibTrans" cxnId="{4AFAC320-C034-418B-B259-FA4587DACD1B}">
      <dgm:prSet/>
      <dgm:spPr/>
      <dgm:t>
        <a:bodyPr/>
        <a:lstStyle/>
        <a:p>
          <a:endParaRPr lang="en-US"/>
        </a:p>
      </dgm:t>
    </dgm:pt>
    <dgm:pt modelId="{303AC4F1-1085-45FA-8215-72AA8931CA95}" type="pres">
      <dgm:prSet presAssocID="{B0107BA1-C16A-431E-8040-271C140585D8}" presName="linear" presStyleCnt="0">
        <dgm:presLayoutVars>
          <dgm:animLvl val="lvl"/>
          <dgm:resizeHandles val="exact"/>
        </dgm:presLayoutVars>
      </dgm:prSet>
      <dgm:spPr/>
    </dgm:pt>
    <dgm:pt modelId="{FE73D7B8-BA77-4F90-902B-8D8FDD289AB6}" type="pres">
      <dgm:prSet presAssocID="{E295D538-F318-474A-9918-1AAF5FB8E4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CF7A83-2CC2-4584-9D88-6E9B44D39E32}" type="pres">
      <dgm:prSet presAssocID="{E295D538-F318-474A-9918-1AAF5FB8E483}" presName="childText" presStyleLbl="revTx" presStyleIdx="0" presStyleCnt="1">
        <dgm:presLayoutVars>
          <dgm:bulletEnabled val="1"/>
        </dgm:presLayoutVars>
      </dgm:prSet>
      <dgm:spPr/>
    </dgm:pt>
    <dgm:pt modelId="{3A6B6875-EC8F-47CE-BFEE-A6032C6546A8}" type="pres">
      <dgm:prSet presAssocID="{682555BD-8A18-42E0-BEA0-E883F5ACF8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405270-BB97-4B33-BDBA-67A38CDAD830}" type="pres">
      <dgm:prSet presAssocID="{BFE3E4DE-1511-4441-B92E-0E81F7D3B410}" presName="spacer" presStyleCnt="0"/>
      <dgm:spPr/>
    </dgm:pt>
    <dgm:pt modelId="{2805AF70-BE08-4B4B-98C6-50F9E1741B40}" type="pres">
      <dgm:prSet presAssocID="{A4C139BA-0AF6-471B-ADBF-FC7F893A1F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865040-435A-4880-AEE3-C99BC3978D9D}" type="pres">
      <dgm:prSet presAssocID="{4D2C8EDB-ED76-477B-81B0-D1986477A681}" presName="spacer" presStyleCnt="0"/>
      <dgm:spPr/>
    </dgm:pt>
    <dgm:pt modelId="{B6ACBC50-F5C0-4E02-B7E1-B296FF4AEF2D}" type="pres">
      <dgm:prSet presAssocID="{29F2A5FA-E21C-40DA-AF80-4C6CE26FF0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E43992-27DC-4D7F-AEEC-9413DFE38DEB}" type="pres">
      <dgm:prSet presAssocID="{0C787B18-39C0-46F0-A9FB-B91FA5FB7FF6}" presName="spacer" presStyleCnt="0"/>
      <dgm:spPr/>
    </dgm:pt>
    <dgm:pt modelId="{28E70389-6450-44C6-98E4-419283D9A59B}" type="pres">
      <dgm:prSet presAssocID="{E9410250-5DC5-4E93-AE23-C8CDD45EAA8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0F29709-F679-4130-ABFC-BCD27855EDA2}" srcId="{B0107BA1-C16A-431E-8040-271C140585D8}" destId="{29F2A5FA-E21C-40DA-AF80-4C6CE26FF03B}" srcOrd="3" destOrd="0" parTransId="{0FC4611E-B87C-4BC6-88DE-0D29328B1E23}" sibTransId="{0C787B18-39C0-46F0-A9FB-B91FA5FB7FF6}"/>
    <dgm:cxn modelId="{4AFAC320-C034-418B-B259-FA4587DACD1B}" srcId="{B0107BA1-C16A-431E-8040-271C140585D8}" destId="{E9410250-5DC5-4E93-AE23-C8CDD45EAA8C}" srcOrd="4" destOrd="0" parTransId="{A705B3DC-5D52-4B6F-8732-EE272F4985B7}" sibTransId="{1448FD7A-E697-4A72-B9CC-DA75BB893F99}"/>
    <dgm:cxn modelId="{3BA83E34-8BC4-4651-878F-6C135713DFAA}" type="presOf" srcId="{29F2A5FA-E21C-40DA-AF80-4C6CE26FF03B}" destId="{B6ACBC50-F5C0-4E02-B7E1-B296FF4AEF2D}" srcOrd="0" destOrd="0" presId="urn:microsoft.com/office/officeart/2005/8/layout/vList2"/>
    <dgm:cxn modelId="{890BFA38-CAC6-4442-BBC5-8C7223DCB68E}" srcId="{E295D538-F318-474A-9918-1AAF5FB8E483}" destId="{A821ECBA-D7B0-4A61-B664-D7015989E3E7}" srcOrd="1" destOrd="0" parTransId="{1CCA0AA6-8468-4D04-AD58-48FA404D3645}" sibTransId="{60366273-ACF9-4FFD-9DE3-195D15AD3EA1}"/>
    <dgm:cxn modelId="{10243A41-F6BD-442C-B1D2-B0A1043ABE08}" type="presOf" srcId="{A4C139BA-0AF6-471B-ADBF-FC7F893A1F00}" destId="{2805AF70-BE08-4B4B-98C6-50F9E1741B40}" srcOrd="0" destOrd="0" presId="urn:microsoft.com/office/officeart/2005/8/layout/vList2"/>
    <dgm:cxn modelId="{0E150869-10A4-4576-99C2-628470C11CB3}" type="presOf" srcId="{682555BD-8A18-42E0-BEA0-E883F5ACF8FA}" destId="{3A6B6875-EC8F-47CE-BFEE-A6032C6546A8}" srcOrd="0" destOrd="0" presId="urn:microsoft.com/office/officeart/2005/8/layout/vList2"/>
    <dgm:cxn modelId="{A78E5E4D-B583-402D-A1B5-B5CE5F6F6C04}" srcId="{B0107BA1-C16A-431E-8040-271C140585D8}" destId="{E295D538-F318-474A-9918-1AAF5FB8E483}" srcOrd="0" destOrd="0" parTransId="{751BAB3D-E870-4E88-9D3D-219C5F41148B}" sibTransId="{032CB33A-35DF-429C-B5C8-D7695E54E5F7}"/>
    <dgm:cxn modelId="{017AB27A-7612-4F73-B1AB-4A40FF0CB1DD}" type="presOf" srcId="{E9410250-5DC5-4E93-AE23-C8CDD45EAA8C}" destId="{28E70389-6450-44C6-98E4-419283D9A59B}" srcOrd="0" destOrd="0" presId="urn:microsoft.com/office/officeart/2005/8/layout/vList2"/>
    <dgm:cxn modelId="{B5225A7C-7E54-4919-8006-7F33899C220D}" srcId="{B0107BA1-C16A-431E-8040-271C140585D8}" destId="{A4C139BA-0AF6-471B-ADBF-FC7F893A1F00}" srcOrd="2" destOrd="0" parTransId="{5AED517F-6358-47DB-B5D8-708FDD6D7082}" sibTransId="{4D2C8EDB-ED76-477B-81B0-D1986477A681}"/>
    <dgm:cxn modelId="{F3A6F890-AC7E-485B-BA76-C9A38D90F1FA}" type="presOf" srcId="{E295D538-F318-474A-9918-1AAF5FB8E483}" destId="{FE73D7B8-BA77-4F90-902B-8D8FDD289AB6}" srcOrd="0" destOrd="0" presId="urn:microsoft.com/office/officeart/2005/8/layout/vList2"/>
    <dgm:cxn modelId="{F1B0ECB4-4B0C-4802-AB26-D67DC495FCCF}" type="presOf" srcId="{713F3BAC-A7D2-42CB-AFF7-B1B65B784FDA}" destId="{BFCF7A83-2CC2-4584-9D88-6E9B44D39E32}" srcOrd="0" destOrd="0" presId="urn:microsoft.com/office/officeart/2005/8/layout/vList2"/>
    <dgm:cxn modelId="{066DFBC3-55BF-4108-B05B-541F12969CFC}" srcId="{E295D538-F318-474A-9918-1AAF5FB8E483}" destId="{713F3BAC-A7D2-42CB-AFF7-B1B65B784FDA}" srcOrd="0" destOrd="0" parTransId="{00323677-7E08-4E2B-B511-25337C1EED38}" sibTransId="{C2D5E826-6F8E-4CD5-A490-1FC147A10B49}"/>
    <dgm:cxn modelId="{625B37E7-AC8F-4C48-8020-69B715FDE649}" type="presOf" srcId="{B0107BA1-C16A-431E-8040-271C140585D8}" destId="{303AC4F1-1085-45FA-8215-72AA8931CA95}" srcOrd="0" destOrd="0" presId="urn:microsoft.com/office/officeart/2005/8/layout/vList2"/>
    <dgm:cxn modelId="{15A537F1-0459-4D83-85CE-BA7BE1551834}" srcId="{B0107BA1-C16A-431E-8040-271C140585D8}" destId="{682555BD-8A18-42E0-BEA0-E883F5ACF8FA}" srcOrd="1" destOrd="0" parTransId="{19CB16EF-4480-452B-85A2-8E66F037E23B}" sibTransId="{BFE3E4DE-1511-4441-B92E-0E81F7D3B410}"/>
    <dgm:cxn modelId="{02A91FF2-BC75-4E35-8766-58352EEF7742}" type="presOf" srcId="{A821ECBA-D7B0-4A61-B664-D7015989E3E7}" destId="{BFCF7A83-2CC2-4584-9D88-6E9B44D39E32}" srcOrd="0" destOrd="1" presId="urn:microsoft.com/office/officeart/2005/8/layout/vList2"/>
    <dgm:cxn modelId="{7166F881-399A-4131-AA4B-D0D8F0A96DA9}" type="presParOf" srcId="{303AC4F1-1085-45FA-8215-72AA8931CA95}" destId="{FE73D7B8-BA77-4F90-902B-8D8FDD289AB6}" srcOrd="0" destOrd="0" presId="urn:microsoft.com/office/officeart/2005/8/layout/vList2"/>
    <dgm:cxn modelId="{3D5B3D18-1E95-4F74-9F5A-58373808E053}" type="presParOf" srcId="{303AC4F1-1085-45FA-8215-72AA8931CA95}" destId="{BFCF7A83-2CC2-4584-9D88-6E9B44D39E32}" srcOrd="1" destOrd="0" presId="urn:microsoft.com/office/officeart/2005/8/layout/vList2"/>
    <dgm:cxn modelId="{47BCAED1-79F6-49A1-B1A7-E048CCC7449D}" type="presParOf" srcId="{303AC4F1-1085-45FA-8215-72AA8931CA95}" destId="{3A6B6875-EC8F-47CE-BFEE-A6032C6546A8}" srcOrd="2" destOrd="0" presId="urn:microsoft.com/office/officeart/2005/8/layout/vList2"/>
    <dgm:cxn modelId="{88D5B55D-0C98-4397-8139-403DD83775C6}" type="presParOf" srcId="{303AC4F1-1085-45FA-8215-72AA8931CA95}" destId="{14405270-BB97-4B33-BDBA-67A38CDAD830}" srcOrd="3" destOrd="0" presId="urn:microsoft.com/office/officeart/2005/8/layout/vList2"/>
    <dgm:cxn modelId="{713D1914-EFD1-4517-863B-7817E86AD3E2}" type="presParOf" srcId="{303AC4F1-1085-45FA-8215-72AA8931CA95}" destId="{2805AF70-BE08-4B4B-98C6-50F9E1741B40}" srcOrd="4" destOrd="0" presId="urn:microsoft.com/office/officeart/2005/8/layout/vList2"/>
    <dgm:cxn modelId="{81CD6ED1-1925-401D-861B-F28E3C46D389}" type="presParOf" srcId="{303AC4F1-1085-45FA-8215-72AA8931CA95}" destId="{36865040-435A-4880-AEE3-C99BC3978D9D}" srcOrd="5" destOrd="0" presId="urn:microsoft.com/office/officeart/2005/8/layout/vList2"/>
    <dgm:cxn modelId="{FABA4496-6204-49FC-BF13-1A57E5DF8586}" type="presParOf" srcId="{303AC4F1-1085-45FA-8215-72AA8931CA95}" destId="{B6ACBC50-F5C0-4E02-B7E1-B296FF4AEF2D}" srcOrd="6" destOrd="0" presId="urn:microsoft.com/office/officeart/2005/8/layout/vList2"/>
    <dgm:cxn modelId="{70F89165-F484-4C0E-A9BC-0C934860E83B}" type="presParOf" srcId="{303AC4F1-1085-45FA-8215-72AA8931CA95}" destId="{96E43992-27DC-4D7F-AEEC-9413DFE38DEB}" srcOrd="7" destOrd="0" presId="urn:microsoft.com/office/officeart/2005/8/layout/vList2"/>
    <dgm:cxn modelId="{5F377832-C34F-472B-97DB-9F517D615EAF}" type="presParOf" srcId="{303AC4F1-1085-45FA-8215-72AA8931CA95}" destId="{28E70389-6450-44C6-98E4-419283D9A59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924AC6-EDB7-4DE0-B7EF-A03F620576F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9ED885F-CDB1-4094-A685-0328620E4288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Programski jezici: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Java 21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2F0A133C-B026-48AD-9626-DDE2ABE5BA8F}" type="parTrans" cxnId="{1FCE61AC-9C62-4EA3-90B9-0A62CF8AB3E9}">
      <dgm:prSet/>
      <dgm:spPr/>
      <dgm:t>
        <a:bodyPr/>
        <a:lstStyle/>
        <a:p>
          <a:endParaRPr lang="en-US"/>
        </a:p>
      </dgm:t>
    </dgm:pt>
    <dgm:pt modelId="{A3E275A0-83D0-48E2-A21E-F47657528B41}" type="sibTrans" cxnId="{1FCE61AC-9C62-4EA3-90B9-0A62CF8AB3E9}">
      <dgm:prSet/>
      <dgm:spPr/>
      <dgm:t>
        <a:bodyPr/>
        <a:lstStyle/>
        <a:p>
          <a:endParaRPr lang="en-US"/>
        </a:p>
      </dgm:t>
    </dgm:pt>
    <dgm:pt modelId="{3470C630-FEEE-404B-9158-E422C9E2A91F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Radni okviri i biblioteke: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Spring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Boot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 3.3.5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, React 18.3.1</a:t>
          </a:r>
        </a:p>
      </dgm:t>
    </dgm:pt>
    <dgm:pt modelId="{439AB6CE-E272-49C9-95B9-309379FBAC3E}" type="parTrans" cxnId="{8677216C-D541-4159-9514-ADFF12855F59}">
      <dgm:prSet/>
      <dgm:spPr/>
      <dgm:t>
        <a:bodyPr/>
        <a:lstStyle/>
        <a:p>
          <a:endParaRPr lang="en-US"/>
        </a:p>
      </dgm:t>
    </dgm:pt>
    <dgm:pt modelId="{10AB2685-B255-449C-B29A-69F0994B048E}" type="sibTrans" cxnId="{8677216C-D541-4159-9514-ADFF12855F59}">
      <dgm:prSet/>
      <dgm:spPr/>
      <dgm:t>
        <a:bodyPr/>
        <a:lstStyle/>
        <a:p>
          <a:endParaRPr lang="en-US"/>
        </a:p>
      </dgm:t>
    </dgm:pt>
    <dgm:pt modelId="{D675F19E-1C67-446C-B577-3E77DF34F9CC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Baza podataka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: 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H2 baza podataka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DF0CC2AA-AE9E-4AF4-8077-695CAFFD65C3}" type="parTrans" cxnId="{457324BB-7C00-44FE-A19C-676385816EB3}">
      <dgm:prSet/>
      <dgm:spPr/>
      <dgm:t>
        <a:bodyPr/>
        <a:lstStyle/>
        <a:p>
          <a:endParaRPr lang="en-US"/>
        </a:p>
      </dgm:t>
    </dgm:pt>
    <dgm:pt modelId="{BAE11C01-10B9-47CA-A3A9-665161FD638A}" type="sibTrans" cxnId="{457324BB-7C00-44FE-A19C-676385816EB3}">
      <dgm:prSet/>
      <dgm:spPr/>
      <dgm:t>
        <a:bodyPr/>
        <a:lstStyle/>
        <a:p>
          <a:endParaRPr lang="en-US"/>
        </a:p>
      </dgm:t>
    </dgm:pt>
    <dgm:pt modelId="{34DCA433-DCC5-452E-84C2-460D2DA529FA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Razvojni alati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: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Eclipse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 IDE(2024-09 4.33.0) 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,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Intellij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 IDEA (2024.3)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, Visual Studio Code 1.96.4</a:t>
          </a:r>
        </a:p>
      </dgm:t>
    </dgm:pt>
    <dgm:pt modelId="{E29AF690-967F-45DA-AAF8-4655656E2D74}" type="parTrans" cxnId="{DE6B4989-4EBB-463F-9B7D-096B142CD331}">
      <dgm:prSet/>
      <dgm:spPr/>
      <dgm:t>
        <a:bodyPr/>
        <a:lstStyle/>
        <a:p>
          <a:endParaRPr lang="en-US"/>
        </a:p>
      </dgm:t>
    </dgm:pt>
    <dgm:pt modelId="{E6006AB4-D753-471F-A335-A17D3942440B}" type="sibTrans" cxnId="{DE6B4989-4EBB-463F-9B7D-096B142CD331}">
      <dgm:prSet/>
      <dgm:spPr/>
      <dgm:t>
        <a:bodyPr/>
        <a:lstStyle/>
        <a:p>
          <a:endParaRPr lang="en-US"/>
        </a:p>
      </dgm:t>
    </dgm:pt>
    <dgm:pt modelId="{D28D14D7-D27D-47A5-97CD-42C6D90D8FD9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Alati za ispitivanje: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JUnit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,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Selenium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 4.27.0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C6A4727D-6BD6-4CD2-9FC4-687D986C8771}" type="parTrans" cxnId="{E10F4505-8FE2-43A0-B803-13FFD4633B5F}">
      <dgm:prSet/>
      <dgm:spPr/>
      <dgm:t>
        <a:bodyPr/>
        <a:lstStyle/>
        <a:p>
          <a:endParaRPr lang="en-US"/>
        </a:p>
      </dgm:t>
    </dgm:pt>
    <dgm:pt modelId="{7E198190-F9E7-4315-A9DC-D8A00FB61928}" type="sibTrans" cxnId="{E10F4505-8FE2-43A0-B803-13FFD4633B5F}">
      <dgm:prSet/>
      <dgm:spPr/>
      <dgm:t>
        <a:bodyPr/>
        <a:lstStyle/>
        <a:p>
          <a:endParaRPr lang="en-US"/>
        </a:p>
      </dgm:t>
    </dgm:pt>
    <dgm:pt modelId="{240DCE45-1E89-48A0-9EE7-654401DD0674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Alati za razmještaj: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Render</a:t>
          </a:r>
        </a:p>
      </dgm:t>
    </dgm:pt>
    <dgm:pt modelId="{FE8ECABD-EECF-47F8-8883-EED09EA82FB1}" type="parTrans" cxnId="{1103A21B-4E07-480D-B1E0-CB30EF4505A2}">
      <dgm:prSet/>
      <dgm:spPr/>
      <dgm:t>
        <a:bodyPr/>
        <a:lstStyle/>
        <a:p>
          <a:endParaRPr lang="en-US"/>
        </a:p>
      </dgm:t>
    </dgm:pt>
    <dgm:pt modelId="{E3BD4945-66B6-4FD8-BA5E-131AE8E7A8B5}" type="sibTrans" cxnId="{1103A21B-4E07-480D-B1E0-CB30EF4505A2}">
      <dgm:prSet/>
      <dgm:spPr/>
      <dgm:t>
        <a:bodyPr/>
        <a:lstStyle/>
        <a:p>
          <a:endParaRPr lang="en-US"/>
        </a:p>
      </dgm:t>
    </dgm:pt>
    <dgm:pt modelId="{F72B33F9-4ABA-4A6D-8FD3-1AD2EA25FC13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Cloud platforma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: 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AWS (Amazon Web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Services</a:t>
          </a:r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)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3A9A46BD-F3C3-48A5-A75F-631ABD311F8E}" type="parTrans" cxnId="{4A7A69D1-02C8-41F3-BE03-4375A30D48B0}">
      <dgm:prSet/>
      <dgm:spPr/>
      <dgm:t>
        <a:bodyPr/>
        <a:lstStyle/>
        <a:p>
          <a:endParaRPr lang="en-US"/>
        </a:p>
      </dgm:t>
    </dgm:pt>
    <dgm:pt modelId="{9641254B-6189-41D0-A98F-A61E693B3D96}" type="sibTrans" cxnId="{4A7A69D1-02C8-41F3-BE03-4375A30D48B0}">
      <dgm:prSet/>
      <dgm:spPr/>
      <dgm:t>
        <a:bodyPr/>
        <a:lstStyle/>
        <a:p>
          <a:endParaRPr lang="en-US"/>
        </a:p>
      </dgm:t>
    </dgm:pt>
    <dgm:pt modelId="{E0BBCFBB-61BC-459A-BCD1-EF198A97A0A7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Mail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provider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: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Brevo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29D08E0F-81D7-4EE1-9965-5F6D2B6F85A7}" type="parTrans" cxnId="{5086CBF9-5BCB-4130-914D-129789EE1A0F}">
      <dgm:prSet/>
      <dgm:spPr/>
      <dgm:t>
        <a:bodyPr/>
        <a:lstStyle/>
        <a:p>
          <a:endParaRPr lang="en-US"/>
        </a:p>
      </dgm:t>
    </dgm:pt>
    <dgm:pt modelId="{83980456-F801-4A63-94A9-0B2A618F4901}" type="sibTrans" cxnId="{5086CBF9-5BCB-4130-914D-129789EE1A0F}">
      <dgm:prSet/>
      <dgm:spPr/>
      <dgm:t>
        <a:bodyPr/>
        <a:lstStyle/>
        <a:p>
          <a:endParaRPr lang="en-US"/>
        </a:p>
      </dgm:t>
    </dgm:pt>
    <dgm:pt modelId="{80D1B2C4-EAAF-4908-8618-88EE0BD10C2D}">
      <dgm:prSet/>
      <dgm:spPr/>
      <dgm:t>
        <a:bodyPr/>
        <a:lstStyle/>
        <a:p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Komunikacija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među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članovima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tima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: discord,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whatsapp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A5F55B8A-4A72-4F42-989E-B4682C342312}" type="parTrans" cxnId="{3156010B-8D79-499E-ABA4-4DE0E92A95F8}">
      <dgm:prSet/>
      <dgm:spPr/>
      <dgm:t>
        <a:bodyPr/>
        <a:lstStyle/>
        <a:p>
          <a:endParaRPr lang="en-US"/>
        </a:p>
      </dgm:t>
    </dgm:pt>
    <dgm:pt modelId="{C2E5C0E0-E2FD-4ACA-9CC7-23461C9EE547}" type="sibTrans" cxnId="{3156010B-8D79-499E-ABA4-4DE0E92A95F8}">
      <dgm:prSet/>
      <dgm:spPr/>
      <dgm:t>
        <a:bodyPr/>
        <a:lstStyle/>
        <a:p>
          <a:endParaRPr lang="en-US"/>
        </a:p>
      </dgm:t>
    </dgm:pt>
    <dgm:pt modelId="{6D32E224-A438-4F6B-B673-2E8411FDD7CD}" type="pres">
      <dgm:prSet presAssocID="{02924AC6-EDB7-4DE0-B7EF-A03F620576FF}" presName="vert0" presStyleCnt="0">
        <dgm:presLayoutVars>
          <dgm:dir/>
          <dgm:animOne val="branch"/>
          <dgm:animLvl val="lvl"/>
        </dgm:presLayoutVars>
      </dgm:prSet>
      <dgm:spPr/>
    </dgm:pt>
    <dgm:pt modelId="{31ED3F38-CD72-4A85-B568-80552244A601}" type="pres">
      <dgm:prSet presAssocID="{39ED885F-CDB1-4094-A685-0328620E4288}" presName="thickLine" presStyleLbl="alignNode1" presStyleIdx="0" presStyleCnt="9"/>
      <dgm:spPr/>
    </dgm:pt>
    <dgm:pt modelId="{FE004010-BE73-4306-A085-D1C7ABF6D9D3}" type="pres">
      <dgm:prSet presAssocID="{39ED885F-CDB1-4094-A685-0328620E4288}" presName="horz1" presStyleCnt="0"/>
      <dgm:spPr/>
    </dgm:pt>
    <dgm:pt modelId="{36441D7D-4594-47EE-A830-ABAD5348B5F9}" type="pres">
      <dgm:prSet presAssocID="{39ED885F-CDB1-4094-A685-0328620E4288}" presName="tx1" presStyleLbl="revTx" presStyleIdx="0" presStyleCnt="9"/>
      <dgm:spPr/>
    </dgm:pt>
    <dgm:pt modelId="{027E5E8A-8E2A-47E2-B28C-98DA4D5211DA}" type="pres">
      <dgm:prSet presAssocID="{39ED885F-CDB1-4094-A685-0328620E4288}" presName="vert1" presStyleCnt="0"/>
      <dgm:spPr/>
    </dgm:pt>
    <dgm:pt modelId="{F6AB3A95-3529-49EF-AFD1-1C033CD4F040}" type="pres">
      <dgm:prSet presAssocID="{3470C630-FEEE-404B-9158-E422C9E2A91F}" presName="thickLine" presStyleLbl="alignNode1" presStyleIdx="1" presStyleCnt="9"/>
      <dgm:spPr/>
    </dgm:pt>
    <dgm:pt modelId="{208E7628-E066-4F21-BA5A-EFC4583546C7}" type="pres">
      <dgm:prSet presAssocID="{3470C630-FEEE-404B-9158-E422C9E2A91F}" presName="horz1" presStyleCnt="0"/>
      <dgm:spPr/>
    </dgm:pt>
    <dgm:pt modelId="{0AF65467-F8CF-44DD-83C7-41B0E1B05BF5}" type="pres">
      <dgm:prSet presAssocID="{3470C630-FEEE-404B-9158-E422C9E2A91F}" presName="tx1" presStyleLbl="revTx" presStyleIdx="1" presStyleCnt="9"/>
      <dgm:spPr/>
    </dgm:pt>
    <dgm:pt modelId="{ED748B20-6BC6-4515-A78C-00AAB48BD727}" type="pres">
      <dgm:prSet presAssocID="{3470C630-FEEE-404B-9158-E422C9E2A91F}" presName="vert1" presStyleCnt="0"/>
      <dgm:spPr/>
    </dgm:pt>
    <dgm:pt modelId="{E661B096-49AC-45BD-9F8C-97581A8F9DC4}" type="pres">
      <dgm:prSet presAssocID="{D675F19E-1C67-446C-B577-3E77DF34F9CC}" presName="thickLine" presStyleLbl="alignNode1" presStyleIdx="2" presStyleCnt="9"/>
      <dgm:spPr/>
    </dgm:pt>
    <dgm:pt modelId="{1D6F7240-D138-44DA-AA20-206D4185EC35}" type="pres">
      <dgm:prSet presAssocID="{D675F19E-1C67-446C-B577-3E77DF34F9CC}" presName="horz1" presStyleCnt="0"/>
      <dgm:spPr/>
    </dgm:pt>
    <dgm:pt modelId="{17693078-146F-4B65-84FF-310AFC0E62D8}" type="pres">
      <dgm:prSet presAssocID="{D675F19E-1C67-446C-B577-3E77DF34F9CC}" presName="tx1" presStyleLbl="revTx" presStyleIdx="2" presStyleCnt="9"/>
      <dgm:spPr/>
    </dgm:pt>
    <dgm:pt modelId="{4C3F451D-9B8A-45CC-8BD9-AD2A9F7DB318}" type="pres">
      <dgm:prSet presAssocID="{D675F19E-1C67-446C-B577-3E77DF34F9CC}" presName="vert1" presStyleCnt="0"/>
      <dgm:spPr/>
    </dgm:pt>
    <dgm:pt modelId="{C402D697-1691-488B-BD06-4970F2438208}" type="pres">
      <dgm:prSet presAssocID="{34DCA433-DCC5-452E-84C2-460D2DA529FA}" presName="thickLine" presStyleLbl="alignNode1" presStyleIdx="3" presStyleCnt="9"/>
      <dgm:spPr/>
    </dgm:pt>
    <dgm:pt modelId="{9C88DD46-A03A-4B03-847E-F35312206A81}" type="pres">
      <dgm:prSet presAssocID="{34DCA433-DCC5-452E-84C2-460D2DA529FA}" presName="horz1" presStyleCnt="0"/>
      <dgm:spPr/>
    </dgm:pt>
    <dgm:pt modelId="{39DA0135-64B2-4484-9A40-C62E8B43ED26}" type="pres">
      <dgm:prSet presAssocID="{34DCA433-DCC5-452E-84C2-460D2DA529FA}" presName="tx1" presStyleLbl="revTx" presStyleIdx="3" presStyleCnt="9"/>
      <dgm:spPr/>
    </dgm:pt>
    <dgm:pt modelId="{DF6479F2-DF39-4DAE-A43E-C04DB50B686F}" type="pres">
      <dgm:prSet presAssocID="{34DCA433-DCC5-452E-84C2-460D2DA529FA}" presName="vert1" presStyleCnt="0"/>
      <dgm:spPr/>
    </dgm:pt>
    <dgm:pt modelId="{1D254084-B404-4CF2-ACD1-FD191100B5BE}" type="pres">
      <dgm:prSet presAssocID="{D28D14D7-D27D-47A5-97CD-42C6D90D8FD9}" presName="thickLine" presStyleLbl="alignNode1" presStyleIdx="4" presStyleCnt="9"/>
      <dgm:spPr/>
    </dgm:pt>
    <dgm:pt modelId="{D78AFB3C-BE4A-44B8-89A4-440B004C0076}" type="pres">
      <dgm:prSet presAssocID="{D28D14D7-D27D-47A5-97CD-42C6D90D8FD9}" presName="horz1" presStyleCnt="0"/>
      <dgm:spPr/>
    </dgm:pt>
    <dgm:pt modelId="{675FF2C3-0393-4163-987C-46E8095349BD}" type="pres">
      <dgm:prSet presAssocID="{D28D14D7-D27D-47A5-97CD-42C6D90D8FD9}" presName="tx1" presStyleLbl="revTx" presStyleIdx="4" presStyleCnt="9"/>
      <dgm:spPr/>
    </dgm:pt>
    <dgm:pt modelId="{A58FB959-549B-41AC-802F-ADFF044F31D9}" type="pres">
      <dgm:prSet presAssocID="{D28D14D7-D27D-47A5-97CD-42C6D90D8FD9}" presName="vert1" presStyleCnt="0"/>
      <dgm:spPr/>
    </dgm:pt>
    <dgm:pt modelId="{C515B2F1-46D5-4DC7-9D57-996F6C520EF3}" type="pres">
      <dgm:prSet presAssocID="{240DCE45-1E89-48A0-9EE7-654401DD0674}" presName="thickLine" presStyleLbl="alignNode1" presStyleIdx="5" presStyleCnt="9"/>
      <dgm:spPr/>
    </dgm:pt>
    <dgm:pt modelId="{3AA9A546-094B-4F8F-A50E-440C2235EACA}" type="pres">
      <dgm:prSet presAssocID="{240DCE45-1E89-48A0-9EE7-654401DD0674}" presName="horz1" presStyleCnt="0"/>
      <dgm:spPr/>
    </dgm:pt>
    <dgm:pt modelId="{A254D14C-9BD0-4CEE-B81D-450CA64054DC}" type="pres">
      <dgm:prSet presAssocID="{240DCE45-1E89-48A0-9EE7-654401DD0674}" presName="tx1" presStyleLbl="revTx" presStyleIdx="5" presStyleCnt="9"/>
      <dgm:spPr/>
    </dgm:pt>
    <dgm:pt modelId="{D06442E8-44F8-4D6F-988E-BED91A40AD11}" type="pres">
      <dgm:prSet presAssocID="{240DCE45-1E89-48A0-9EE7-654401DD0674}" presName="vert1" presStyleCnt="0"/>
      <dgm:spPr/>
    </dgm:pt>
    <dgm:pt modelId="{7D52A681-46AC-4EAD-8F59-B5DAA72A1D40}" type="pres">
      <dgm:prSet presAssocID="{F72B33F9-4ABA-4A6D-8FD3-1AD2EA25FC13}" presName="thickLine" presStyleLbl="alignNode1" presStyleIdx="6" presStyleCnt="9"/>
      <dgm:spPr/>
    </dgm:pt>
    <dgm:pt modelId="{CE0BC0BC-A263-4415-9AAD-684B2036C6E9}" type="pres">
      <dgm:prSet presAssocID="{F72B33F9-4ABA-4A6D-8FD3-1AD2EA25FC13}" presName="horz1" presStyleCnt="0"/>
      <dgm:spPr/>
    </dgm:pt>
    <dgm:pt modelId="{43B1C0C3-F770-4E56-B796-5FF83910D9CE}" type="pres">
      <dgm:prSet presAssocID="{F72B33F9-4ABA-4A6D-8FD3-1AD2EA25FC13}" presName="tx1" presStyleLbl="revTx" presStyleIdx="6" presStyleCnt="9"/>
      <dgm:spPr/>
    </dgm:pt>
    <dgm:pt modelId="{E9AA8C55-1AD2-475D-B622-30D4984A804B}" type="pres">
      <dgm:prSet presAssocID="{F72B33F9-4ABA-4A6D-8FD3-1AD2EA25FC13}" presName="vert1" presStyleCnt="0"/>
      <dgm:spPr/>
    </dgm:pt>
    <dgm:pt modelId="{B9D083F0-8F71-4DE6-9539-BAA9434F7617}" type="pres">
      <dgm:prSet presAssocID="{E0BBCFBB-61BC-459A-BCD1-EF198A97A0A7}" presName="thickLine" presStyleLbl="alignNode1" presStyleIdx="7" presStyleCnt="9"/>
      <dgm:spPr/>
    </dgm:pt>
    <dgm:pt modelId="{CE915ECC-CAE9-4129-9015-7148E1449D95}" type="pres">
      <dgm:prSet presAssocID="{E0BBCFBB-61BC-459A-BCD1-EF198A97A0A7}" presName="horz1" presStyleCnt="0"/>
      <dgm:spPr/>
    </dgm:pt>
    <dgm:pt modelId="{AB51D891-9E51-499C-AB5C-AE2BDFD38913}" type="pres">
      <dgm:prSet presAssocID="{E0BBCFBB-61BC-459A-BCD1-EF198A97A0A7}" presName="tx1" presStyleLbl="revTx" presStyleIdx="7" presStyleCnt="9"/>
      <dgm:spPr/>
    </dgm:pt>
    <dgm:pt modelId="{69ED0FEB-8BCC-445A-9477-842411A8BBA2}" type="pres">
      <dgm:prSet presAssocID="{E0BBCFBB-61BC-459A-BCD1-EF198A97A0A7}" presName="vert1" presStyleCnt="0"/>
      <dgm:spPr/>
    </dgm:pt>
    <dgm:pt modelId="{6D00366E-C487-43DF-9420-82656FF591C5}" type="pres">
      <dgm:prSet presAssocID="{80D1B2C4-EAAF-4908-8618-88EE0BD10C2D}" presName="thickLine" presStyleLbl="alignNode1" presStyleIdx="8" presStyleCnt="9"/>
      <dgm:spPr/>
    </dgm:pt>
    <dgm:pt modelId="{E6EDA410-6E44-4A59-BA8E-BEFD28696A44}" type="pres">
      <dgm:prSet presAssocID="{80D1B2C4-EAAF-4908-8618-88EE0BD10C2D}" presName="horz1" presStyleCnt="0"/>
      <dgm:spPr/>
    </dgm:pt>
    <dgm:pt modelId="{5EF53CFF-F375-42EC-B573-26CF58AFDE5D}" type="pres">
      <dgm:prSet presAssocID="{80D1B2C4-EAAF-4908-8618-88EE0BD10C2D}" presName="tx1" presStyleLbl="revTx" presStyleIdx="8" presStyleCnt="9"/>
      <dgm:spPr/>
    </dgm:pt>
    <dgm:pt modelId="{F2E4C82A-B2E4-4725-8E1C-316B831281E2}" type="pres">
      <dgm:prSet presAssocID="{80D1B2C4-EAAF-4908-8618-88EE0BD10C2D}" presName="vert1" presStyleCnt="0"/>
      <dgm:spPr/>
    </dgm:pt>
  </dgm:ptLst>
  <dgm:cxnLst>
    <dgm:cxn modelId="{E10F4505-8FE2-43A0-B803-13FFD4633B5F}" srcId="{02924AC6-EDB7-4DE0-B7EF-A03F620576FF}" destId="{D28D14D7-D27D-47A5-97CD-42C6D90D8FD9}" srcOrd="4" destOrd="0" parTransId="{C6A4727D-6BD6-4CD2-9FC4-687D986C8771}" sibTransId="{7E198190-F9E7-4315-A9DC-D8A00FB61928}"/>
    <dgm:cxn modelId="{3156010B-8D79-499E-ABA4-4DE0E92A95F8}" srcId="{02924AC6-EDB7-4DE0-B7EF-A03F620576FF}" destId="{80D1B2C4-EAAF-4908-8618-88EE0BD10C2D}" srcOrd="8" destOrd="0" parTransId="{A5F55B8A-4A72-4F42-989E-B4682C342312}" sibTransId="{C2E5C0E0-E2FD-4ACA-9CC7-23461C9EE547}"/>
    <dgm:cxn modelId="{1103A21B-4E07-480D-B1E0-CB30EF4505A2}" srcId="{02924AC6-EDB7-4DE0-B7EF-A03F620576FF}" destId="{240DCE45-1E89-48A0-9EE7-654401DD0674}" srcOrd="5" destOrd="0" parTransId="{FE8ECABD-EECF-47F8-8883-EED09EA82FB1}" sibTransId="{E3BD4945-66B6-4FD8-BA5E-131AE8E7A8B5}"/>
    <dgm:cxn modelId="{059C5332-51C6-4EAC-8D9D-804F20F1DE85}" type="presOf" srcId="{D28D14D7-D27D-47A5-97CD-42C6D90D8FD9}" destId="{675FF2C3-0393-4163-987C-46E8095349BD}" srcOrd="0" destOrd="0" presId="urn:microsoft.com/office/officeart/2008/layout/LinedList"/>
    <dgm:cxn modelId="{1800AB68-DDDE-4E18-ABEE-67BB9682D5BB}" type="presOf" srcId="{34DCA433-DCC5-452E-84C2-460D2DA529FA}" destId="{39DA0135-64B2-4484-9A40-C62E8B43ED26}" srcOrd="0" destOrd="0" presId="urn:microsoft.com/office/officeart/2008/layout/LinedList"/>
    <dgm:cxn modelId="{8677216C-D541-4159-9514-ADFF12855F59}" srcId="{02924AC6-EDB7-4DE0-B7EF-A03F620576FF}" destId="{3470C630-FEEE-404B-9158-E422C9E2A91F}" srcOrd="1" destOrd="0" parTransId="{439AB6CE-E272-49C9-95B9-309379FBAC3E}" sibTransId="{10AB2685-B255-449C-B29A-69F0994B048E}"/>
    <dgm:cxn modelId="{498EC26C-FABF-490E-8A68-BF09A9A85741}" type="presOf" srcId="{F72B33F9-4ABA-4A6D-8FD3-1AD2EA25FC13}" destId="{43B1C0C3-F770-4E56-B796-5FF83910D9CE}" srcOrd="0" destOrd="0" presId="urn:microsoft.com/office/officeart/2008/layout/LinedList"/>
    <dgm:cxn modelId="{23765858-7ED1-406E-A382-1A75D1A90195}" type="presOf" srcId="{E0BBCFBB-61BC-459A-BCD1-EF198A97A0A7}" destId="{AB51D891-9E51-499C-AB5C-AE2BDFD38913}" srcOrd="0" destOrd="0" presId="urn:microsoft.com/office/officeart/2008/layout/LinedList"/>
    <dgm:cxn modelId="{4FC41D7C-C43B-4112-A025-EB50213EB24D}" type="presOf" srcId="{02924AC6-EDB7-4DE0-B7EF-A03F620576FF}" destId="{6D32E224-A438-4F6B-B673-2E8411FDD7CD}" srcOrd="0" destOrd="0" presId="urn:microsoft.com/office/officeart/2008/layout/LinedList"/>
    <dgm:cxn modelId="{DE6B4989-4EBB-463F-9B7D-096B142CD331}" srcId="{02924AC6-EDB7-4DE0-B7EF-A03F620576FF}" destId="{34DCA433-DCC5-452E-84C2-460D2DA529FA}" srcOrd="3" destOrd="0" parTransId="{E29AF690-967F-45DA-AAF8-4655656E2D74}" sibTransId="{E6006AB4-D753-471F-A335-A17D3942440B}"/>
    <dgm:cxn modelId="{C81D5D8F-DF39-4B3A-A883-A8614393C574}" type="presOf" srcId="{D675F19E-1C67-446C-B577-3E77DF34F9CC}" destId="{17693078-146F-4B65-84FF-310AFC0E62D8}" srcOrd="0" destOrd="0" presId="urn:microsoft.com/office/officeart/2008/layout/LinedList"/>
    <dgm:cxn modelId="{1FCE61AC-9C62-4EA3-90B9-0A62CF8AB3E9}" srcId="{02924AC6-EDB7-4DE0-B7EF-A03F620576FF}" destId="{39ED885F-CDB1-4094-A685-0328620E4288}" srcOrd="0" destOrd="0" parTransId="{2F0A133C-B026-48AD-9626-DDE2ABE5BA8F}" sibTransId="{A3E275A0-83D0-48E2-A21E-F47657528B41}"/>
    <dgm:cxn modelId="{8C6E5EB2-3533-4FA5-AF27-7D7189559496}" type="presOf" srcId="{39ED885F-CDB1-4094-A685-0328620E4288}" destId="{36441D7D-4594-47EE-A830-ABAD5348B5F9}" srcOrd="0" destOrd="0" presId="urn:microsoft.com/office/officeart/2008/layout/LinedList"/>
    <dgm:cxn modelId="{457324BB-7C00-44FE-A19C-676385816EB3}" srcId="{02924AC6-EDB7-4DE0-B7EF-A03F620576FF}" destId="{D675F19E-1C67-446C-B577-3E77DF34F9CC}" srcOrd="2" destOrd="0" parTransId="{DF0CC2AA-AE9E-4AF4-8077-695CAFFD65C3}" sibTransId="{BAE11C01-10B9-47CA-A3A9-665161FD638A}"/>
    <dgm:cxn modelId="{4A7A69D1-02C8-41F3-BE03-4375A30D48B0}" srcId="{02924AC6-EDB7-4DE0-B7EF-A03F620576FF}" destId="{F72B33F9-4ABA-4A6D-8FD3-1AD2EA25FC13}" srcOrd="6" destOrd="0" parTransId="{3A9A46BD-F3C3-48A5-A75F-631ABD311F8E}" sibTransId="{9641254B-6189-41D0-A98F-A61E693B3D96}"/>
    <dgm:cxn modelId="{58EB1BE1-317B-4340-9E04-E0D503C2A076}" type="presOf" srcId="{80D1B2C4-EAAF-4908-8618-88EE0BD10C2D}" destId="{5EF53CFF-F375-42EC-B573-26CF58AFDE5D}" srcOrd="0" destOrd="0" presId="urn:microsoft.com/office/officeart/2008/layout/LinedList"/>
    <dgm:cxn modelId="{FB6B68E1-4BD1-4F91-A9AC-B4890F02831F}" type="presOf" srcId="{3470C630-FEEE-404B-9158-E422C9E2A91F}" destId="{0AF65467-F8CF-44DD-83C7-41B0E1B05BF5}" srcOrd="0" destOrd="0" presId="urn:microsoft.com/office/officeart/2008/layout/LinedList"/>
    <dgm:cxn modelId="{5086CBF9-5BCB-4130-914D-129789EE1A0F}" srcId="{02924AC6-EDB7-4DE0-B7EF-A03F620576FF}" destId="{E0BBCFBB-61BC-459A-BCD1-EF198A97A0A7}" srcOrd="7" destOrd="0" parTransId="{29D08E0F-81D7-4EE1-9965-5F6D2B6F85A7}" sibTransId="{83980456-F801-4A63-94A9-0B2A618F4901}"/>
    <dgm:cxn modelId="{1D1846FF-D1AA-422F-BA9A-DB73DEEB6014}" type="presOf" srcId="{240DCE45-1E89-48A0-9EE7-654401DD0674}" destId="{A254D14C-9BD0-4CEE-B81D-450CA64054DC}" srcOrd="0" destOrd="0" presId="urn:microsoft.com/office/officeart/2008/layout/LinedList"/>
    <dgm:cxn modelId="{72E85E86-BA3B-4765-AF09-1B5A6929D54D}" type="presParOf" srcId="{6D32E224-A438-4F6B-B673-2E8411FDD7CD}" destId="{31ED3F38-CD72-4A85-B568-80552244A601}" srcOrd="0" destOrd="0" presId="urn:microsoft.com/office/officeart/2008/layout/LinedList"/>
    <dgm:cxn modelId="{C182E3A2-B402-4E75-AFFA-730D69F65D99}" type="presParOf" srcId="{6D32E224-A438-4F6B-B673-2E8411FDD7CD}" destId="{FE004010-BE73-4306-A085-D1C7ABF6D9D3}" srcOrd="1" destOrd="0" presId="urn:microsoft.com/office/officeart/2008/layout/LinedList"/>
    <dgm:cxn modelId="{1095C57E-48C4-4923-9A2A-1CCA801D40A7}" type="presParOf" srcId="{FE004010-BE73-4306-A085-D1C7ABF6D9D3}" destId="{36441D7D-4594-47EE-A830-ABAD5348B5F9}" srcOrd="0" destOrd="0" presId="urn:microsoft.com/office/officeart/2008/layout/LinedList"/>
    <dgm:cxn modelId="{C62535C0-E06E-4669-BB5C-9F37913578B8}" type="presParOf" srcId="{FE004010-BE73-4306-A085-D1C7ABF6D9D3}" destId="{027E5E8A-8E2A-47E2-B28C-98DA4D5211DA}" srcOrd="1" destOrd="0" presId="urn:microsoft.com/office/officeart/2008/layout/LinedList"/>
    <dgm:cxn modelId="{CD4C648F-DEFE-433C-B915-6EDCF4B77EFE}" type="presParOf" srcId="{6D32E224-A438-4F6B-B673-2E8411FDD7CD}" destId="{F6AB3A95-3529-49EF-AFD1-1C033CD4F040}" srcOrd="2" destOrd="0" presId="urn:microsoft.com/office/officeart/2008/layout/LinedList"/>
    <dgm:cxn modelId="{FD3D9580-5B52-4BAA-835C-8D21EA052A7C}" type="presParOf" srcId="{6D32E224-A438-4F6B-B673-2E8411FDD7CD}" destId="{208E7628-E066-4F21-BA5A-EFC4583546C7}" srcOrd="3" destOrd="0" presId="urn:microsoft.com/office/officeart/2008/layout/LinedList"/>
    <dgm:cxn modelId="{18349B08-71B3-40E7-B12F-E0AC66F6BFCD}" type="presParOf" srcId="{208E7628-E066-4F21-BA5A-EFC4583546C7}" destId="{0AF65467-F8CF-44DD-83C7-41B0E1B05BF5}" srcOrd="0" destOrd="0" presId="urn:microsoft.com/office/officeart/2008/layout/LinedList"/>
    <dgm:cxn modelId="{AC00F62C-32A3-42D9-B52F-7F5DD92394BC}" type="presParOf" srcId="{208E7628-E066-4F21-BA5A-EFC4583546C7}" destId="{ED748B20-6BC6-4515-A78C-00AAB48BD727}" srcOrd="1" destOrd="0" presId="urn:microsoft.com/office/officeart/2008/layout/LinedList"/>
    <dgm:cxn modelId="{421EA47C-D7C4-4EDD-BC11-88D5B9B49D81}" type="presParOf" srcId="{6D32E224-A438-4F6B-B673-2E8411FDD7CD}" destId="{E661B096-49AC-45BD-9F8C-97581A8F9DC4}" srcOrd="4" destOrd="0" presId="urn:microsoft.com/office/officeart/2008/layout/LinedList"/>
    <dgm:cxn modelId="{CDC2F51C-546F-4F8B-8A4A-2364121CB7C7}" type="presParOf" srcId="{6D32E224-A438-4F6B-B673-2E8411FDD7CD}" destId="{1D6F7240-D138-44DA-AA20-206D4185EC35}" srcOrd="5" destOrd="0" presId="urn:microsoft.com/office/officeart/2008/layout/LinedList"/>
    <dgm:cxn modelId="{C3E84787-806A-4D89-8110-CF0131C40442}" type="presParOf" srcId="{1D6F7240-D138-44DA-AA20-206D4185EC35}" destId="{17693078-146F-4B65-84FF-310AFC0E62D8}" srcOrd="0" destOrd="0" presId="urn:microsoft.com/office/officeart/2008/layout/LinedList"/>
    <dgm:cxn modelId="{B1D66E76-D1A3-45BC-BAD5-80A5114C23B2}" type="presParOf" srcId="{1D6F7240-D138-44DA-AA20-206D4185EC35}" destId="{4C3F451D-9B8A-45CC-8BD9-AD2A9F7DB318}" srcOrd="1" destOrd="0" presId="urn:microsoft.com/office/officeart/2008/layout/LinedList"/>
    <dgm:cxn modelId="{0192D288-4189-4013-BFC9-239BAD547DE1}" type="presParOf" srcId="{6D32E224-A438-4F6B-B673-2E8411FDD7CD}" destId="{C402D697-1691-488B-BD06-4970F2438208}" srcOrd="6" destOrd="0" presId="urn:microsoft.com/office/officeart/2008/layout/LinedList"/>
    <dgm:cxn modelId="{E3814743-0E9F-4316-AA28-A80F28989ADD}" type="presParOf" srcId="{6D32E224-A438-4F6B-B673-2E8411FDD7CD}" destId="{9C88DD46-A03A-4B03-847E-F35312206A81}" srcOrd="7" destOrd="0" presId="urn:microsoft.com/office/officeart/2008/layout/LinedList"/>
    <dgm:cxn modelId="{F9E234B9-AD75-4619-90E7-43A3045FCCEB}" type="presParOf" srcId="{9C88DD46-A03A-4B03-847E-F35312206A81}" destId="{39DA0135-64B2-4484-9A40-C62E8B43ED26}" srcOrd="0" destOrd="0" presId="urn:microsoft.com/office/officeart/2008/layout/LinedList"/>
    <dgm:cxn modelId="{A5916319-02D7-4F5C-9700-708ED39B740D}" type="presParOf" srcId="{9C88DD46-A03A-4B03-847E-F35312206A81}" destId="{DF6479F2-DF39-4DAE-A43E-C04DB50B686F}" srcOrd="1" destOrd="0" presId="urn:microsoft.com/office/officeart/2008/layout/LinedList"/>
    <dgm:cxn modelId="{3B742328-9367-47CA-9D65-FF649FAD9F35}" type="presParOf" srcId="{6D32E224-A438-4F6B-B673-2E8411FDD7CD}" destId="{1D254084-B404-4CF2-ACD1-FD191100B5BE}" srcOrd="8" destOrd="0" presId="urn:microsoft.com/office/officeart/2008/layout/LinedList"/>
    <dgm:cxn modelId="{F11BC6EF-D7CE-4C7D-8054-17C88ACB8D1C}" type="presParOf" srcId="{6D32E224-A438-4F6B-B673-2E8411FDD7CD}" destId="{D78AFB3C-BE4A-44B8-89A4-440B004C0076}" srcOrd="9" destOrd="0" presId="urn:microsoft.com/office/officeart/2008/layout/LinedList"/>
    <dgm:cxn modelId="{5094A31A-F4D2-4B1F-8039-9EA03692BDCF}" type="presParOf" srcId="{D78AFB3C-BE4A-44B8-89A4-440B004C0076}" destId="{675FF2C3-0393-4163-987C-46E8095349BD}" srcOrd="0" destOrd="0" presId="urn:microsoft.com/office/officeart/2008/layout/LinedList"/>
    <dgm:cxn modelId="{67605584-8C8F-4EF7-ABBA-03545FC4A4A9}" type="presParOf" srcId="{D78AFB3C-BE4A-44B8-89A4-440B004C0076}" destId="{A58FB959-549B-41AC-802F-ADFF044F31D9}" srcOrd="1" destOrd="0" presId="urn:microsoft.com/office/officeart/2008/layout/LinedList"/>
    <dgm:cxn modelId="{AAB6825C-9883-4B72-9A72-D4E322F0D38A}" type="presParOf" srcId="{6D32E224-A438-4F6B-B673-2E8411FDD7CD}" destId="{C515B2F1-46D5-4DC7-9D57-996F6C520EF3}" srcOrd="10" destOrd="0" presId="urn:microsoft.com/office/officeart/2008/layout/LinedList"/>
    <dgm:cxn modelId="{354396C9-7746-4F24-8CC8-D50CECDC025A}" type="presParOf" srcId="{6D32E224-A438-4F6B-B673-2E8411FDD7CD}" destId="{3AA9A546-094B-4F8F-A50E-440C2235EACA}" srcOrd="11" destOrd="0" presId="urn:microsoft.com/office/officeart/2008/layout/LinedList"/>
    <dgm:cxn modelId="{4ACCFD17-D4F3-4372-8E65-16DA2B937FA6}" type="presParOf" srcId="{3AA9A546-094B-4F8F-A50E-440C2235EACA}" destId="{A254D14C-9BD0-4CEE-B81D-450CA64054DC}" srcOrd="0" destOrd="0" presId="urn:microsoft.com/office/officeart/2008/layout/LinedList"/>
    <dgm:cxn modelId="{134A546D-95FB-450A-AFF3-F48AAE03BAF5}" type="presParOf" srcId="{3AA9A546-094B-4F8F-A50E-440C2235EACA}" destId="{D06442E8-44F8-4D6F-988E-BED91A40AD11}" srcOrd="1" destOrd="0" presId="urn:microsoft.com/office/officeart/2008/layout/LinedList"/>
    <dgm:cxn modelId="{9C251CB0-5245-435D-92F4-DF33477E3CD3}" type="presParOf" srcId="{6D32E224-A438-4F6B-B673-2E8411FDD7CD}" destId="{7D52A681-46AC-4EAD-8F59-B5DAA72A1D40}" srcOrd="12" destOrd="0" presId="urn:microsoft.com/office/officeart/2008/layout/LinedList"/>
    <dgm:cxn modelId="{0A2EA96F-314A-4E35-A0FB-2E4F21FD1895}" type="presParOf" srcId="{6D32E224-A438-4F6B-B673-2E8411FDD7CD}" destId="{CE0BC0BC-A263-4415-9AAD-684B2036C6E9}" srcOrd="13" destOrd="0" presId="urn:microsoft.com/office/officeart/2008/layout/LinedList"/>
    <dgm:cxn modelId="{285A8620-D462-4397-950D-3BBCA817AB7F}" type="presParOf" srcId="{CE0BC0BC-A263-4415-9AAD-684B2036C6E9}" destId="{43B1C0C3-F770-4E56-B796-5FF83910D9CE}" srcOrd="0" destOrd="0" presId="urn:microsoft.com/office/officeart/2008/layout/LinedList"/>
    <dgm:cxn modelId="{7F27BDDF-F427-47F3-A81C-18B59C7181B7}" type="presParOf" srcId="{CE0BC0BC-A263-4415-9AAD-684B2036C6E9}" destId="{E9AA8C55-1AD2-475D-B622-30D4984A804B}" srcOrd="1" destOrd="0" presId="urn:microsoft.com/office/officeart/2008/layout/LinedList"/>
    <dgm:cxn modelId="{BD31710C-FCBE-4348-ADA7-FEAF794D635A}" type="presParOf" srcId="{6D32E224-A438-4F6B-B673-2E8411FDD7CD}" destId="{B9D083F0-8F71-4DE6-9539-BAA9434F7617}" srcOrd="14" destOrd="0" presId="urn:microsoft.com/office/officeart/2008/layout/LinedList"/>
    <dgm:cxn modelId="{52E3BF23-23A7-4120-862E-76B618721BAE}" type="presParOf" srcId="{6D32E224-A438-4F6B-B673-2E8411FDD7CD}" destId="{CE915ECC-CAE9-4129-9015-7148E1449D95}" srcOrd="15" destOrd="0" presId="urn:microsoft.com/office/officeart/2008/layout/LinedList"/>
    <dgm:cxn modelId="{1BA71C14-1A7D-4557-A05D-75E66EBF0CE2}" type="presParOf" srcId="{CE915ECC-CAE9-4129-9015-7148E1449D95}" destId="{AB51D891-9E51-499C-AB5C-AE2BDFD38913}" srcOrd="0" destOrd="0" presId="urn:microsoft.com/office/officeart/2008/layout/LinedList"/>
    <dgm:cxn modelId="{2FBCB5BC-9D72-4D9A-8539-EDE380554F79}" type="presParOf" srcId="{CE915ECC-CAE9-4129-9015-7148E1449D95}" destId="{69ED0FEB-8BCC-445A-9477-842411A8BBA2}" srcOrd="1" destOrd="0" presId="urn:microsoft.com/office/officeart/2008/layout/LinedList"/>
    <dgm:cxn modelId="{360FF497-E1F2-4F79-83C1-E61080E08E07}" type="presParOf" srcId="{6D32E224-A438-4F6B-B673-2E8411FDD7CD}" destId="{6D00366E-C487-43DF-9420-82656FF591C5}" srcOrd="16" destOrd="0" presId="urn:microsoft.com/office/officeart/2008/layout/LinedList"/>
    <dgm:cxn modelId="{851D86C1-56E1-4A8F-AFC8-A390DD2DFF6F}" type="presParOf" srcId="{6D32E224-A438-4F6B-B673-2E8411FDD7CD}" destId="{E6EDA410-6E44-4A59-BA8E-BEFD28696A44}" srcOrd="17" destOrd="0" presId="urn:microsoft.com/office/officeart/2008/layout/LinedList"/>
    <dgm:cxn modelId="{5C8B7BE5-A5D0-4AF2-9B52-3184A5A2D8ED}" type="presParOf" srcId="{E6EDA410-6E44-4A59-BA8E-BEFD28696A44}" destId="{5EF53CFF-F375-42EC-B573-26CF58AFDE5D}" srcOrd="0" destOrd="0" presId="urn:microsoft.com/office/officeart/2008/layout/LinedList"/>
    <dgm:cxn modelId="{71F96718-8828-44EE-98B3-670302D2A9F2}" type="presParOf" srcId="{E6EDA410-6E44-4A59-BA8E-BEFD28696A44}" destId="{F2E4C82A-B2E4-4725-8E1C-316B831281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37F738-DC11-4575-9BC9-A7DEC0CC8F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5F1F9A-CFBF-4353-BBE4-82DEAF1BEECF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dirty="0">
              <a:solidFill>
                <a:srgbClr val="FFB7DA"/>
              </a:solidFill>
              <a:latin typeface="Century" panose="02040604050505020304" pitchFamily="18" charset="0"/>
            </a:rPr>
            <a:t>Ispitivanje komponenti</a:t>
          </a:r>
          <a:endParaRPr lang="en-US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A3326CD8-D2B3-4E3B-A531-51B355577942}" type="parTrans" cxnId="{66D3CF2F-E638-4E08-B140-1A9245D04C37}">
      <dgm:prSet/>
      <dgm:spPr/>
      <dgm:t>
        <a:bodyPr/>
        <a:lstStyle/>
        <a:p>
          <a:endParaRPr lang="en-US"/>
        </a:p>
      </dgm:t>
    </dgm:pt>
    <dgm:pt modelId="{A3DDF16A-5039-46CE-8D36-5A1596D9D7A8}" type="sibTrans" cxnId="{66D3CF2F-E638-4E08-B140-1A9245D04C37}">
      <dgm:prSet/>
      <dgm:spPr/>
      <dgm:t>
        <a:bodyPr/>
        <a:lstStyle/>
        <a:p>
          <a:endParaRPr lang="en-US"/>
        </a:p>
      </dgm:t>
    </dgm:pt>
    <dgm:pt modelId="{13FEBA54-E1B2-4854-ABE0-E9941D5C8358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Uspješno dodavanje </a:t>
          </a:r>
          <a:r>
            <a:rPr lang="hr-HR" dirty="0" err="1">
              <a:solidFill>
                <a:srgbClr val="747474"/>
              </a:solidFill>
              <a:latin typeface="Century" panose="02040604050505020304" pitchFamily="18" charset="0"/>
            </a:rPr>
            <a:t>satničara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03BC8397-A82D-4314-B432-4B1B7AED0F61}" type="parTrans" cxnId="{4B481AB1-7248-4B44-81A8-688BE07ADC2A}">
      <dgm:prSet/>
      <dgm:spPr/>
      <dgm:t>
        <a:bodyPr/>
        <a:lstStyle/>
        <a:p>
          <a:endParaRPr lang="en-US"/>
        </a:p>
      </dgm:t>
    </dgm:pt>
    <dgm:pt modelId="{080B5E89-25C5-4988-95B4-0614ABF5E797}" type="sibTrans" cxnId="{4B481AB1-7248-4B44-81A8-688BE07ADC2A}">
      <dgm:prSet/>
      <dgm:spPr/>
      <dgm:t>
        <a:bodyPr/>
        <a:lstStyle/>
        <a:p>
          <a:endParaRPr lang="en-US"/>
        </a:p>
      </dgm:t>
    </dgm:pt>
    <dgm:pt modelId="{EC836C75-5EBD-4848-9BEA-EEA24EAD2D36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Greška kod dodavanja dupliciranog administratora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F810FF96-2732-4397-91AB-C66F454977DE}" type="parTrans" cxnId="{06B06CEE-1434-4222-A0BD-709C5128BBE5}">
      <dgm:prSet/>
      <dgm:spPr/>
      <dgm:t>
        <a:bodyPr/>
        <a:lstStyle/>
        <a:p>
          <a:endParaRPr lang="en-US"/>
        </a:p>
      </dgm:t>
    </dgm:pt>
    <dgm:pt modelId="{50B3CB1C-AFFE-485D-8041-FC574704CE2F}" type="sibTrans" cxnId="{06B06CEE-1434-4222-A0BD-709C5128BBE5}">
      <dgm:prSet/>
      <dgm:spPr/>
      <dgm:t>
        <a:bodyPr/>
        <a:lstStyle/>
        <a:p>
          <a:endParaRPr lang="en-US"/>
        </a:p>
      </dgm:t>
    </dgm:pt>
    <dgm:pt modelId="{D4E7DBD6-46E4-4B0E-B298-991E7C70805D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Uspješno dodavanje aktivnosti učeniku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94586B46-962E-46CB-947F-CC83AD7AD6EB}" type="parTrans" cxnId="{F9EA4B65-0574-4C53-9062-4B5A8A300772}">
      <dgm:prSet/>
      <dgm:spPr/>
      <dgm:t>
        <a:bodyPr/>
        <a:lstStyle/>
        <a:p>
          <a:endParaRPr lang="en-US"/>
        </a:p>
      </dgm:t>
    </dgm:pt>
    <dgm:pt modelId="{E85E588E-A0EE-4042-ADE0-5D41FFA733C4}" type="sibTrans" cxnId="{F9EA4B65-0574-4C53-9062-4B5A8A300772}">
      <dgm:prSet/>
      <dgm:spPr/>
      <dgm:t>
        <a:bodyPr/>
        <a:lstStyle/>
        <a:p>
          <a:endParaRPr lang="en-US"/>
        </a:p>
      </dgm:t>
    </dgm:pt>
    <dgm:pt modelId="{75D57501-0F76-400C-B9FD-E7CD35E30CF1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Promjena kapaciteta učionice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A9535BF5-F635-4874-8B9F-289055C0A6EF}" type="parTrans" cxnId="{F7F88A1C-47ED-4515-B98A-A6F42A046498}">
      <dgm:prSet/>
      <dgm:spPr/>
      <dgm:t>
        <a:bodyPr/>
        <a:lstStyle/>
        <a:p>
          <a:endParaRPr lang="en-US"/>
        </a:p>
      </dgm:t>
    </dgm:pt>
    <dgm:pt modelId="{4FEC5CED-95B1-48B7-8F4F-CB7709DFBDFB}" type="sibTrans" cxnId="{F7F88A1C-47ED-4515-B98A-A6F42A046498}">
      <dgm:prSet/>
      <dgm:spPr/>
      <dgm:t>
        <a:bodyPr/>
        <a:lstStyle/>
        <a:p>
          <a:endParaRPr lang="en-US"/>
        </a:p>
      </dgm:t>
    </dgm:pt>
    <dgm:pt modelId="{B6A3DEC4-25B0-4867-984A-DDCBD25606C4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Dodavanje učenika u nepostojeći razred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230201D3-1D45-4C2C-BC24-428D5AFCC63C}" type="parTrans" cxnId="{CF9B01A0-C6A5-4BE4-A6A9-AFFA4B7E459A}">
      <dgm:prSet/>
      <dgm:spPr/>
      <dgm:t>
        <a:bodyPr/>
        <a:lstStyle/>
        <a:p>
          <a:endParaRPr lang="en-US"/>
        </a:p>
      </dgm:t>
    </dgm:pt>
    <dgm:pt modelId="{4096CD24-2E19-4903-8EE1-93BEA79A3576}" type="sibTrans" cxnId="{CF9B01A0-C6A5-4BE4-A6A9-AFFA4B7E459A}">
      <dgm:prSet/>
      <dgm:spPr/>
      <dgm:t>
        <a:bodyPr/>
        <a:lstStyle/>
        <a:p>
          <a:endParaRPr lang="en-US"/>
        </a:p>
      </dgm:t>
    </dgm:pt>
    <dgm:pt modelId="{4E140AAB-D2AD-4B3A-AE79-4632B0E3E166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Testiranje nepostojeće funkcionalnosti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BA708ED2-DAD0-46E8-8D90-75356E635B5A}" type="parTrans" cxnId="{7C9E449F-2EEC-4BC4-9DCD-1BB40BFBA56D}">
      <dgm:prSet/>
      <dgm:spPr/>
      <dgm:t>
        <a:bodyPr/>
        <a:lstStyle/>
        <a:p>
          <a:endParaRPr lang="en-US"/>
        </a:p>
      </dgm:t>
    </dgm:pt>
    <dgm:pt modelId="{3043D5AD-3E79-4885-BC0A-225C6B55B5D2}" type="sibTrans" cxnId="{7C9E449F-2EEC-4BC4-9DCD-1BB40BFBA56D}">
      <dgm:prSet/>
      <dgm:spPr/>
      <dgm:t>
        <a:bodyPr/>
        <a:lstStyle/>
        <a:p>
          <a:endParaRPr lang="en-US"/>
        </a:p>
      </dgm:t>
    </dgm:pt>
    <dgm:pt modelId="{F93387E7-9236-46B8-BD6E-3E97B4715CE3}">
      <dgm:prSet/>
      <dgm:spPr>
        <a:solidFill>
          <a:srgbClr val="747474"/>
        </a:solidFill>
        <a:ln>
          <a:solidFill>
            <a:srgbClr val="FFB7DA"/>
          </a:solidFill>
        </a:ln>
      </dgm:spPr>
      <dgm:t>
        <a:bodyPr/>
        <a:lstStyle/>
        <a:p>
          <a:r>
            <a:rPr lang="hr-HR" dirty="0">
              <a:solidFill>
                <a:srgbClr val="FFB7DA"/>
              </a:solidFill>
              <a:latin typeface="Century" panose="02040604050505020304" pitchFamily="18" charset="0"/>
            </a:rPr>
            <a:t>Ispitivanje sustava</a:t>
          </a:r>
          <a:endParaRPr lang="en-US" dirty="0">
            <a:solidFill>
              <a:srgbClr val="FFB7DA"/>
            </a:solidFill>
            <a:latin typeface="Century" panose="02040604050505020304" pitchFamily="18" charset="0"/>
          </a:endParaRPr>
        </a:p>
      </dgm:t>
    </dgm:pt>
    <dgm:pt modelId="{5E50B775-5A8B-4E48-BC36-53786B14C1D3}" type="parTrans" cxnId="{91BEC2B7-CE39-4450-B9CA-C9C1F79D5DF5}">
      <dgm:prSet/>
      <dgm:spPr/>
      <dgm:t>
        <a:bodyPr/>
        <a:lstStyle/>
        <a:p>
          <a:endParaRPr lang="en-US"/>
        </a:p>
      </dgm:t>
    </dgm:pt>
    <dgm:pt modelId="{AD167511-B6D8-405E-93DD-0114B1A5BE7E}" type="sibTrans" cxnId="{91BEC2B7-CE39-4450-B9CA-C9C1F79D5DF5}">
      <dgm:prSet/>
      <dgm:spPr/>
      <dgm:t>
        <a:bodyPr/>
        <a:lstStyle/>
        <a:p>
          <a:endParaRPr lang="en-US"/>
        </a:p>
      </dgm:t>
    </dgm:pt>
    <dgm:pt modelId="{7222CF19-4EAF-4DC4-A6D7-C328B80660D5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Prijava korisnika s odgovarajućom ulogom (administrator) u sustav - Redovni slučaj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96327E66-C2DB-4B0B-A55B-619FAC20F2E8}" type="parTrans" cxnId="{2C9D212D-C6B2-41A8-BEEF-B58372EC0ADD}">
      <dgm:prSet/>
      <dgm:spPr/>
      <dgm:t>
        <a:bodyPr/>
        <a:lstStyle/>
        <a:p>
          <a:endParaRPr lang="en-US"/>
        </a:p>
      </dgm:t>
    </dgm:pt>
    <dgm:pt modelId="{59C02FA6-AE1E-4F33-AC93-438DC63F8539}" type="sibTrans" cxnId="{2C9D212D-C6B2-41A8-BEEF-B58372EC0ADD}">
      <dgm:prSet/>
      <dgm:spPr/>
      <dgm:t>
        <a:bodyPr/>
        <a:lstStyle/>
        <a:p>
          <a:endParaRPr lang="en-US"/>
        </a:p>
      </dgm:t>
    </dgm:pt>
    <dgm:pt modelId="{35DD3654-F0A2-49BF-8DAC-7CDF5E63D2C6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Prijava korisnika s krivom lozinkom u sustav - Redovni slučaj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C969D8CF-A641-4F6F-9C7F-EB554E630A58}" type="parTrans" cxnId="{9FE06DA3-DCAF-4379-B551-C00BE1AC016A}">
      <dgm:prSet/>
      <dgm:spPr/>
      <dgm:t>
        <a:bodyPr/>
        <a:lstStyle/>
        <a:p>
          <a:endParaRPr lang="en-US"/>
        </a:p>
      </dgm:t>
    </dgm:pt>
    <dgm:pt modelId="{C474825B-F7C6-4470-B26A-3583259ABB4C}" type="sibTrans" cxnId="{9FE06DA3-DCAF-4379-B551-C00BE1AC016A}">
      <dgm:prSet/>
      <dgm:spPr/>
      <dgm:t>
        <a:bodyPr/>
        <a:lstStyle/>
        <a:p>
          <a:endParaRPr lang="en-US"/>
        </a:p>
      </dgm:t>
    </dgm:pt>
    <dgm:pt modelId="{EC8FB4AD-3DC7-49ED-ACBE-52D3583E6FC3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Dodavanje ravnatelja s postojećim e-mailom - Rubni slučaj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5754A36A-0524-4A46-82E2-C2D6D2B88964}" type="parTrans" cxnId="{5FA6A557-1945-4E00-B8BE-A2DA447A45EA}">
      <dgm:prSet/>
      <dgm:spPr/>
      <dgm:t>
        <a:bodyPr/>
        <a:lstStyle/>
        <a:p>
          <a:endParaRPr lang="en-US"/>
        </a:p>
      </dgm:t>
    </dgm:pt>
    <dgm:pt modelId="{2E7A36A5-10BE-47BC-BE39-DBB69B8CC907}" type="sibTrans" cxnId="{5FA6A557-1945-4E00-B8BE-A2DA447A45EA}">
      <dgm:prSet/>
      <dgm:spPr/>
      <dgm:t>
        <a:bodyPr/>
        <a:lstStyle/>
        <a:p>
          <a:endParaRPr lang="en-US"/>
        </a:p>
      </dgm:t>
    </dgm:pt>
    <dgm:pt modelId="{78D89B58-6E8C-4F35-9B29-8061D8BF4A4A}">
      <dgm:prSet/>
      <dgm:spPr/>
      <dgm:t>
        <a:bodyPr/>
        <a:lstStyle/>
        <a:p>
          <a:r>
            <a:rPr lang="hr-HR" dirty="0">
              <a:solidFill>
                <a:srgbClr val="747474"/>
              </a:solidFill>
              <a:latin typeface="Century" panose="02040604050505020304" pitchFamily="18" charset="0"/>
            </a:rPr>
            <a:t>Administrator pokušava preuzeti potvrdu (dostupna učeniku) - Poziv nepostojećih funkcionalnosti</a:t>
          </a:r>
          <a:endParaRPr lang="en-US" dirty="0">
            <a:solidFill>
              <a:srgbClr val="747474"/>
            </a:solidFill>
            <a:latin typeface="Century" panose="02040604050505020304" pitchFamily="18" charset="0"/>
          </a:endParaRPr>
        </a:p>
      </dgm:t>
    </dgm:pt>
    <dgm:pt modelId="{47E8F133-977E-477F-84A9-0BDA2335AC2E}" type="parTrans" cxnId="{24B12FE5-28B3-445F-854C-9425863F4856}">
      <dgm:prSet/>
      <dgm:spPr/>
      <dgm:t>
        <a:bodyPr/>
        <a:lstStyle/>
        <a:p>
          <a:endParaRPr lang="en-US"/>
        </a:p>
      </dgm:t>
    </dgm:pt>
    <dgm:pt modelId="{D2567681-6D9E-4AA1-953D-9778855E4D89}" type="sibTrans" cxnId="{24B12FE5-28B3-445F-854C-9425863F4856}">
      <dgm:prSet/>
      <dgm:spPr/>
      <dgm:t>
        <a:bodyPr/>
        <a:lstStyle/>
        <a:p>
          <a:endParaRPr lang="en-US"/>
        </a:p>
      </dgm:t>
    </dgm:pt>
    <dgm:pt modelId="{9E815DA3-54BB-4DB8-A74F-F212DC8E2B59}" type="pres">
      <dgm:prSet presAssocID="{A037F738-DC11-4575-9BC9-A7DEC0CC8FA7}" presName="linear" presStyleCnt="0">
        <dgm:presLayoutVars>
          <dgm:animLvl val="lvl"/>
          <dgm:resizeHandles val="exact"/>
        </dgm:presLayoutVars>
      </dgm:prSet>
      <dgm:spPr/>
    </dgm:pt>
    <dgm:pt modelId="{E688F925-0994-48F1-98AB-C1878B46C816}" type="pres">
      <dgm:prSet presAssocID="{3A5F1F9A-CFBF-4353-BBE4-82DEAF1BEE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B0BAE7-1F65-42FB-8F9E-F3BFEA75888D}" type="pres">
      <dgm:prSet presAssocID="{3A5F1F9A-CFBF-4353-BBE4-82DEAF1BEECF}" presName="childText" presStyleLbl="revTx" presStyleIdx="0" presStyleCnt="2">
        <dgm:presLayoutVars>
          <dgm:bulletEnabled val="1"/>
        </dgm:presLayoutVars>
      </dgm:prSet>
      <dgm:spPr/>
    </dgm:pt>
    <dgm:pt modelId="{26664198-A631-48F6-A73B-E124D36015AC}" type="pres">
      <dgm:prSet presAssocID="{F93387E7-9236-46B8-BD6E-3E97B4715C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35DE48-E0DF-4B77-9917-3681A9414AD7}" type="pres">
      <dgm:prSet presAssocID="{F93387E7-9236-46B8-BD6E-3E97B4715CE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BCC480E-DF6F-47EB-9E93-FE189F8AD784}" type="presOf" srcId="{13FEBA54-E1B2-4854-ABE0-E9941D5C8358}" destId="{CEB0BAE7-1F65-42FB-8F9E-F3BFEA75888D}" srcOrd="0" destOrd="0" presId="urn:microsoft.com/office/officeart/2005/8/layout/vList2"/>
    <dgm:cxn modelId="{F7F88A1C-47ED-4515-B98A-A6F42A046498}" srcId="{3A5F1F9A-CFBF-4353-BBE4-82DEAF1BEECF}" destId="{75D57501-0F76-400C-B9FD-E7CD35E30CF1}" srcOrd="3" destOrd="0" parTransId="{A9535BF5-F635-4874-8B9F-289055C0A6EF}" sibTransId="{4FEC5CED-95B1-48B7-8F4F-CB7709DFBDFB}"/>
    <dgm:cxn modelId="{A2641526-11AB-4317-B076-E09F08BCA8F4}" type="presOf" srcId="{3A5F1F9A-CFBF-4353-BBE4-82DEAF1BEECF}" destId="{E688F925-0994-48F1-98AB-C1878B46C816}" srcOrd="0" destOrd="0" presId="urn:microsoft.com/office/officeart/2005/8/layout/vList2"/>
    <dgm:cxn modelId="{9CE43E2A-E11F-4B51-BEF4-1F94DBC04FFD}" type="presOf" srcId="{F93387E7-9236-46B8-BD6E-3E97B4715CE3}" destId="{26664198-A631-48F6-A73B-E124D36015AC}" srcOrd="0" destOrd="0" presId="urn:microsoft.com/office/officeart/2005/8/layout/vList2"/>
    <dgm:cxn modelId="{2C9D212D-C6B2-41A8-BEEF-B58372EC0ADD}" srcId="{F93387E7-9236-46B8-BD6E-3E97B4715CE3}" destId="{7222CF19-4EAF-4DC4-A6D7-C328B80660D5}" srcOrd="0" destOrd="0" parTransId="{96327E66-C2DB-4B0B-A55B-619FAC20F2E8}" sibTransId="{59C02FA6-AE1E-4F33-AC93-438DC63F8539}"/>
    <dgm:cxn modelId="{66D3CF2F-E638-4E08-B140-1A9245D04C37}" srcId="{A037F738-DC11-4575-9BC9-A7DEC0CC8FA7}" destId="{3A5F1F9A-CFBF-4353-BBE4-82DEAF1BEECF}" srcOrd="0" destOrd="0" parTransId="{A3326CD8-D2B3-4E3B-A531-51B355577942}" sibTransId="{A3DDF16A-5039-46CE-8D36-5A1596D9D7A8}"/>
    <dgm:cxn modelId="{182CE436-4B33-49FA-8A54-B32E813D83F1}" type="presOf" srcId="{D4E7DBD6-46E4-4B0E-B298-991E7C70805D}" destId="{CEB0BAE7-1F65-42FB-8F9E-F3BFEA75888D}" srcOrd="0" destOrd="2" presId="urn:microsoft.com/office/officeart/2005/8/layout/vList2"/>
    <dgm:cxn modelId="{A737C15F-3564-460B-B034-1932901F4A4B}" type="presOf" srcId="{EC8FB4AD-3DC7-49ED-ACBE-52D3583E6FC3}" destId="{6235DE48-E0DF-4B77-9917-3681A9414AD7}" srcOrd="0" destOrd="2" presId="urn:microsoft.com/office/officeart/2005/8/layout/vList2"/>
    <dgm:cxn modelId="{F9EA4B65-0574-4C53-9062-4B5A8A300772}" srcId="{3A5F1F9A-CFBF-4353-BBE4-82DEAF1BEECF}" destId="{D4E7DBD6-46E4-4B0E-B298-991E7C70805D}" srcOrd="2" destOrd="0" parTransId="{94586B46-962E-46CB-947F-CC83AD7AD6EB}" sibTransId="{E85E588E-A0EE-4042-ADE0-5D41FFA733C4}"/>
    <dgm:cxn modelId="{5FA6A557-1945-4E00-B8BE-A2DA447A45EA}" srcId="{F93387E7-9236-46B8-BD6E-3E97B4715CE3}" destId="{EC8FB4AD-3DC7-49ED-ACBE-52D3583E6FC3}" srcOrd="2" destOrd="0" parTransId="{5754A36A-0524-4A46-82E2-C2D6D2B88964}" sibTransId="{2E7A36A5-10BE-47BC-BE39-DBB69B8CC907}"/>
    <dgm:cxn modelId="{EB957B8F-79C0-43C9-8F57-88769C7C6F10}" type="presOf" srcId="{4E140AAB-D2AD-4B3A-AE79-4632B0E3E166}" destId="{CEB0BAE7-1F65-42FB-8F9E-F3BFEA75888D}" srcOrd="0" destOrd="5" presId="urn:microsoft.com/office/officeart/2005/8/layout/vList2"/>
    <dgm:cxn modelId="{7C9E449F-2EEC-4BC4-9DCD-1BB40BFBA56D}" srcId="{3A5F1F9A-CFBF-4353-BBE4-82DEAF1BEECF}" destId="{4E140AAB-D2AD-4B3A-AE79-4632B0E3E166}" srcOrd="5" destOrd="0" parTransId="{BA708ED2-DAD0-46E8-8D90-75356E635B5A}" sibTransId="{3043D5AD-3E79-4885-BC0A-225C6B55B5D2}"/>
    <dgm:cxn modelId="{CF9B01A0-C6A5-4BE4-A6A9-AFFA4B7E459A}" srcId="{3A5F1F9A-CFBF-4353-BBE4-82DEAF1BEECF}" destId="{B6A3DEC4-25B0-4867-984A-DDCBD25606C4}" srcOrd="4" destOrd="0" parTransId="{230201D3-1D45-4C2C-BC24-428D5AFCC63C}" sibTransId="{4096CD24-2E19-4903-8EE1-93BEA79A3576}"/>
    <dgm:cxn modelId="{F1EF85A0-2E53-4997-B8CE-74AFEF6D680B}" type="presOf" srcId="{35DD3654-F0A2-49BF-8DAC-7CDF5E63D2C6}" destId="{6235DE48-E0DF-4B77-9917-3681A9414AD7}" srcOrd="0" destOrd="1" presId="urn:microsoft.com/office/officeart/2005/8/layout/vList2"/>
    <dgm:cxn modelId="{9FE06DA3-DCAF-4379-B551-C00BE1AC016A}" srcId="{F93387E7-9236-46B8-BD6E-3E97B4715CE3}" destId="{35DD3654-F0A2-49BF-8DAC-7CDF5E63D2C6}" srcOrd="1" destOrd="0" parTransId="{C969D8CF-A641-4F6F-9C7F-EB554E630A58}" sibTransId="{C474825B-F7C6-4470-B26A-3583259ABB4C}"/>
    <dgm:cxn modelId="{4B481AB1-7248-4B44-81A8-688BE07ADC2A}" srcId="{3A5F1F9A-CFBF-4353-BBE4-82DEAF1BEECF}" destId="{13FEBA54-E1B2-4854-ABE0-E9941D5C8358}" srcOrd="0" destOrd="0" parTransId="{03BC8397-A82D-4314-B432-4B1B7AED0F61}" sibTransId="{080B5E89-25C5-4988-95B4-0614ABF5E797}"/>
    <dgm:cxn modelId="{B51DE4B5-9607-4C73-94A2-72F069E4654B}" type="presOf" srcId="{78D89B58-6E8C-4F35-9B29-8061D8BF4A4A}" destId="{6235DE48-E0DF-4B77-9917-3681A9414AD7}" srcOrd="0" destOrd="3" presId="urn:microsoft.com/office/officeart/2005/8/layout/vList2"/>
    <dgm:cxn modelId="{91BEC2B7-CE39-4450-B9CA-C9C1F79D5DF5}" srcId="{A037F738-DC11-4575-9BC9-A7DEC0CC8FA7}" destId="{F93387E7-9236-46B8-BD6E-3E97B4715CE3}" srcOrd="1" destOrd="0" parTransId="{5E50B775-5A8B-4E48-BC36-53786B14C1D3}" sibTransId="{AD167511-B6D8-405E-93DD-0114B1A5BE7E}"/>
    <dgm:cxn modelId="{CDE085B9-4103-467F-A890-60E1F70B908A}" type="presOf" srcId="{B6A3DEC4-25B0-4867-984A-DDCBD25606C4}" destId="{CEB0BAE7-1F65-42FB-8F9E-F3BFEA75888D}" srcOrd="0" destOrd="4" presId="urn:microsoft.com/office/officeart/2005/8/layout/vList2"/>
    <dgm:cxn modelId="{DF887BBC-5B74-4E0A-B23F-2E23B72A8204}" type="presOf" srcId="{7222CF19-4EAF-4DC4-A6D7-C328B80660D5}" destId="{6235DE48-E0DF-4B77-9917-3681A9414AD7}" srcOrd="0" destOrd="0" presId="urn:microsoft.com/office/officeart/2005/8/layout/vList2"/>
    <dgm:cxn modelId="{24B12FE5-28B3-445F-854C-9425863F4856}" srcId="{F93387E7-9236-46B8-BD6E-3E97B4715CE3}" destId="{78D89B58-6E8C-4F35-9B29-8061D8BF4A4A}" srcOrd="3" destOrd="0" parTransId="{47E8F133-977E-477F-84A9-0BDA2335AC2E}" sibTransId="{D2567681-6D9E-4AA1-953D-9778855E4D89}"/>
    <dgm:cxn modelId="{06B06CEE-1434-4222-A0BD-709C5128BBE5}" srcId="{3A5F1F9A-CFBF-4353-BBE4-82DEAF1BEECF}" destId="{EC836C75-5EBD-4848-9BEA-EEA24EAD2D36}" srcOrd="1" destOrd="0" parTransId="{F810FF96-2732-4397-91AB-C66F454977DE}" sibTransId="{50B3CB1C-AFFE-485D-8041-FC574704CE2F}"/>
    <dgm:cxn modelId="{EA9006EF-47B5-401C-A225-194A66C96C50}" type="presOf" srcId="{A037F738-DC11-4575-9BC9-A7DEC0CC8FA7}" destId="{9E815DA3-54BB-4DB8-A74F-F212DC8E2B59}" srcOrd="0" destOrd="0" presId="urn:microsoft.com/office/officeart/2005/8/layout/vList2"/>
    <dgm:cxn modelId="{CC4094F3-0C7B-4BCF-B3FD-B70C57297E00}" type="presOf" srcId="{EC836C75-5EBD-4848-9BEA-EEA24EAD2D36}" destId="{CEB0BAE7-1F65-42FB-8F9E-F3BFEA75888D}" srcOrd="0" destOrd="1" presId="urn:microsoft.com/office/officeart/2005/8/layout/vList2"/>
    <dgm:cxn modelId="{49371AFB-A53C-434A-B133-E6D56CEA4C55}" type="presOf" srcId="{75D57501-0F76-400C-B9FD-E7CD35E30CF1}" destId="{CEB0BAE7-1F65-42FB-8F9E-F3BFEA75888D}" srcOrd="0" destOrd="3" presId="urn:microsoft.com/office/officeart/2005/8/layout/vList2"/>
    <dgm:cxn modelId="{16DE64B2-3E08-49C2-820D-5A4667C633AA}" type="presParOf" srcId="{9E815DA3-54BB-4DB8-A74F-F212DC8E2B59}" destId="{E688F925-0994-48F1-98AB-C1878B46C816}" srcOrd="0" destOrd="0" presId="urn:microsoft.com/office/officeart/2005/8/layout/vList2"/>
    <dgm:cxn modelId="{05CE9C5E-70D4-4EDE-A972-C45956387F28}" type="presParOf" srcId="{9E815DA3-54BB-4DB8-A74F-F212DC8E2B59}" destId="{CEB0BAE7-1F65-42FB-8F9E-F3BFEA75888D}" srcOrd="1" destOrd="0" presId="urn:microsoft.com/office/officeart/2005/8/layout/vList2"/>
    <dgm:cxn modelId="{97EC2EE0-32C9-4A82-8988-B5C360456863}" type="presParOf" srcId="{9E815DA3-54BB-4DB8-A74F-F212DC8E2B59}" destId="{26664198-A631-48F6-A73B-E124D36015AC}" srcOrd="2" destOrd="0" presId="urn:microsoft.com/office/officeart/2005/8/layout/vList2"/>
    <dgm:cxn modelId="{25483024-B50F-4F89-AD6F-91270B299609}" type="presParOf" srcId="{9E815DA3-54BB-4DB8-A74F-F212DC8E2B59}" destId="{6235DE48-E0DF-4B77-9917-3681A9414AD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01C1DF-4D81-4B18-8491-CD4A030C4B80}" type="doc">
      <dgm:prSet loTypeId="urn:microsoft.com/office/officeart/2008/layout/LinedList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CBBC6-48D1-4FEA-A806-E44ED11E78EC}">
      <dgm:prSet/>
      <dgm:spPr/>
      <dgm:t>
        <a:bodyPr/>
        <a:lstStyle/>
        <a:p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Počeli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smo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kao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potpuno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nepoznat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tim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te smo se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unatoč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raznim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problemima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uspjeli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snaći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u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rješavanju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danog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zadatka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.</a:t>
          </a:r>
        </a:p>
      </dgm:t>
    </dgm:pt>
    <dgm:pt modelId="{46667F9A-BE9C-4739-8F64-6D4FE105F213}" type="parTrans" cxnId="{70E46BEC-48DC-4F6E-8C91-4561ED8631DC}">
      <dgm:prSet/>
      <dgm:spPr/>
      <dgm:t>
        <a:bodyPr/>
        <a:lstStyle/>
        <a:p>
          <a:endParaRPr lang="en-US"/>
        </a:p>
      </dgm:t>
    </dgm:pt>
    <dgm:pt modelId="{0415CD59-CC2C-4BDA-8450-146709FA97BC}" type="sibTrans" cxnId="{70E46BEC-48DC-4F6E-8C91-4561ED8631DC}">
      <dgm:prSet/>
      <dgm:spPr/>
      <dgm:t>
        <a:bodyPr/>
        <a:lstStyle/>
        <a:p>
          <a:endParaRPr lang="en-US"/>
        </a:p>
      </dgm:t>
    </dgm:pt>
    <dgm:pt modelId="{3DDF88AD-3BEF-46A2-AD64-54ED6B9A4DCF}">
      <dgm:prSet/>
      <dgm:spPr/>
      <dgm:t>
        <a:bodyPr/>
        <a:lstStyle/>
        <a:p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Dobra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podjela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rada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i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zadataka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ključna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je za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rješavanje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ovakvog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projekta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.</a:t>
          </a:r>
        </a:p>
      </dgm:t>
    </dgm:pt>
    <dgm:pt modelId="{A4312F14-1FA0-48F6-9D6C-1521A203FC3D}" type="parTrans" cxnId="{327C67DC-15A3-443D-B103-6E7D7DC9D675}">
      <dgm:prSet/>
      <dgm:spPr/>
      <dgm:t>
        <a:bodyPr/>
        <a:lstStyle/>
        <a:p>
          <a:endParaRPr lang="en-US"/>
        </a:p>
      </dgm:t>
    </dgm:pt>
    <dgm:pt modelId="{4D5E45F7-7262-482C-859B-FEB653A4B04A}" type="sibTrans" cxnId="{327C67DC-15A3-443D-B103-6E7D7DC9D675}">
      <dgm:prSet/>
      <dgm:spPr/>
      <dgm:t>
        <a:bodyPr/>
        <a:lstStyle/>
        <a:p>
          <a:endParaRPr lang="en-US"/>
        </a:p>
      </dgm:t>
    </dgm:pt>
    <dgm:pt modelId="{DE2659D3-28EE-49E0-A6FF-EF2FF09450DE}">
      <dgm:prSet/>
      <dgm:spPr/>
      <dgm:t>
        <a:bodyPr/>
        <a:lstStyle/>
        <a:p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Stečeno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je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puno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novog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znanja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korisnog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za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budućnost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i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mogući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nastavak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rada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na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dirty="0" err="1">
              <a:solidFill>
                <a:srgbClr val="747474"/>
              </a:solidFill>
              <a:latin typeface="Century" panose="02040604050505020304" pitchFamily="18" charset="0"/>
            </a:rPr>
            <a:t>projektu</a:t>
          </a:r>
          <a:r>
            <a:rPr lang="en-US" dirty="0">
              <a:solidFill>
                <a:srgbClr val="747474"/>
              </a:solidFill>
              <a:latin typeface="Century" panose="02040604050505020304" pitchFamily="18" charset="0"/>
            </a:rPr>
            <a:t>.</a:t>
          </a:r>
        </a:p>
      </dgm:t>
    </dgm:pt>
    <dgm:pt modelId="{69DE3BAF-9117-4AE2-B776-E599825F1143}" type="parTrans" cxnId="{BE44BACD-0767-4C88-9AA6-EFC6882C268B}">
      <dgm:prSet/>
      <dgm:spPr/>
      <dgm:t>
        <a:bodyPr/>
        <a:lstStyle/>
        <a:p>
          <a:endParaRPr lang="en-US"/>
        </a:p>
      </dgm:t>
    </dgm:pt>
    <dgm:pt modelId="{7852A461-139F-4A35-AF92-0B02561D5126}" type="sibTrans" cxnId="{BE44BACD-0767-4C88-9AA6-EFC6882C268B}">
      <dgm:prSet/>
      <dgm:spPr/>
      <dgm:t>
        <a:bodyPr/>
        <a:lstStyle/>
        <a:p>
          <a:endParaRPr lang="en-US"/>
        </a:p>
      </dgm:t>
    </dgm:pt>
    <dgm:pt modelId="{907071D4-83FF-4F68-B8E0-E5A0C133C108}" type="pres">
      <dgm:prSet presAssocID="{2C01C1DF-4D81-4B18-8491-CD4A030C4B80}" presName="vert0" presStyleCnt="0">
        <dgm:presLayoutVars>
          <dgm:dir/>
          <dgm:animOne val="branch"/>
          <dgm:animLvl val="lvl"/>
        </dgm:presLayoutVars>
      </dgm:prSet>
      <dgm:spPr/>
    </dgm:pt>
    <dgm:pt modelId="{413AE320-B6FE-4816-AC0F-1E910D9A438D}" type="pres">
      <dgm:prSet presAssocID="{7AECBBC6-48D1-4FEA-A806-E44ED11E78EC}" presName="thickLine" presStyleLbl="alignNode1" presStyleIdx="0" presStyleCnt="3"/>
      <dgm:spPr/>
    </dgm:pt>
    <dgm:pt modelId="{DA9824A1-4BD5-45A7-BF5F-000091C7FE59}" type="pres">
      <dgm:prSet presAssocID="{7AECBBC6-48D1-4FEA-A806-E44ED11E78EC}" presName="horz1" presStyleCnt="0"/>
      <dgm:spPr/>
    </dgm:pt>
    <dgm:pt modelId="{EBF89B7E-7C36-49BC-A36F-651119825229}" type="pres">
      <dgm:prSet presAssocID="{7AECBBC6-48D1-4FEA-A806-E44ED11E78EC}" presName="tx1" presStyleLbl="revTx" presStyleIdx="0" presStyleCnt="3"/>
      <dgm:spPr/>
    </dgm:pt>
    <dgm:pt modelId="{187FB1C6-A0F9-4A40-A031-9558C6736090}" type="pres">
      <dgm:prSet presAssocID="{7AECBBC6-48D1-4FEA-A806-E44ED11E78EC}" presName="vert1" presStyleCnt="0"/>
      <dgm:spPr/>
    </dgm:pt>
    <dgm:pt modelId="{5AB6C862-9F09-4243-9623-AECEC845FB63}" type="pres">
      <dgm:prSet presAssocID="{3DDF88AD-3BEF-46A2-AD64-54ED6B9A4DCF}" presName="thickLine" presStyleLbl="alignNode1" presStyleIdx="1" presStyleCnt="3"/>
      <dgm:spPr/>
    </dgm:pt>
    <dgm:pt modelId="{8DE3D15F-EF01-49CC-8ADE-8F44BA5270CE}" type="pres">
      <dgm:prSet presAssocID="{3DDF88AD-3BEF-46A2-AD64-54ED6B9A4DCF}" presName="horz1" presStyleCnt="0"/>
      <dgm:spPr/>
    </dgm:pt>
    <dgm:pt modelId="{B3F806C8-5D9E-4CA4-9F11-B07D9360A029}" type="pres">
      <dgm:prSet presAssocID="{3DDF88AD-3BEF-46A2-AD64-54ED6B9A4DCF}" presName="tx1" presStyleLbl="revTx" presStyleIdx="1" presStyleCnt="3"/>
      <dgm:spPr/>
    </dgm:pt>
    <dgm:pt modelId="{850B809A-DA6A-4E59-B96D-7367F9D3ACBB}" type="pres">
      <dgm:prSet presAssocID="{3DDF88AD-3BEF-46A2-AD64-54ED6B9A4DCF}" presName="vert1" presStyleCnt="0"/>
      <dgm:spPr/>
    </dgm:pt>
    <dgm:pt modelId="{4AF56F8F-5BD3-42AF-91DB-BADC90B3DC0B}" type="pres">
      <dgm:prSet presAssocID="{DE2659D3-28EE-49E0-A6FF-EF2FF09450DE}" presName="thickLine" presStyleLbl="alignNode1" presStyleIdx="2" presStyleCnt="3"/>
      <dgm:spPr/>
    </dgm:pt>
    <dgm:pt modelId="{056DA3BB-BC29-40AF-A8F3-B36FB8114237}" type="pres">
      <dgm:prSet presAssocID="{DE2659D3-28EE-49E0-A6FF-EF2FF09450DE}" presName="horz1" presStyleCnt="0"/>
      <dgm:spPr/>
    </dgm:pt>
    <dgm:pt modelId="{154E7670-37EB-475F-8D68-CA44F81EFDBC}" type="pres">
      <dgm:prSet presAssocID="{DE2659D3-28EE-49E0-A6FF-EF2FF09450DE}" presName="tx1" presStyleLbl="revTx" presStyleIdx="2" presStyleCnt="3"/>
      <dgm:spPr/>
    </dgm:pt>
    <dgm:pt modelId="{E6846EB2-105A-440F-93FD-B55C6E1EC45D}" type="pres">
      <dgm:prSet presAssocID="{DE2659D3-28EE-49E0-A6FF-EF2FF09450DE}" presName="vert1" presStyleCnt="0"/>
      <dgm:spPr/>
    </dgm:pt>
  </dgm:ptLst>
  <dgm:cxnLst>
    <dgm:cxn modelId="{19D8BC02-9BA3-4553-B474-3FAF941368A6}" type="presOf" srcId="{DE2659D3-28EE-49E0-A6FF-EF2FF09450DE}" destId="{154E7670-37EB-475F-8D68-CA44F81EFDBC}" srcOrd="0" destOrd="0" presId="urn:microsoft.com/office/officeart/2008/layout/LinedList"/>
    <dgm:cxn modelId="{C9BD1C1A-7EB5-4F81-93E8-73C748677458}" type="presOf" srcId="{2C01C1DF-4D81-4B18-8491-CD4A030C4B80}" destId="{907071D4-83FF-4F68-B8E0-E5A0C133C108}" srcOrd="0" destOrd="0" presId="urn:microsoft.com/office/officeart/2008/layout/LinedList"/>
    <dgm:cxn modelId="{3955C086-4D7D-4077-8979-68126A0F81AC}" type="presOf" srcId="{7AECBBC6-48D1-4FEA-A806-E44ED11E78EC}" destId="{EBF89B7E-7C36-49BC-A36F-651119825229}" srcOrd="0" destOrd="0" presId="urn:microsoft.com/office/officeart/2008/layout/LinedList"/>
    <dgm:cxn modelId="{537769AE-0460-4900-A8A6-1C285A46A770}" type="presOf" srcId="{3DDF88AD-3BEF-46A2-AD64-54ED6B9A4DCF}" destId="{B3F806C8-5D9E-4CA4-9F11-B07D9360A029}" srcOrd="0" destOrd="0" presId="urn:microsoft.com/office/officeart/2008/layout/LinedList"/>
    <dgm:cxn modelId="{BE44BACD-0767-4C88-9AA6-EFC6882C268B}" srcId="{2C01C1DF-4D81-4B18-8491-CD4A030C4B80}" destId="{DE2659D3-28EE-49E0-A6FF-EF2FF09450DE}" srcOrd="2" destOrd="0" parTransId="{69DE3BAF-9117-4AE2-B776-E599825F1143}" sibTransId="{7852A461-139F-4A35-AF92-0B02561D5126}"/>
    <dgm:cxn modelId="{327C67DC-15A3-443D-B103-6E7D7DC9D675}" srcId="{2C01C1DF-4D81-4B18-8491-CD4A030C4B80}" destId="{3DDF88AD-3BEF-46A2-AD64-54ED6B9A4DCF}" srcOrd="1" destOrd="0" parTransId="{A4312F14-1FA0-48F6-9D6C-1521A203FC3D}" sibTransId="{4D5E45F7-7262-482C-859B-FEB653A4B04A}"/>
    <dgm:cxn modelId="{70E46BEC-48DC-4F6E-8C91-4561ED8631DC}" srcId="{2C01C1DF-4D81-4B18-8491-CD4A030C4B80}" destId="{7AECBBC6-48D1-4FEA-A806-E44ED11E78EC}" srcOrd="0" destOrd="0" parTransId="{46667F9A-BE9C-4739-8F64-6D4FE105F213}" sibTransId="{0415CD59-CC2C-4BDA-8450-146709FA97BC}"/>
    <dgm:cxn modelId="{B9BE504C-92CA-461A-B6DE-0C985D0736DF}" type="presParOf" srcId="{907071D4-83FF-4F68-B8E0-E5A0C133C108}" destId="{413AE320-B6FE-4816-AC0F-1E910D9A438D}" srcOrd="0" destOrd="0" presId="urn:microsoft.com/office/officeart/2008/layout/LinedList"/>
    <dgm:cxn modelId="{D9C515A4-1D4F-4D21-B2A1-303DF2B5E60A}" type="presParOf" srcId="{907071D4-83FF-4F68-B8E0-E5A0C133C108}" destId="{DA9824A1-4BD5-45A7-BF5F-000091C7FE59}" srcOrd="1" destOrd="0" presId="urn:microsoft.com/office/officeart/2008/layout/LinedList"/>
    <dgm:cxn modelId="{07B7F402-0CC1-4E47-A661-21736319110A}" type="presParOf" srcId="{DA9824A1-4BD5-45A7-BF5F-000091C7FE59}" destId="{EBF89B7E-7C36-49BC-A36F-651119825229}" srcOrd="0" destOrd="0" presId="urn:microsoft.com/office/officeart/2008/layout/LinedList"/>
    <dgm:cxn modelId="{DF31E50F-0E81-4680-AC81-C0B4C2B72AA5}" type="presParOf" srcId="{DA9824A1-4BD5-45A7-BF5F-000091C7FE59}" destId="{187FB1C6-A0F9-4A40-A031-9558C6736090}" srcOrd="1" destOrd="0" presId="urn:microsoft.com/office/officeart/2008/layout/LinedList"/>
    <dgm:cxn modelId="{23091C09-C09F-47A4-A50E-4CFBE43B17A4}" type="presParOf" srcId="{907071D4-83FF-4F68-B8E0-E5A0C133C108}" destId="{5AB6C862-9F09-4243-9623-AECEC845FB63}" srcOrd="2" destOrd="0" presId="urn:microsoft.com/office/officeart/2008/layout/LinedList"/>
    <dgm:cxn modelId="{75DE0609-08E9-4076-93F7-6FD00087C0D2}" type="presParOf" srcId="{907071D4-83FF-4F68-B8E0-E5A0C133C108}" destId="{8DE3D15F-EF01-49CC-8ADE-8F44BA5270CE}" srcOrd="3" destOrd="0" presId="urn:microsoft.com/office/officeart/2008/layout/LinedList"/>
    <dgm:cxn modelId="{A76DB353-C112-4431-8D57-338D20465345}" type="presParOf" srcId="{8DE3D15F-EF01-49CC-8ADE-8F44BA5270CE}" destId="{B3F806C8-5D9E-4CA4-9F11-B07D9360A029}" srcOrd="0" destOrd="0" presId="urn:microsoft.com/office/officeart/2008/layout/LinedList"/>
    <dgm:cxn modelId="{74673A3B-C739-4FAB-8761-905753EF3F3E}" type="presParOf" srcId="{8DE3D15F-EF01-49CC-8ADE-8F44BA5270CE}" destId="{850B809A-DA6A-4E59-B96D-7367F9D3ACBB}" srcOrd="1" destOrd="0" presId="urn:microsoft.com/office/officeart/2008/layout/LinedList"/>
    <dgm:cxn modelId="{0C5AA9B5-2024-4538-9A15-4506B654A852}" type="presParOf" srcId="{907071D4-83FF-4F68-B8E0-E5A0C133C108}" destId="{4AF56F8F-5BD3-42AF-91DB-BADC90B3DC0B}" srcOrd="4" destOrd="0" presId="urn:microsoft.com/office/officeart/2008/layout/LinedList"/>
    <dgm:cxn modelId="{77FF0EC6-A8E7-4C07-8813-DD27FA737A44}" type="presParOf" srcId="{907071D4-83FF-4F68-B8E0-E5A0C133C108}" destId="{056DA3BB-BC29-40AF-A8F3-B36FB8114237}" srcOrd="5" destOrd="0" presId="urn:microsoft.com/office/officeart/2008/layout/LinedList"/>
    <dgm:cxn modelId="{120D4CAB-820B-4A96-8801-7CF2461BC10A}" type="presParOf" srcId="{056DA3BB-BC29-40AF-A8F3-B36FB8114237}" destId="{154E7670-37EB-475F-8D68-CA44F81EFDBC}" srcOrd="0" destOrd="0" presId="urn:microsoft.com/office/officeart/2008/layout/LinedList"/>
    <dgm:cxn modelId="{3C1F7AFB-DC82-4FF8-81EF-58C747782E35}" type="presParOf" srcId="{056DA3BB-BC29-40AF-A8F3-B36FB8114237}" destId="{E6846EB2-105A-440F-93FD-B55C6E1EC4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8FF12-8900-441F-9B26-143F074EA083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2471087" y="1242976"/>
        <a:ext cx="25774" cy="5154"/>
      </dsp:txXfrm>
    </dsp:sp>
    <dsp:sp modelId="{996B9796-51FF-4C0A-B3A6-F186DC18D660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noProof="0" dirty="0">
              <a:solidFill>
                <a:srgbClr val="FFB7DA"/>
              </a:solidFill>
              <a:latin typeface="Century" panose="02040604050505020304" pitchFamily="18" charset="0"/>
            </a:rPr>
            <a:t>Članovi tima</a:t>
          </a:r>
        </a:p>
      </dsp:txBody>
      <dsp:txXfrm>
        <a:off x="2092" y="573182"/>
        <a:ext cx="2241239" cy="1344743"/>
      </dsp:txXfrm>
    </dsp:sp>
    <dsp:sp modelId="{34AF84D5-FD6B-455E-A042-C2486FA9F8BC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5227812" y="1242976"/>
        <a:ext cx="25774" cy="5154"/>
      </dsp:txXfrm>
    </dsp:sp>
    <dsp:sp modelId="{FFCACFD5-9326-422C-9A5A-E84AA5CEBCCF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noProof="0" dirty="0">
              <a:solidFill>
                <a:srgbClr val="FFB7DA"/>
              </a:solidFill>
              <a:latin typeface="Century" panose="02040604050505020304" pitchFamily="18" charset="0"/>
            </a:rPr>
            <a:t>O projektu</a:t>
          </a:r>
        </a:p>
      </dsp:txBody>
      <dsp:txXfrm>
        <a:off x="2758817" y="573182"/>
        <a:ext cx="2241239" cy="1344743"/>
      </dsp:txXfrm>
    </dsp:sp>
    <dsp:sp modelId="{5F8192C7-F5FE-4A93-A961-51FF45702FF8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7984537" y="1242976"/>
        <a:ext cx="25774" cy="5154"/>
      </dsp:txXfrm>
    </dsp:sp>
    <dsp:sp modelId="{E1C2D82B-4F4F-4BAD-A023-01F71FAA7A1D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noProof="0" dirty="0">
              <a:solidFill>
                <a:srgbClr val="FFB7DA"/>
              </a:solidFill>
              <a:latin typeface="Century" panose="02040604050505020304" pitchFamily="18" charset="0"/>
            </a:rPr>
            <a:t>Slična </a:t>
          </a:r>
          <a:r>
            <a:rPr lang="hr-HR" sz="270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rje</a:t>
          </a:r>
          <a:r>
            <a:rPr lang="en-US" sz="2700" kern="1200" noProof="0" dirty="0">
              <a:solidFill>
                <a:srgbClr val="FFB7DA"/>
              </a:solidFill>
              <a:latin typeface="Century" panose="02040604050505020304" pitchFamily="18" charset="0"/>
            </a:rPr>
            <a:t>š</a:t>
          </a:r>
          <a:r>
            <a:rPr lang="hr-HR" sz="270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enja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5515542" y="573182"/>
        <a:ext cx="2241239" cy="1344743"/>
      </dsp:txXfrm>
    </dsp:sp>
    <dsp:sp modelId="{B42B80D5-9F45-410F-804F-3114165573E7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5050644" y="2155991"/>
        <a:ext cx="414311" cy="5154"/>
      </dsp:txXfrm>
    </dsp:sp>
    <dsp:sp modelId="{D3722FEF-62C2-4425-96A1-ECCC541A6E88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noProof="0" dirty="0">
              <a:solidFill>
                <a:srgbClr val="FFB7DA"/>
              </a:solidFill>
              <a:latin typeface="Century" panose="02040604050505020304" pitchFamily="18" charset="0"/>
            </a:rPr>
            <a:t>Pregled zahtjeva</a:t>
          </a:r>
        </a:p>
      </dsp:txBody>
      <dsp:txXfrm>
        <a:off x="8272267" y="573182"/>
        <a:ext cx="2241239" cy="1344743"/>
      </dsp:txXfrm>
    </dsp:sp>
    <dsp:sp modelId="{A8CE2D88-09D8-402B-8854-784AD0A0BBD0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2471087" y="3103206"/>
        <a:ext cx="25774" cy="5154"/>
      </dsp:txXfrm>
    </dsp:sp>
    <dsp:sp modelId="{856DB942-9DFF-45EF-9A18-AD6CC236DA6E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noProof="0" dirty="0">
              <a:solidFill>
                <a:srgbClr val="FFB7DA"/>
              </a:solidFill>
              <a:latin typeface="Century" panose="02040604050505020304" pitchFamily="18" charset="0"/>
            </a:rPr>
            <a:t>Korišteni alati i tehnologije</a:t>
          </a:r>
        </a:p>
      </dsp:txBody>
      <dsp:txXfrm>
        <a:off x="2092" y="2433411"/>
        <a:ext cx="2241239" cy="1344743"/>
      </dsp:txXfrm>
    </dsp:sp>
    <dsp:sp modelId="{4094FDCC-8308-420A-8829-C8761A9070AE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5227812" y="3103206"/>
        <a:ext cx="25774" cy="5154"/>
      </dsp:txXfrm>
    </dsp:sp>
    <dsp:sp modelId="{0AB987EC-87E6-47C1-A3E1-53DBC62EF8A3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noProof="0" dirty="0">
              <a:solidFill>
                <a:srgbClr val="FFB7DA"/>
              </a:solidFill>
              <a:latin typeface="Century" panose="02040604050505020304" pitchFamily="18" charset="0"/>
            </a:rPr>
            <a:t>Arhitektura</a:t>
          </a:r>
        </a:p>
      </dsp:txBody>
      <dsp:txXfrm>
        <a:off x="2758817" y="2433411"/>
        <a:ext cx="2241239" cy="1344743"/>
      </dsp:txXfrm>
    </dsp:sp>
    <dsp:sp modelId="{AD2094CB-AA60-4BED-A1EA-B3B82EF62B50}">
      <dsp:nvSpPr>
        <dsp:cNvPr id="0" name=""/>
        <dsp:cNvSpPr/>
      </dsp:nvSpPr>
      <dsp:spPr>
        <a:xfrm>
          <a:off x="775498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r-HR" sz="500" kern="1200" noProof="0" dirty="0">
            <a:solidFill>
              <a:srgbClr val="747474"/>
            </a:solidFill>
          </a:endParaRPr>
        </a:p>
      </dsp:txBody>
      <dsp:txXfrm>
        <a:off x="7984537" y="3103206"/>
        <a:ext cx="25774" cy="5154"/>
      </dsp:txXfrm>
    </dsp:sp>
    <dsp:sp modelId="{06FED204-8389-4850-A6D4-8435DC7CCAF2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Ispitivanje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5515542" y="2433411"/>
        <a:ext cx="2241239" cy="1344743"/>
      </dsp:txXfrm>
    </dsp:sp>
    <dsp:sp modelId="{19407398-F133-4C91-88F8-C281E3E7D1A2}">
      <dsp:nvSpPr>
        <dsp:cNvPr id="0" name=""/>
        <dsp:cNvSpPr/>
      </dsp:nvSpPr>
      <dsp:spPr>
        <a:xfrm>
          <a:off x="8272267" y="2433411"/>
          <a:ext cx="2241239" cy="1344743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Organizacija</a:t>
          </a:r>
          <a:r>
            <a:rPr lang="en-US" sz="2700" kern="1200" noProof="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en-US" sz="270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rada</a:t>
          </a:r>
          <a:r>
            <a:rPr lang="en-US" sz="2700" kern="1200" noProof="0" dirty="0">
              <a:solidFill>
                <a:srgbClr val="FFB7DA"/>
              </a:solidFill>
              <a:latin typeface="Century" panose="02040604050505020304" pitchFamily="18" charset="0"/>
            </a:rPr>
            <a:t>, </a:t>
          </a:r>
          <a:r>
            <a:rPr lang="en-US" sz="270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zaključak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8272267" y="2433411"/>
        <a:ext cx="2241239" cy="1344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A7CE4-292F-4B9E-A4B6-AA1631A1EE96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Batinić Lana – dokumentacija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70097"/>
        <a:ext cx="10452374" cy="584369"/>
      </dsp:txXfrm>
    </dsp:sp>
    <dsp:sp modelId="{E0F86F12-A279-4916-BAEE-79377FB11718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Bilješko Marija</a:t>
          </a:r>
          <a:r>
            <a:rPr lang="en-US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–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frontend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795452"/>
        <a:ext cx="10452374" cy="584369"/>
      </dsp:txXfrm>
    </dsp:sp>
    <dsp:sp modelId="{41DDC6DE-5E36-44D7-9FAD-B39895FD67EB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Odobašić</a:t>
          </a: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 Borna –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, baza podataka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1520807"/>
        <a:ext cx="10452374" cy="584369"/>
      </dsp:txXfrm>
    </dsp:sp>
    <dsp:sp modelId="{C2622EEF-526F-4861-B341-8C8CA64408CB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Rožić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Donatela</a:t>
          </a: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 –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2246162"/>
        <a:ext cx="10452374" cy="584369"/>
      </dsp:txXfrm>
    </dsp:sp>
    <dsp:sp modelId="{AF1B50FD-3CA3-422F-8F7C-170F0AB2F73D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Stolar Maja –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backend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2971517"/>
        <a:ext cx="10452374" cy="584369"/>
      </dsp:txXfrm>
    </dsp:sp>
    <dsp:sp modelId="{E2E160AD-EEB1-4632-912B-C89B429AE8BD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Vrdoljak Katarina – </a:t>
          </a:r>
          <a:r>
            <a:rPr lang="hr-HR" sz="2700" b="0" i="0" kern="1200" noProof="0" dirty="0" err="1">
              <a:solidFill>
                <a:srgbClr val="FFB7DA"/>
              </a:solidFill>
              <a:latin typeface="Century" panose="02040604050505020304" pitchFamily="18" charset="0"/>
            </a:rPr>
            <a:t>frontend</a:t>
          </a:r>
          <a:endParaRPr lang="hr-HR" sz="27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3696872"/>
        <a:ext cx="10452374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8ADED-1B52-410C-BC93-E77B98E2A6B3}">
      <dsp:nvSpPr>
        <dsp:cNvPr id="0" name=""/>
        <dsp:cNvSpPr/>
      </dsp:nvSpPr>
      <dsp:spPr>
        <a:xfrm>
          <a:off x="0" y="2628225"/>
          <a:ext cx="10515600" cy="1723112"/>
        </a:xfrm>
        <a:prstGeom prst="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obrazovnim ustanovama (srednja škola)</a:t>
          </a:r>
          <a:endParaRPr lang="hr-HR" sz="33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0" y="2628225"/>
        <a:ext cx="10515600" cy="930480"/>
      </dsp:txXfrm>
    </dsp:sp>
    <dsp:sp modelId="{81705544-BAD9-49AD-92B4-B80C4F59FCBE}">
      <dsp:nvSpPr>
        <dsp:cNvPr id="0" name=""/>
        <dsp:cNvSpPr/>
      </dsp:nvSpPr>
      <dsp:spPr>
        <a:xfrm>
          <a:off x="5134" y="3522281"/>
          <a:ext cx="3501776" cy="792631"/>
        </a:xfrm>
        <a:prstGeom prst="rect">
          <a:avLst/>
        </a:prstGeom>
        <a:solidFill>
          <a:srgbClr val="FFB7DA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b="0" i="0" kern="1200" noProof="0" dirty="0">
              <a:latin typeface="Century" panose="02040604050505020304" pitchFamily="18" charset="0"/>
            </a:rPr>
            <a:t>organiziranje nastave elektroničkim sredstvima komunikacije</a:t>
          </a:r>
          <a:endParaRPr lang="hr-HR" sz="1800" kern="1200" noProof="0" dirty="0">
            <a:latin typeface="Century" panose="02040604050505020304" pitchFamily="18" charset="0"/>
          </a:endParaRPr>
        </a:p>
      </dsp:txBody>
      <dsp:txXfrm>
        <a:off x="5134" y="3522281"/>
        <a:ext cx="3501776" cy="792631"/>
      </dsp:txXfrm>
    </dsp:sp>
    <dsp:sp modelId="{213CFD05-728E-4CFA-BD83-5F607FE48A55}">
      <dsp:nvSpPr>
        <dsp:cNvPr id="0" name=""/>
        <dsp:cNvSpPr/>
      </dsp:nvSpPr>
      <dsp:spPr>
        <a:xfrm>
          <a:off x="3506911" y="3522281"/>
          <a:ext cx="3501776" cy="792631"/>
        </a:xfrm>
        <a:prstGeom prst="rect">
          <a:avLst/>
        </a:prstGeom>
        <a:solidFill>
          <a:srgbClr val="FFB7DA">
            <a:alpha val="90000"/>
          </a:srgbClr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b="0" i="0" kern="1200" noProof="0" dirty="0">
              <a:latin typeface="Century" panose="02040604050505020304" pitchFamily="18" charset="0"/>
            </a:rPr>
            <a:t>lakši pristup nastavnim materijalima, resursima škole i njihovom zauzeću </a:t>
          </a:r>
          <a:endParaRPr lang="hr-HR" sz="1800" kern="1200" noProof="0" dirty="0">
            <a:latin typeface="Century" panose="02040604050505020304" pitchFamily="18" charset="0"/>
          </a:endParaRPr>
        </a:p>
      </dsp:txBody>
      <dsp:txXfrm>
        <a:off x="3506911" y="3522281"/>
        <a:ext cx="3501776" cy="792631"/>
      </dsp:txXfrm>
    </dsp:sp>
    <dsp:sp modelId="{50CA193F-FED5-4268-877B-9B4EBC5C50A5}">
      <dsp:nvSpPr>
        <dsp:cNvPr id="0" name=""/>
        <dsp:cNvSpPr/>
      </dsp:nvSpPr>
      <dsp:spPr>
        <a:xfrm>
          <a:off x="7008688" y="3522281"/>
          <a:ext cx="3501776" cy="792631"/>
        </a:xfrm>
        <a:prstGeom prst="rect">
          <a:avLst/>
        </a:prstGeom>
        <a:solidFill>
          <a:srgbClr val="FFB7DA"/>
        </a:solidFill>
        <a:ln w="19050" cap="flat" cmpd="sng" algn="ctr">
          <a:solidFill>
            <a:srgbClr val="FFB7DA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b="0" i="0" kern="1200" noProof="0" dirty="0">
              <a:latin typeface="Century" panose="02040604050505020304" pitchFamily="18" charset="0"/>
            </a:rPr>
            <a:t>jednostavnu komunikaciju među sudionicima u obrazovanju </a:t>
          </a:r>
          <a:endParaRPr lang="hr-HR" sz="1800" kern="1200" noProof="0" dirty="0">
            <a:latin typeface="Century" panose="02040604050505020304" pitchFamily="18" charset="0"/>
          </a:endParaRPr>
        </a:p>
      </dsp:txBody>
      <dsp:txXfrm>
        <a:off x="7008688" y="3522281"/>
        <a:ext cx="3501776" cy="792631"/>
      </dsp:txXfrm>
    </dsp:sp>
    <dsp:sp modelId="{16F59B25-78F5-401D-BBAE-C451C02ED2FC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300" b="0" i="0" kern="1200" noProof="0" dirty="0">
              <a:solidFill>
                <a:srgbClr val="FFB7DA"/>
              </a:solidFill>
              <a:latin typeface="Century" panose="02040604050505020304" pitchFamily="18" charset="0"/>
            </a:rPr>
            <a:t>Razvoj programske podrške </a:t>
          </a:r>
          <a:r>
            <a:rPr lang="hr-HR" sz="3300" b="0" i="0" kern="1200" noProof="0" dirty="0">
              <a:solidFill>
                <a:srgbClr val="FFB7DA"/>
              </a:solidFill>
              <a:effectLst/>
              <a:latin typeface="Century" panose="02040604050505020304" pitchFamily="18" charset="0"/>
            </a:rPr>
            <a:t>za stvaranje web aplikacije “</a:t>
          </a:r>
          <a:r>
            <a:rPr lang="hr-HR" sz="3300" b="0" i="0" kern="1200" noProof="0" dirty="0" err="1">
              <a:solidFill>
                <a:srgbClr val="FFB7DA"/>
              </a:solidFill>
              <a:effectLst/>
              <a:latin typeface="Century" panose="02040604050505020304" pitchFamily="18" charset="0"/>
            </a:rPr>
            <a:t>EduHub</a:t>
          </a:r>
          <a:r>
            <a:rPr lang="hr-HR" sz="3300" b="0" i="0" kern="1200" noProof="0" dirty="0">
              <a:solidFill>
                <a:srgbClr val="FFB7DA"/>
              </a:solidFill>
              <a:effectLst/>
              <a:latin typeface="Century" panose="02040604050505020304" pitchFamily="18" charset="0"/>
            </a:rPr>
            <a:t>”.</a:t>
          </a:r>
          <a:endParaRPr lang="hr-HR" sz="3300" kern="1200" noProof="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 rot="10800000">
        <a:off x="0" y="1962"/>
        <a:ext cx="10515600" cy="1721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20458-1C34-4C0C-B072-27D2351BDD27}">
      <dsp:nvSpPr>
        <dsp:cNvPr id="0" name=""/>
        <dsp:cNvSpPr/>
      </dsp:nvSpPr>
      <dsp:spPr>
        <a:xfrm>
          <a:off x="0" y="21429"/>
          <a:ext cx="10515600" cy="63648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upis u prvi razred</a:t>
          </a:r>
          <a:endParaRPr lang="en-US" sz="16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070" y="52499"/>
        <a:ext cx="10453460" cy="574340"/>
      </dsp:txXfrm>
    </dsp:sp>
    <dsp:sp modelId="{9AD174AD-8B1F-4A19-B16F-67A11856D1F9}">
      <dsp:nvSpPr>
        <dsp:cNvPr id="0" name=""/>
        <dsp:cNvSpPr/>
      </dsp:nvSpPr>
      <dsp:spPr>
        <a:xfrm>
          <a:off x="0" y="755828"/>
          <a:ext cx="10515600" cy="63648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pregled rasporeda sati</a:t>
          </a:r>
          <a:endParaRPr lang="en-US" sz="16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070" y="786898"/>
        <a:ext cx="10453460" cy="574340"/>
      </dsp:txXfrm>
    </dsp:sp>
    <dsp:sp modelId="{767CF10A-AFA8-4E59-94DF-260E79BB8196}">
      <dsp:nvSpPr>
        <dsp:cNvPr id="0" name=""/>
        <dsp:cNvSpPr/>
      </dsp:nvSpPr>
      <dsp:spPr>
        <a:xfrm>
          <a:off x="0" y="1490228"/>
          <a:ext cx="10515600" cy="63648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komunikacija s ostalim korisnicima</a:t>
          </a:r>
          <a:endParaRPr lang="en-US" sz="16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070" y="1521298"/>
        <a:ext cx="10453460" cy="574340"/>
      </dsp:txXfrm>
    </dsp:sp>
    <dsp:sp modelId="{6CA80BED-0A31-4CB3-94EB-EDFCD8645416}">
      <dsp:nvSpPr>
        <dsp:cNvPr id="0" name=""/>
        <dsp:cNvSpPr/>
      </dsp:nvSpPr>
      <dsp:spPr>
        <a:xfrm>
          <a:off x="0" y="2224629"/>
          <a:ext cx="10515600" cy="63648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dodavanje nastavnih materijala, </a:t>
          </a:r>
          <a:r>
            <a:rPr lang="en-US" sz="1600" kern="1200" dirty="0">
              <a:solidFill>
                <a:srgbClr val="FFB7DA"/>
              </a:solidFill>
              <a:latin typeface="Century" panose="02040604050505020304" pitchFamily="18" charset="0"/>
            </a:rPr>
            <a:t>te </a:t>
          </a: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pregled istih</a:t>
          </a:r>
          <a:endParaRPr lang="en-US" sz="16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070" y="2255699"/>
        <a:ext cx="10453460" cy="574340"/>
      </dsp:txXfrm>
    </dsp:sp>
    <dsp:sp modelId="{4FAFF67D-EF6F-4509-A21F-48CB4C0A6800}">
      <dsp:nvSpPr>
        <dsp:cNvPr id="0" name=""/>
        <dsp:cNvSpPr/>
      </dsp:nvSpPr>
      <dsp:spPr>
        <a:xfrm>
          <a:off x="0" y="2959028"/>
          <a:ext cx="10515600" cy="63648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B7DA"/>
              </a:solidFill>
              <a:latin typeface="Century" panose="02040604050505020304" pitchFamily="18" charset="0"/>
            </a:rPr>
            <a:t>po</a:t>
          </a:r>
          <a:r>
            <a:rPr lang="hr-HR" sz="1600" kern="1200" dirty="0" err="1">
              <a:solidFill>
                <a:srgbClr val="FFB7DA"/>
              </a:solidFill>
              <a:latin typeface="Century" panose="02040604050505020304" pitchFamily="18" charset="0"/>
            </a:rPr>
            <a:t>hranj</a:t>
          </a:r>
          <a:r>
            <a:rPr lang="en-US" sz="1600" kern="1200" dirty="0" err="1">
              <a:solidFill>
                <a:srgbClr val="FFB7DA"/>
              </a:solidFill>
              <a:latin typeface="Century" panose="02040604050505020304" pitchFamily="18" charset="0"/>
            </a:rPr>
            <a:t>ivanje</a:t>
          </a:r>
          <a:r>
            <a:rPr lang="en-US" sz="1600" kern="120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podat</a:t>
          </a:r>
          <a:r>
            <a:rPr lang="en-US" sz="1600" kern="1200" dirty="0">
              <a:solidFill>
                <a:srgbClr val="FFB7DA"/>
              </a:solidFill>
              <a:latin typeface="Century" panose="02040604050505020304" pitchFamily="18" charset="0"/>
            </a:rPr>
            <a:t>aka</a:t>
          </a: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 o korisnicima, nastavnim materijalima, njihovim pregledima i pristupima</a:t>
          </a:r>
          <a:endParaRPr lang="en-US" sz="16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070" y="2990098"/>
        <a:ext cx="10453460" cy="574340"/>
      </dsp:txXfrm>
    </dsp:sp>
    <dsp:sp modelId="{EB1F3269-F1A8-4FF4-A865-CAD561FBFDF4}">
      <dsp:nvSpPr>
        <dsp:cNvPr id="0" name=""/>
        <dsp:cNvSpPr/>
      </dsp:nvSpPr>
      <dsp:spPr>
        <a:xfrm>
          <a:off x="0" y="3693429"/>
          <a:ext cx="10515600" cy="63648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600" kern="1200" dirty="0" err="1">
              <a:solidFill>
                <a:srgbClr val="FFB7DA"/>
              </a:solidFill>
              <a:latin typeface="Century" panose="02040604050505020304" pitchFamily="18" charset="0"/>
            </a:rPr>
            <a:t>posluž</a:t>
          </a:r>
          <a:r>
            <a:rPr lang="en-US" sz="1600" kern="1200" dirty="0" err="1">
              <a:solidFill>
                <a:srgbClr val="FFB7DA"/>
              </a:solidFill>
              <a:latin typeface="Century" panose="02040604050505020304" pitchFamily="18" charset="0"/>
            </a:rPr>
            <a:t>ivanje</a:t>
          </a: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sz="1600" kern="1200" dirty="0" err="1">
              <a:solidFill>
                <a:srgbClr val="FFB7DA"/>
              </a:solidFill>
              <a:latin typeface="Century" panose="02040604050505020304" pitchFamily="18" charset="0"/>
            </a:rPr>
            <a:t>potrebn</a:t>
          </a:r>
          <a:r>
            <a:rPr lang="en-US" sz="1600" kern="1200" dirty="0">
              <a:solidFill>
                <a:srgbClr val="FFB7DA"/>
              </a:solidFill>
              <a:latin typeface="Century" panose="02040604050505020304" pitchFamily="18" charset="0"/>
            </a:rPr>
            <a:t>ih</a:t>
          </a: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 podat</a:t>
          </a:r>
          <a:r>
            <a:rPr lang="en-US" sz="1600" kern="1200" dirty="0">
              <a:solidFill>
                <a:srgbClr val="FFB7DA"/>
              </a:solidFill>
              <a:latin typeface="Century" panose="02040604050505020304" pitchFamily="18" charset="0"/>
            </a:rPr>
            <a:t>a</a:t>
          </a: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k</a:t>
          </a:r>
          <a:r>
            <a:rPr lang="en-US" sz="1600" kern="1200" dirty="0">
              <a:solidFill>
                <a:srgbClr val="FFB7DA"/>
              </a:solidFill>
              <a:latin typeface="Century" panose="02040604050505020304" pitchFamily="18" charset="0"/>
            </a:rPr>
            <a:t>a</a:t>
          </a: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 vezan</a:t>
          </a:r>
          <a:r>
            <a:rPr lang="en-US" sz="1600" kern="1200" dirty="0">
              <a:solidFill>
                <a:srgbClr val="FFB7DA"/>
              </a:solidFill>
              <a:latin typeface="Century" panose="02040604050505020304" pitchFamily="18" charset="0"/>
            </a:rPr>
            <a:t>ih</a:t>
          </a:r>
          <a:r>
            <a:rPr lang="hr-HR" sz="1600" kern="1200" dirty="0">
              <a:solidFill>
                <a:srgbClr val="FFB7DA"/>
              </a:solidFill>
              <a:latin typeface="Century" panose="02040604050505020304" pitchFamily="18" charset="0"/>
            </a:rPr>
            <a:t> za prognozu</a:t>
          </a:r>
          <a:endParaRPr lang="en-US" sz="16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070" y="3724499"/>
        <a:ext cx="10453460" cy="5743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3D7B8-BA77-4F90-902B-8D8FDD289AB6}">
      <dsp:nvSpPr>
        <dsp:cNvPr id="0" name=""/>
        <dsp:cNvSpPr/>
      </dsp:nvSpPr>
      <dsp:spPr>
        <a:xfrm>
          <a:off x="0" y="83742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FFB7DA"/>
              </a:solidFill>
              <a:latin typeface="Century" panose="02040604050505020304" pitchFamily="18" charset="0"/>
            </a:rPr>
            <a:t>o</a:t>
          </a:r>
          <a:r>
            <a:rPr lang="hr-HR" sz="2700" kern="1200" dirty="0" err="1">
              <a:solidFill>
                <a:srgbClr val="FFB7DA"/>
              </a:solidFill>
              <a:latin typeface="Century" panose="02040604050505020304" pitchFamily="18" charset="0"/>
            </a:rPr>
            <a:t>ptimalan</a:t>
          </a:r>
          <a:r>
            <a:rPr lang="hr-HR" sz="2700" kern="1200" dirty="0">
              <a:solidFill>
                <a:srgbClr val="FFB7DA"/>
              </a:solidFill>
              <a:latin typeface="Century" panose="02040604050505020304" pitchFamily="18" charset="0"/>
            </a:rPr>
            <a:t> raspored sati za nastavnike i učenike </a:t>
          </a:r>
          <a:endParaRPr lang="en-US" sz="27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115355"/>
        <a:ext cx="10452374" cy="584369"/>
      </dsp:txXfrm>
    </dsp:sp>
    <dsp:sp modelId="{BFCF7A83-2CC2-4584-9D88-6E9B44D39E32}">
      <dsp:nvSpPr>
        <dsp:cNvPr id="0" name=""/>
        <dsp:cNvSpPr/>
      </dsp:nvSpPr>
      <dsp:spPr>
        <a:xfrm>
          <a:off x="0" y="731337"/>
          <a:ext cx="10515600" cy="712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solidFill>
                <a:srgbClr val="747474"/>
              </a:solidFill>
              <a:latin typeface="Century" panose="02040604050505020304" pitchFamily="18" charset="0"/>
            </a:rPr>
            <a:t>bez </a:t>
          </a:r>
          <a:r>
            <a:rPr lang="en-US" sz="2100" kern="1200" dirty="0" err="1">
              <a:solidFill>
                <a:srgbClr val="747474"/>
              </a:solidFill>
              <a:latin typeface="Century" panose="02040604050505020304" pitchFamily="18" charset="0"/>
            </a:rPr>
            <a:t>previše</a:t>
          </a:r>
          <a:r>
            <a:rPr lang="en-US" sz="2100" kern="1200" dirty="0">
              <a:solidFill>
                <a:srgbClr val="747474"/>
              </a:solidFill>
              <a:latin typeface="Century" panose="02040604050505020304" pitchFamily="18" charset="0"/>
            </a:rPr>
            <a:t> sati u jednom </a:t>
          </a:r>
          <a:r>
            <a:rPr lang="en-US" sz="2100" kern="1200" dirty="0" err="1">
              <a:solidFill>
                <a:srgbClr val="747474"/>
              </a:solidFill>
              <a:latin typeface="Century" panose="02040604050505020304" pitchFamily="18" charset="0"/>
            </a:rPr>
            <a:t>danu</a:t>
          </a:r>
          <a:endParaRPr lang="en-US" sz="2100" kern="1200" dirty="0">
            <a:solidFill>
              <a:srgbClr val="747474"/>
            </a:solidFill>
            <a:latin typeface="Century" panose="020406040505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solidFill>
                <a:srgbClr val="747474"/>
              </a:solidFill>
              <a:latin typeface="Century" panose="02040604050505020304" pitchFamily="18" charset="0"/>
            </a:rPr>
            <a:t>vođenje</a:t>
          </a:r>
          <a:r>
            <a:rPr lang="en-US" sz="21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sz="2100" kern="1200" dirty="0">
              <a:solidFill>
                <a:srgbClr val="747474"/>
              </a:solidFill>
              <a:latin typeface="Century" panose="02040604050505020304" pitchFamily="18" charset="0"/>
            </a:rPr>
            <a:t>računa o </a:t>
          </a:r>
          <a:r>
            <a:rPr lang="hr-HR" sz="2100" kern="1200" dirty="0" err="1">
              <a:solidFill>
                <a:srgbClr val="747474"/>
              </a:solidFill>
              <a:latin typeface="Century" panose="02040604050505020304" pitchFamily="18" charset="0"/>
            </a:rPr>
            <a:t>praznicim</a:t>
          </a:r>
          <a:r>
            <a:rPr lang="en-US" sz="2100" kern="1200" dirty="0">
              <a:solidFill>
                <a:srgbClr val="747474"/>
              </a:solidFill>
              <a:latin typeface="Century" panose="02040604050505020304" pitchFamily="18" charset="0"/>
            </a:rPr>
            <a:t>a </a:t>
          </a:r>
          <a:r>
            <a:rPr lang="en-US" sz="2100" kern="1200" dirty="0" err="1">
              <a:solidFill>
                <a:srgbClr val="747474"/>
              </a:solidFill>
              <a:latin typeface="Century" panose="02040604050505020304" pitchFamily="18" charset="0"/>
            </a:rPr>
            <a:t>i</a:t>
          </a:r>
          <a:r>
            <a:rPr lang="en-US" sz="21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100" kern="1200" dirty="0" err="1">
              <a:solidFill>
                <a:srgbClr val="747474"/>
              </a:solidFill>
              <a:latin typeface="Century" panose="02040604050505020304" pitchFamily="18" charset="0"/>
            </a:rPr>
            <a:t>neradnim</a:t>
          </a:r>
          <a:r>
            <a:rPr lang="en-US" sz="21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100" kern="1200" dirty="0" err="1">
              <a:solidFill>
                <a:srgbClr val="747474"/>
              </a:solidFill>
              <a:latin typeface="Century" panose="02040604050505020304" pitchFamily="18" charset="0"/>
            </a:rPr>
            <a:t>danima</a:t>
          </a:r>
          <a:endParaRPr lang="en-US" sz="2100" kern="1200" dirty="0">
            <a:solidFill>
              <a:srgbClr val="747474"/>
            </a:solidFill>
            <a:latin typeface="Century" panose="02040604050505020304" pitchFamily="18" charset="0"/>
          </a:endParaRPr>
        </a:p>
      </dsp:txBody>
      <dsp:txXfrm>
        <a:off x="0" y="731337"/>
        <a:ext cx="10515600" cy="712597"/>
      </dsp:txXfrm>
    </dsp:sp>
    <dsp:sp modelId="{3A6B6875-EC8F-47CE-BFEE-A6032C6546A8}">
      <dsp:nvSpPr>
        <dsp:cNvPr id="0" name=""/>
        <dsp:cNvSpPr/>
      </dsp:nvSpPr>
      <dsp:spPr>
        <a:xfrm>
          <a:off x="0" y="1443935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solidFill>
                <a:srgbClr val="FFB7DA"/>
              </a:solidFill>
              <a:latin typeface="Century" panose="02040604050505020304" pitchFamily="18" charset="0"/>
            </a:rPr>
            <a:t>podržavanje</a:t>
          </a:r>
          <a:r>
            <a:rPr lang="en-US" sz="2700" kern="120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sz="2700" kern="1200" dirty="0">
              <a:solidFill>
                <a:srgbClr val="FFB7DA"/>
              </a:solidFill>
              <a:latin typeface="Century" panose="02040604050505020304" pitchFamily="18" charset="0"/>
            </a:rPr>
            <a:t>višekorisničkog rada bez smanjenja performansi</a:t>
          </a:r>
          <a:endParaRPr lang="en-US" sz="27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1475548"/>
        <a:ext cx="10452374" cy="584369"/>
      </dsp:txXfrm>
    </dsp:sp>
    <dsp:sp modelId="{2805AF70-BE08-4B4B-98C6-50F9E1741B40}">
      <dsp:nvSpPr>
        <dsp:cNvPr id="0" name=""/>
        <dsp:cNvSpPr/>
      </dsp:nvSpPr>
      <dsp:spPr>
        <a:xfrm>
          <a:off x="0" y="2169290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>
              <a:solidFill>
                <a:srgbClr val="FFB7DA"/>
              </a:solidFill>
              <a:latin typeface="Century" panose="02040604050505020304" pitchFamily="18" charset="0"/>
            </a:rPr>
            <a:t>responzivni</a:t>
          </a:r>
          <a:r>
            <a:rPr lang="en-US" sz="2700" kern="120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sz="2700" kern="1200" dirty="0">
              <a:solidFill>
                <a:srgbClr val="FFB7DA"/>
              </a:solidFill>
              <a:latin typeface="Century" panose="02040604050505020304" pitchFamily="18" charset="0"/>
            </a:rPr>
            <a:t>dizajn</a:t>
          </a:r>
          <a:r>
            <a:rPr lang="en-US" sz="2700" kern="1200" dirty="0">
              <a:solidFill>
                <a:srgbClr val="FFB7DA"/>
              </a:solidFill>
              <a:latin typeface="Century" panose="02040604050505020304" pitchFamily="18" charset="0"/>
            </a:rPr>
            <a:t>, </a:t>
          </a:r>
          <a:r>
            <a:rPr lang="en-US" sz="2700" kern="1200" dirty="0" err="1">
              <a:solidFill>
                <a:srgbClr val="FFB7DA"/>
              </a:solidFill>
              <a:latin typeface="Century" panose="02040604050505020304" pitchFamily="18" charset="0"/>
            </a:rPr>
            <a:t>pregledno</a:t>
          </a:r>
          <a:r>
            <a:rPr lang="en-US" sz="2700" kern="1200" dirty="0">
              <a:solidFill>
                <a:srgbClr val="FFB7DA"/>
              </a:solidFill>
              <a:latin typeface="Century" panose="02040604050505020304" pitchFamily="18" charset="0"/>
            </a:rPr>
            <a:t> </a:t>
          </a:r>
          <a:r>
            <a:rPr lang="hr-HR" sz="2700" kern="1200" dirty="0">
              <a:solidFill>
                <a:srgbClr val="FFB7DA"/>
              </a:solidFill>
              <a:latin typeface="Century" panose="02040604050505020304" pitchFamily="18" charset="0"/>
            </a:rPr>
            <a:t>te intuitivno sučelje</a:t>
          </a:r>
          <a:endParaRPr lang="en-US" sz="27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2200903"/>
        <a:ext cx="10452374" cy="584369"/>
      </dsp:txXfrm>
    </dsp:sp>
    <dsp:sp modelId="{B6ACBC50-F5C0-4E02-B7E1-B296FF4AEF2D}">
      <dsp:nvSpPr>
        <dsp:cNvPr id="0" name=""/>
        <dsp:cNvSpPr/>
      </dsp:nvSpPr>
      <dsp:spPr>
        <a:xfrm>
          <a:off x="0" y="2894645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FFB7DA"/>
              </a:solidFill>
              <a:latin typeface="Century" panose="02040604050505020304" pitchFamily="18" charset="0"/>
            </a:rPr>
            <a:t>m</a:t>
          </a:r>
          <a:r>
            <a:rPr lang="hr-HR" sz="2700" kern="1200" dirty="0" err="1">
              <a:solidFill>
                <a:srgbClr val="FFB7DA"/>
              </a:solidFill>
              <a:latin typeface="Century" panose="02040604050505020304" pitchFamily="18" charset="0"/>
            </a:rPr>
            <a:t>odularan</a:t>
          </a:r>
          <a:r>
            <a:rPr lang="hr-HR" sz="2700" kern="1200" dirty="0">
              <a:solidFill>
                <a:srgbClr val="FFB7DA"/>
              </a:solidFill>
              <a:latin typeface="Century" panose="02040604050505020304" pitchFamily="18" charset="0"/>
            </a:rPr>
            <a:t> programski</a:t>
          </a:r>
          <a:r>
            <a:rPr lang="en-US" sz="2700" kern="1200" dirty="0">
              <a:solidFill>
                <a:srgbClr val="FFB7DA"/>
              </a:solidFill>
              <a:latin typeface="Century" panose="02040604050505020304" pitchFamily="18" charset="0"/>
            </a:rPr>
            <a:t> kod</a:t>
          </a:r>
        </a:p>
      </dsp:txBody>
      <dsp:txXfrm>
        <a:off x="31613" y="2926258"/>
        <a:ext cx="10452374" cy="584369"/>
      </dsp:txXfrm>
    </dsp:sp>
    <dsp:sp modelId="{28E70389-6450-44C6-98E4-419283D9A59B}">
      <dsp:nvSpPr>
        <dsp:cNvPr id="0" name=""/>
        <dsp:cNvSpPr/>
      </dsp:nvSpPr>
      <dsp:spPr>
        <a:xfrm>
          <a:off x="0" y="3620000"/>
          <a:ext cx="10515600" cy="647595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FFB7DA"/>
              </a:solidFill>
              <a:latin typeface="Century" panose="02040604050505020304" pitchFamily="18" charset="0"/>
            </a:rPr>
            <a:t>e</a:t>
          </a:r>
          <a:r>
            <a:rPr lang="hr-HR" sz="2700" kern="1200" dirty="0" err="1">
              <a:solidFill>
                <a:srgbClr val="FFB7DA"/>
              </a:solidFill>
              <a:latin typeface="Century" panose="02040604050505020304" pitchFamily="18" charset="0"/>
            </a:rPr>
            <a:t>nkripcija</a:t>
          </a:r>
          <a:r>
            <a:rPr lang="hr-HR" sz="2700" kern="1200" dirty="0">
              <a:solidFill>
                <a:srgbClr val="FFB7DA"/>
              </a:solidFill>
              <a:latin typeface="Century" panose="02040604050505020304" pitchFamily="18" charset="0"/>
            </a:rPr>
            <a:t> osjetljivih podataka</a:t>
          </a:r>
          <a:endParaRPr lang="en-US" sz="27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31613" y="3651613"/>
        <a:ext cx="10452374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D3F38-CD72-4A85-B568-80552244A601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41D7D-4594-47EE-A830-ABAD5348B5F9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Programski jezici: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Java 21</a:t>
          </a:r>
          <a:endParaRPr lang="en-US" sz="1800" kern="1200" dirty="0">
            <a:solidFill>
              <a:srgbClr val="747474"/>
            </a:solidFill>
            <a:latin typeface="Century" panose="02040604050505020304" pitchFamily="18" charset="0"/>
          </a:endParaRPr>
        </a:p>
      </dsp:txBody>
      <dsp:txXfrm>
        <a:off x="0" y="531"/>
        <a:ext cx="10515600" cy="483363"/>
      </dsp:txXfrm>
    </dsp:sp>
    <dsp:sp modelId="{F6AB3A95-3529-49EF-AFD1-1C033CD4F040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65467-F8CF-44DD-83C7-41B0E1B05BF5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Radni okviri i biblioteke: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Spring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Boot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 3.3.5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, React 18.3.1</a:t>
          </a:r>
        </a:p>
      </dsp:txBody>
      <dsp:txXfrm>
        <a:off x="0" y="483895"/>
        <a:ext cx="10515600" cy="483363"/>
      </dsp:txXfrm>
    </dsp:sp>
    <dsp:sp modelId="{E661B096-49AC-45BD-9F8C-97581A8F9DC4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93078-146F-4B65-84FF-310AFC0E62D8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Baza podataka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: 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H2 baza podataka</a:t>
          </a:r>
          <a:endParaRPr lang="en-US" sz="1800" kern="1200" dirty="0">
            <a:solidFill>
              <a:srgbClr val="747474"/>
            </a:solidFill>
            <a:latin typeface="Century" panose="02040604050505020304" pitchFamily="18" charset="0"/>
          </a:endParaRPr>
        </a:p>
      </dsp:txBody>
      <dsp:txXfrm>
        <a:off x="0" y="967259"/>
        <a:ext cx="10515600" cy="483363"/>
      </dsp:txXfrm>
    </dsp:sp>
    <dsp:sp modelId="{C402D697-1691-488B-BD06-4970F2438208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A0135-64B2-4484-9A40-C62E8B43ED26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Razvojni alati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: </a:t>
          </a:r>
          <a:r>
            <a:rPr lang="hr-HR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Eclipse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 IDE(2024-09 4.33.0) 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,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Intellij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 IDEA (2024.3)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, Visual Studio Code 1.96.4</a:t>
          </a:r>
        </a:p>
      </dsp:txBody>
      <dsp:txXfrm>
        <a:off x="0" y="1450623"/>
        <a:ext cx="10515600" cy="483363"/>
      </dsp:txXfrm>
    </dsp:sp>
    <dsp:sp modelId="{1D254084-B404-4CF2-ACD1-FD191100B5BE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FF2C3-0393-4163-987C-46E8095349BD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Alati za ispitivanje: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hr-HR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JUnit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, </a:t>
          </a:r>
          <a:r>
            <a:rPr lang="hr-HR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Selenium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 4.27.0</a:t>
          </a:r>
          <a:endParaRPr lang="en-US" sz="1800" kern="1200" dirty="0">
            <a:solidFill>
              <a:srgbClr val="747474"/>
            </a:solidFill>
            <a:latin typeface="Century" panose="02040604050505020304" pitchFamily="18" charset="0"/>
          </a:endParaRPr>
        </a:p>
      </dsp:txBody>
      <dsp:txXfrm>
        <a:off x="0" y="1933987"/>
        <a:ext cx="10515600" cy="483363"/>
      </dsp:txXfrm>
    </dsp:sp>
    <dsp:sp modelId="{C515B2F1-46D5-4DC7-9D57-996F6C520EF3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4D14C-9BD0-4CEE-B81D-450CA64054DC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Alati za razmještaj: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 Render</a:t>
          </a:r>
        </a:p>
      </dsp:txBody>
      <dsp:txXfrm>
        <a:off x="0" y="2417350"/>
        <a:ext cx="10515600" cy="483363"/>
      </dsp:txXfrm>
    </dsp:sp>
    <dsp:sp modelId="{7D52A681-46AC-4EAD-8F59-B5DAA72A1D40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1C0C3-F770-4E56-B796-5FF83910D9CE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Cloud platforma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: 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AWS (Amazon Web </a:t>
          </a:r>
          <a:r>
            <a:rPr lang="hr-HR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Services</a:t>
          </a: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)</a:t>
          </a:r>
          <a:endParaRPr lang="en-US" sz="1800" kern="1200" dirty="0">
            <a:solidFill>
              <a:srgbClr val="747474"/>
            </a:solidFill>
            <a:latin typeface="Century" panose="02040604050505020304" pitchFamily="18" charset="0"/>
          </a:endParaRPr>
        </a:p>
      </dsp:txBody>
      <dsp:txXfrm>
        <a:off x="0" y="2900714"/>
        <a:ext cx="10515600" cy="483363"/>
      </dsp:txXfrm>
    </dsp:sp>
    <dsp:sp modelId="{B9D083F0-8F71-4DE6-9539-BAA9434F7617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1D891-9E51-499C-AB5C-AE2BDFD38913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kern="1200" dirty="0">
              <a:solidFill>
                <a:srgbClr val="747474"/>
              </a:solidFill>
              <a:latin typeface="Century" panose="02040604050505020304" pitchFamily="18" charset="0"/>
            </a:rPr>
            <a:t>Mail </a:t>
          </a:r>
          <a:r>
            <a:rPr lang="hr-HR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provider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: </a:t>
          </a:r>
          <a:r>
            <a:rPr lang="hr-HR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Brevo</a:t>
          </a:r>
          <a:endParaRPr lang="en-US" sz="1800" kern="1200" dirty="0">
            <a:solidFill>
              <a:srgbClr val="747474"/>
            </a:solidFill>
            <a:latin typeface="Century" panose="02040604050505020304" pitchFamily="18" charset="0"/>
          </a:endParaRPr>
        </a:p>
      </dsp:txBody>
      <dsp:txXfrm>
        <a:off x="0" y="3384078"/>
        <a:ext cx="10515600" cy="483363"/>
      </dsp:txXfrm>
    </dsp:sp>
    <dsp:sp modelId="{6D00366E-C487-43DF-9420-82656FF591C5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53CFF-F375-42EC-B573-26CF58AFDE5D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Komunikacija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među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članovima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tima</a:t>
          </a:r>
          <a:r>
            <a:rPr lang="en-US" sz="1800" kern="1200" dirty="0">
              <a:solidFill>
                <a:srgbClr val="747474"/>
              </a:solidFill>
              <a:latin typeface="Century" panose="02040604050505020304" pitchFamily="18" charset="0"/>
            </a:rPr>
            <a:t>: discord, </a:t>
          </a:r>
          <a:r>
            <a:rPr lang="en-US" sz="1800" kern="1200" dirty="0" err="1">
              <a:solidFill>
                <a:srgbClr val="747474"/>
              </a:solidFill>
              <a:latin typeface="Century" panose="02040604050505020304" pitchFamily="18" charset="0"/>
            </a:rPr>
            <a:t>whatsapp</a:t>
          </a:r>
          <a:endParaRPr lang="en-US" sz="1800" kern="1200" dirty="0">
            <a:solidFill>
              <a:srgbClr val="747474"/>
            </a:solidFill>
            <a:latin typeface="Century" panose="02040604050505020304" pitchFamily="18" charset="0"/>
          </a:endParaRPr>
        </a:p>
      </dsp:txBody>
      <dsp:txXfrm>
        <a:off x="0" y="3867442"/>
        <a:ext cx="10515600" cy="483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8F925-0994-48F1-98AB-C1878B46C816}">
      <dsp:nvSpPr>
        <dsp:cNvPr id="0" name=""/>
        <dsp:cNvSpPr/>
      </dsp:nvSpPr>
      <dsp:spPr>
        <a:xfrm>
          <a:off x="0" y="202103"/>
          <a:ext cx="10515600" cy="52767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>
              <a:solidFill>
                <a:srgbClr val="FFB7DA"/>
              </a:solidFill>
              <a:latin typeface="Century" panose="02040604050505020304" pitchFamily="18" charset="0"/>
            </a:rPr>
            <a:t>Ispitivanje komponenti</a:t>
          </a:r>
          <a:endParaRPr lang="en-US" sz="22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25759" y="227862"/>
        <a:ext cx="10464082" cy="476152"/>
      </dsp:txXfrm>
    </dsp:sp>
    <dsp:sp modelId="{CEB0BAE7-1F65-42FB-8F9E-F3BFEA75888D}">
      <dsp:nvSpPr>
        <dsp:cNvPr id="0" name=""/>
        <dsp:cNvSpPr/>
      </dsp:nvSpPr>
      <dsp:spPr>
        <a:xfrm>
          <a:off x="0" y="729774"/>
          <a:ext cx="10515600" cy="173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>
              <a:solidFill>
                <a:srgbClr val="747474"/>
              </a:solidFill>
              <a:latin typeface="Century" panose="02040604050505020304" pitchFamily="18" charset="0"/>
            </a:rPr>
            <a:t>Uspješno dodavanje </a:t>
          </a:r>
          <a:r>
            <a:rPr lang="hr-HR" sz="1700" kern="1200" dirty="0" err="1">
              <a:solidFill>
                <a:srgbClr val="747474"/>
              </a:solidFill>
              <a:latin typeface="Century" panose="02040604050505020304" pitchFamily="18" charset="0"/>
            </a:rPr>
            <a:t>satničara</a:t>
          </a:r>
          <a:endParaRPr lang="en-US" sz="1700" kern="1200" dirty="0">
            <a:solidFill>
              <a:srgbClr val="747474"/>
            </a:solidFill>
            <a:latin typeface="Century" panose="020406040505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>
              <a:solidFill>
                <a:srgbClr val="747474"/>
              </a:solidFill>
              <a:latin typeface="Century" panose="02040604050505020304" pitchFamily="18" charset="0"/>
            </a:rPr>
            <a:t>Greška kod dodavanja dupliciranog administratora</a:t>
          </a:r>
          <a:endParaRPr lang="en-US" sz="1700" kern="1200" dirty="0">
            <a:solidFill>
              <a:srgbClr val="747474"/>
            </a:solidFill>
            <a:latin typeface="Century" panose="020406040505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>
              <a:solidFill>
                <a:srgbClr val="747474"/>
              </a:solidFill>
              <a:latin typeface="Century" panose="02040604050505020304" pitchFamily="18" charset="0"/>
            </a:rPr>
            <a:t>Uspješno dodavanje aktivnosti učeniku</a:t>
          </a:r>
          <a:endParaRPr lang="en-US" sz="1700" kern="1200" dirty="0">
            <a:solidFill>
              <a:srgbClr val="747474"/>
            </a:solidFill>
            <a:latin typeface="Century" panose="020406040505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>
              <a:solidFill>
                <a:srgbClr val="747474"/>
              </a:solidFill>
              <a:latin typeface="Century" panose="02040604050505020304" pitchFamily="18" charset="0"/>
            </a:rPr>
            <a:t>Promjena kapaciteta učionice</a:t>
          </a:r>
          <a:endParaRPr lang="en-US" sz="1700" kern="1200" dirty="0">
            <a:solidFill>
              <a:srgbClr val="747474"/>
            </a:solidFill>
            <a:latin typeface="Century" panose="020406040505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>
              <a:solidFill>
                <a:srgbClr val="747474"/>
              </a:solidFill>
              <a:latin typeface="Century" panose="02040604050505020304" pitchFamily="18" charset="0"/>
            </a:rPr>
            <a:t>Dodavanje učenika u nepostojeći razred</a:t>
          </a:r>
          <a:endParaRPr lang="en-US" sz="1700" kern="1200" dirty="0">
            <a:solidFill>
              <a:srgbClr val="747474"/>
            </a:solidFill>
            <a:latin typeface="Century" panose="020406040505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>
              <a:solidFill>
                <a:srgbClr val="747474"/>
              </a:solidFill>
              <a:latin typeface="Century" panose="02040604050505020304" pitchFamily="18" charset="0"/>
            </a:rPr>
            <a:t>Testiranje nepostojeće funkcionalnosti</a:t>
          </a:r>
          <a:endParaRPr lang="en-US" sz="1700" kern="1200" dirty="0">
            <a:solidFill>
              <a:srgbClr val="747474"/>
            </a:solidFill>
            <a:latin typeface="Century" panose="02040604050505020304" pitchFamily="18" charset="0"/>
          </a:endParaRPr>
        </a:p>
      </dsp:txBody>
      <dsp:txXfrm>
        <a:off x="0" y="729774"/>
        <a:ext cx="10515600" cy="1730520"/>
      </dsp:txXfrm>
    </dsp:sp>
    <dsp:sp modelId="{26664198-A631-48F6-A73B-E124D36015AC}">
      <dsp:nvSpPr>
        <dsp:cNvPr id="0" name=""/>
        <dsp:cNvSpPr/>
      </dsp:nvSpPr>
      <dsp:spPr>
        <a:xfrm>
          <a:off x="0" y="2460294"/>
          <a:ext cx="10515600" cy="527670"/>
        </a:xfrm>
        <a:prstGeom prst="roundRect">
          <a:avLst/>
        </a:prstGeom>
        <a:solidFill>
          <a:srgbClr val="747474"/>
        </a:solidFill>
        <a:ln w="19050" cap="flat" cmpd="sng" algn="ctr">
          <a:solidFill>
            <a:srgbClr val="FFB7D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>
              <a:solidFill>
                <a:srgbClr val="FFB7DA"/>
              </a:solidFill>
              <a:latin typeface="Century" panose="02040604050505020304" pitchFamily="18" charset="0"/>
            </a:rPr>
            <a:t>Ispitivanje sustava</a:t>
          </a:r>
          <a:endParaRPr lang="en-US" sz="2200" kern="1200" dirty="0">
            <a:solidFill>
              <a:srgbClr val="FFB7DA"/>
            </a:solidFill>
            <a:latin typeface="Century" panose="02040604050505020304" pitchFamily="18" charset="0"/>
          </a:endParaRPr>
        </a:p>
      </dsp:txBody>
      <dsp:txXfrm>
        <a:off x="25759" y="2486053"/>
        <a:ext cx="10464082" cy="476152"/>
      </dsp:txXfrm>
    </dsp:sp>
    <dsp:sp modelId="{6235DE48-E0DF-4B77-9917-3681A9414AD7}">
      <dsp:nvSpPr>
        <dsp:cNvPr id="0" name=""/>
        <dsp:cNvSpPr/>
      </dsp:nvSpPr>
      <dsp:spPr>
        <a:xfrm>
          <a:off x="0" y="2987964"/>
          <a:ext cx="10515600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>
              <a:solidFill>
                <a:srgbClr val="747474"/>
              </a:solidFill>
              <a:latin typeface="Century" panose="02040604050505020304" pitchFamily="18" charset="0"/>
            </a:rPr>
            <a:t>Prijava korisnika s odgovarajućom ulogom (administrator) u sustav - Redovni slučaj</a:t>
          </a:r>
          <a:endParaRPr lang="en-US" sz="1700" kern="1200" dirty="0">
            <a:solidFill>
              <a:srgbClr val="747474"/>
            </a:solidFill>
            <a:latin typeface="Century" panose="020406040505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>
              <a:solidFill>
                <a:srgbClr val="747474"/>
              </a:solidFill>
              <a:latin typeface="Century" panose="02040604050505020304" pitchFamily="18" charset="0"/>
            </a:rPr>
            <a:t>Prijava korisnika s krivom lozinkom u sustav - Redovni slučaj</a:t>
          </a:r>
          <a:endParaRPr lang="en-US" sz="1700" kern="1200" dirty="0">
            <a:solidFill>
              <a:srgbClr val="747474"/>
            </a:solidFill>
            <a:latin typeface="Century" panose="020406040505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>
              <a:solidFill>
                <a:srgbClr val="747474"/>
              </a:solidFill>
              <a:latin typeface="Century" panose="02040604050505020304" pitchFamily="18" charset="0"/>
            </a:rPr>
            <a:t>Dodavanje ravnatelja s postojećim e-mailom - Rubni slučaj</a:t>
          </a:r>
          <a:endParaRPr lang="en-US" sz="1700" kern="1200" dirty="0">
            <a:solidFill>
              <a:srgbClr val="747474"/>
            </a:solidFill>
            <a:latin typeface="Century" panose="02040604050505020304" pitchFamily="18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r-HR" sz="1700" kern="1200" dirty="0">
              <a:solidFill>
                <a:srgbClr val="747474"/>
              </a:solidFill>
              <a:latin typeface="Century" panose="02040604050505020304" pitchFamily="18" charset="0"/>
            </a:rPr>
            <a:t>Administrator pokušava preuzeti potvrdu (dostupna učeniku) - Poziv nepostojećih funkcionalnosti</a:t>
          </a:r>
          <a:endParaRPr lang="en-US" sz="1700" kern="1200" dirty="0">
            <a:solidFill>
              <a:srgbClr val="747474"/>
            </a:solidFill>
            <a:latin typeface="Century" panose="02040604050505020304" pitchFamily="18" charset="0"/>
          </a:endParaRPr>
        </a:p>
      </dsp:txBody>
      <dsp:txXfrm>
        <a:off x="0" y="2987964"/>
        <a:ext cx="10515600" cy="1161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AE320-B6FE-4816-AC0F-1E910D9A438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89B7E-7C36-49BC-A36F-651119825229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Počeli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smo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kao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potpuno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nepoznat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tim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te smo se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unatoč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raznim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problemima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uspjeli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snaći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u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rješavanju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danog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zadatka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.</a:t>
          </a:r>
        </a:p>
      </dsp:txBody>
      <dsp:txXfrm>
        <a:off x="0" y="2124"/>
        <a:ext cx="10515600" cy="1449029"/>
      </dsp:txXfrm>
    </dsp:sp>
    <dsp:sp modelId="{5AB6C862-9F09-4243-9623-AECEC845FB6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806C8-5D9E-4CA4-9F11-B07D9360A029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Dobra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podjela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rada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i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zadataka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ključna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je za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rješavanje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ovakvog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projekta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.</a:t>
          </a:r>
        </a:p>
      </dsp:txBody>
      <dsp:txXfrm>
        <a:off x="0" y="1451154"/>
        <a:ext cx="10515600" cy="1449029"/>
      </dsp:txXfrm>
    </dsp:sp>
    <dsp:sp modelId="{4AF56F8F-5BD3-42AF-91DB-BADC90B3DC0B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E7670-37EB-475F-8D68-CA44F81EFDBC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Stečeno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je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puno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novog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znanja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korisnog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za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budućnost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i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mogući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nastavak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rada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na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 </a:t>
          </a:r>
          <a:r>
            <a:rPr lang="en-US" sz="2900" kern="1200" dirty="0" err="1">
              <a:solidFill>
                <a:srgbClr val="747474"/>
              </a:solidFill>
              <a:latin typeface="Century" panose="02040604050505020304" pitchFamily="18" charset="0"/>
            </a:rPr>
            <a:t>projektu</a:t>
          </a:r>
          <a:r>
            <a:rPr lang="en-US" sz="2900" kern="1200" dirty="0">
              <a:solidFill>
                <a:srgbClr val="747474"/>
              </a:solidFill>
              <a:latin typeface="Century" panose="02040604050505020304" pitchFamily="18" charset="0"/>
            </a:rPr>
            <a:t>.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78614B-6EAB-9C21-B627-10E75F1C63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785B8-9457-B933-4F39-68C05656FF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8AAE8-6455-4B09-BE63-7C977E0127D2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71258-002A-694C-9875-5517AEAD2F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08DD8-48FA-5FDD-1A16-4BB6EF136B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7D8AD-28F3-4B56-A89B-C844F9D41E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84783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B0527-0954-4459-B91B-2AC1ADD668C9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9FE4A-6630-4182-A606-FD12AD097EE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4844023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FE4A-6630-4182-A606-FD12AD097EEF}" type="slidenum">
              <a:rPr lang="hr-HR" smtClean="0"/>
              <a:t>2</a:t>
            </a:fld>
            <a:endParaRPr lang="hr-HR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13E4778-D5F3-78CD-F185-2B7B7AC40FC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25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FE4A-6630-4182-A606-FD12AD097EEF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697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Cilj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projekta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je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razviti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programsku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podršku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za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stvaranje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web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aplikacije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“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EduHub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” koja će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obrazovnim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ustanovama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omogućiti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organiziranje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nastave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elektroničkim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sredstvima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komunikacije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Aplikacija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će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olakšati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pristup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nastavnim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materijalima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raznim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resursima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škole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njihovom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zauzeću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te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omogućiti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jednostavnu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komunikaciju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među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sudionicima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u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srednjoškolskom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obrazovanju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 Kao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poseban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dodatak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aplikacija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početnoj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stranici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pokazuje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podatak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o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vremenskim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uvjetima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vremenskoj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prognozi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za grad u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kojoj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se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škola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-apple-system"/>
              </a:rPr>
              <a:t>nalazi</a:t>
            </a: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.</a:t>
            </a:r>
            <a:endParaRPr lang="hr-H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FE4A-6630-4182-A606-FD12AD097EEF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917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97162-770A-A676-29FC-6609C1EBA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0D5E3-596A-DCE4-02A8-9299CD1DC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0DC9-AE91-4E42-A4E2-4E5E3958C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2C05-F47F-46E3-80EA-9C5D72A20327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69DDF-9D9E-4CF5-85E1-6FD33B9A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6E9EC-E5C0-C840-2716-AAF7BD2D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5239510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E30C-A0CD-4753-4FDA-71A63F00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7ED47-CBD8-7540-5672-E9326FD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99A7F-4F0E-D542-DFDA-486BBA39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26F9-DB3E-4847-8B7F-212B1FAE2E27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84F2-E5D3-ACF2-64ED-7EAC22B3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F546-127D-2EB5-0D5A-B7036D87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622067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4068C-E797-F5AE-1E66-C265A191F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3AE1-C55D-B672-48CB-5BA177E12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BE6C-7254-7561-1BFF-106C2EF9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951-7FC7-4D2E-AE21-FF791725F3F2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1FE3-F901-E6FE-C3F5-93D27F44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3E757-D15F-0C0A-815B-015E1584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966428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756C-1E05-86F5-9FAB-4014FC28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1EB8-9D20-5A7A-8028-94AFF15D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379E-1059-4D6A-4141-465F6315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43FB-2D3C-40F9-B7DF-3CCFF7D574B0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140-D025-AC8D-A259-1502B07D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3DC7-1B28-8D03-8378-56B288A2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980565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959B-D22A-937F-9326-3592C89E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E5CE-1175-6C92-39AB-9972DAEF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35AD-B4A5-E8EF-D8D8-2641764D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5941-E3BD-4EB5-80F2-576E28B48C07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1FF2-1FE8-0AF8-F7CF-648AB5F0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42E2-5D52-CE4C-A339-EA25C560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8009244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0F8A-6E09-C6E5-4F6F-5C159160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456F-2027-00A5-FC3D-B8AF887EF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F89D0-0F7D-8014-EF0C-F19BD9EA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44771-7AF3-0E4B-025F-8A037883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AF5C-D747-4905-B38E-B152060328BA}" type="datetime1">
              <a:rPr lang="hr-HR" smtClean="0"/>
              <a:t>24.1.2025.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5A360-2A19-1604-FB07-E22C3023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FB381-71EB-0BDB-A3B4-86812CE7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345244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21A3-F9F7-A338-D9AA-A7CA561A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20FB-ADDA-3A78-41C0-B6D8C992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ED609-C9E9-F6D0-9856-A860AB08E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00682-C542-4F23-D45F-4D3F397F0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2A0A7-C350-B21A-323F-E136A2686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BE4BA-DBDC-F4D5-782B-54D5C3B4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47D5-F5D1-4923-AF2F-AA37F0A65896}" type="datetime1">
              <a:rPr lang="hr-HR" smtClean="0"/>
              <a:t>24.1.2025.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9C493-FA7A-2BAA-AAB9-1B969A98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26CEE-B669-15E3-1C03-3BC35A41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393829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263F-7EBA-C2A1-078F-017A5963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CF0D4-06A5-399C-1D18-BCA8EC7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915C-EB38-466C-8C5F-4F65BDFC5644}" type="datetime1">
              <a:rPr lang="hr-HR" smtClean="0"/>
              <a:t>24.1.2025.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579A-1F3D-A2BA-94B4-03F4F426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0D8C0-F124-4FD7-89D8-E3D8B9D3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1792934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61AB2-CB34-43A6-7DD7-6476537D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02C3-9D6B-4F5E-B177-40F896C430B9}" type="datetime1">
              <a:rPr lang="hr-HR" smtClean="0"/>
              <a:t>24.1.2025.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26DDB-C16D-A374-C441-8A12739E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F3641-75F1-6257-4E50-E443319E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243002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353E-D548-D9E5-ECD3-9C0549993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C55F-31D5-FE4A-AC70-90284D0B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F5BA1-D539-3DBC-03AB-AF1DA2F9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18CFB-7DC4-205B-AEC7-3B4F38F5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44022-9995-436F-B4B7-1154CE655CCC}" type="datetime1">
              <a:rPr lang="hr-HR" smtClean="0"/>
              <a:t>24.1.2025.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63019-B043-DECE-37C3-B1C7215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4E02A-33D1-5742-6741-63DB377F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584405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9819-FF5E-C800-3F43-D5BF39EA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B2E58-CA95-E6C0-88CD-36DC12F78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15E08-12E8-7DB4-633F-F88AD5BDB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F2EC3-A9B5-8D7B-8171-8D21AA74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85B0-5095-4E2C-BE7F-3089A671DAC5}" type="datetime1">
              <a:rPr lang="hr-HR" smtClean="0"/>
              <a:t>24.1.2025.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8158F-DFED-769E-2FE7-5B944696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EB8A7-9A41-62ED-3EF5-4A977EEF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6785250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B7DA"/>
            </a:gs>
            <a:gs pos="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9283B-5BDD-94FD-8B36-00494B90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CB6C-7883-451D-B36B-9085EC7E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5FFA9-589E-379D-AF74-DD8241285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56585-A786-4EA9-BF32-2A729238CAA4}" type="datetime1">
              <a:rPr lang="hr-HR" smtClean="0"/>
              <a:t>24.1.2025.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623E-0C6C-A2EB-5EA3-837C9E62D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EDD4-BD70-922A-5AEB-9F920B9FB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519FC-494F-44D5-963E-D5BFB13806F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8963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16F4-86BB-1729-A6B5-F148588D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5762"/>
            <a:ext cx="9144000" cy="2387600"/>
          </a:xfrm>
        </p:spPr>
        <p:txBody>
          <a:bodyPr/>
          <a:lstStyle/>
          <a:p>
            <a:r>
              <a:rPr lang="hr-HR" noProof="0" dirty="0">
                <a:solidFill>
                  <a:srgbClr val="747474"/>
                </a:solidFill>
              </a:rPr>
              <a:t>&lt;</a:t>
            </a:r>
            <a:r>
              <a:rPr lang="hr-HR" noProof="0" dirty="0" err="1">
                <a:solidFill>
                  <a:srgbClr val="747474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EduHub</a:t>
            </a:r>
            <a:r>
              <a:rPr lang="hr-HR" noProof="0" dirty="0">
                <a:solidFill>
                  <a:srgbClr val="747474"/>
                </a:solidFill>
              </a:rPr>
              <a:t>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7F62-7220-2E96-7C4F-A2788132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6673"/>
            <a:ext cx="9144000" cy="1655762"/>
          </a:xfrm>
        </p:spPr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Tim: TG09.3 &lt;</a:t>
            </a:r>
            <a:r>
              <a:rPr lang="hr-HR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EduHub</a:t>
            </a:r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&gt;</a:t>
            </a:r>
          </a:p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Ak. 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g</a:t>
            </a:r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od. 2024./2025.</a:t>
            </a:r>
          </a:p>
          <a:p>
            <a:endParaRPr lang="hr-HR" noProof="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5B05E0-639E-ABAB-E566-EBDFF8EB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245546" cy="161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2C7256-43DC-9688-F443-8A94B1185645}"/>
              </a:ext>
            </a:extLst>
          </p:cNvPr>
          <p:cNvSpPr txBox="1"/>
          <p:nvPr/>
        </p:nvSpPr>
        <p:spPr>
          <a:xfrm>
            <a:off x="0" y="165896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2000" b="1" noProof="0" dirty="0">
                <a:solidFill>
                  <a:srgbClr val="747474"/>
                </a:solidFill>
                <a:latin typeface="Century" panose="02040604050505020304" pitchFamily="18" charset="0"/>
              </a:rPr>
              <a:t>PROGRAMSKO INŽENJERSTVO</a:t>
            </a:r>
          </a:p>
          <a:p>
            <a:pPr algn="r"/>
            <a:r>
              <a:rPr lang="hr-HR" sz="2000" b="1" noProof="0" dirty="0">
                <a:solidFill>
                  <a:srgbClr val="747474"/>
                </a:solidFill>
                <a:latin typeface="Century" panose="02040604050505020304" pitchFamily="18" charset="0"/>
              </a:rPr>
              <a:t>ID 183400</a:t>
            </a:r>
          </a:p>
          <a:p>
            <a:pPr algn="ctr"/>
            <a:r>
              <a:rPr lang="hr-HR" sz="2000" b="1" noProof="0" dirty="0">
                <a:solidFill>
                  <a:srgbClr val="747474"/>
                </a:solidFill>
                <a:latin typeface="Century" panose="02040604050505020304" pitchFamily="18" charset="0"/>
              </a:rPr>
              <a:t>PREZENTACIJA PROJEKTA</a:t>
            </a:r>
          </a:p>
        </p:txBody>
      </p:sp>
      <p:pic>
        <p:nvPicPr>
          <p:cNvPr id="13" name="Picture 12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7CB5C5A0-1399-43C5-4F2A-C6E93D92A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-37833"/>
            <a:ext cx="3348387" cy="1655762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332A999-C26E-882B-A685-FBF98CD9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1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06261399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019E-C1EE-3DF4-56DD-738B5CBC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Arhitektura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D6D7-FDA8-6F22-FB9D-254FFEC1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40370" cy="4351338"/>
          </a:xfrm>
        </p:spPr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Arhitektura je podijeljena u tri podsustava:</a:t>
            </a:r>
            <a:endParaRPr lang="en-US" noProof="0" dirty="0">
              <a:solidFill>
                <a:srgbClr val="747474"/>
              </a:solidFill>
              <a:latin typeface="Century" panose="02040604050505020304" pitchFamily="18" charset="0"/>
            </a:endParaRPr>
          </a:p>
          <a:p>
            <a:pPr lvl="1"/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Web poslužitelj</a:t>
            </a:r>
          </a:p>
          <a:p>
            <a:pPr lvl="1"/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Web aplikacija</a:t>
            </a:r>
          </a:p>
          <a:p>
            <a:pPr lvl="1"/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Baza podataka</a:t>
            </a:r>
            <a:endParaRPr lang="en-US" dirty="0">
              <a:solidFill>
                <a:srgbClr val="747474"/>
              </a:solidFill>
              <a:latin typeface="Century" panose="02040604050505020304" pitchFamily="18" charset="0"/>
            </a:endParaRPr>
          </a:p>
          <a:p>
            <a:r>
              <a:rPr lang="en-US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Temelji</a:t>
            </a:r>
            <a:r>
              <a:rPr lang="en-US" noProof="0" dirty="0">
                <a:solidFill>
                  <a:srgbClr val="747474"/>
                </a:solidFill>
                <a:latin typeface="Century" panose="02040604050505020304" pitchFamily="18" charset="0"/>
              </a:rPr>
              <a:t> se </a:t>
            </a:r>
            <a:r>
              <a:rPr lang="en-US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na</a:t>
            </a:r>
            <a:r>
              <a:rPr lang="en-US" noProof="0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stilističkoj</a:t>
            </a:r>
            <a:r>
              <a:rPr lang="en-US" noProof="0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varijaciji</a:t>
            </a:r>
            <a:r>
              <a:rPr lang="en-US" noProof="0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arhitekture</a:t>
            </a:r>
            <a:r>
              <a:rPr lang="en-US" noProof="0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zasnovane</a:t>
            </a:r>
            <a:r>
              <a:rPr lang="en-US" noProof="0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na</a:t>
            </a:r>
            <a:r>
              <a:rPr lang="en-US" noProof="0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događajima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noProof="0" dirty="0">
                <a:solidFill>
                  <a:srgbClr val="747474"/>
                </a:solidFill>
                <a:latin typeface="Century" panose="02040604050505020304" pitchFamily="18" charset="0"/>
              </a:rPr>
              <a:t>- MVC </a:t>
            </a:r>
            <a:r>
              <a:rPr lang="en-US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obrazcu</a:t>
            </a:r>
            <a:endParaRPr lang="en-US" noProof="0" dirty="0">
              <a:solidFill>
                <a:srgbClr val="747474"/>
              </a:solidFill>
              <a:latin typeface="Century" panose="02040604050505020304" pitchFamily="18" charset="0"/>
            </a:endParaRPr>
          </a:p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MVC obrazac omogućuje odvojen razvoj navedenih slojeva aplikacije što znatno olakšava ispitivanje, razvijanje i dodavanje novih svojstava u sustav</a:t>
            </a:r>
          </a:p>
          <a:p>
            <a:pPr marL="457200" lvl="1" indent="0">
              <a:buNone/>
            </a:pP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6799-0102-1F51-E2E5-EE2AE3E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10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635D452C-C894-05F2-C025-DC4037A6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E1E693E-F907-666F-ED97-85D4748E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jagram komponenata&#10;">
            <a:extLst>
              <a:ext uri="{FF2B5EF4-FFF2-40B4-BE49-F238E27FC236}">
                <a16:creationId xmlns:a16="http://schemas.microsoft.com/office/drawing/2014/main" id="{1F0E1072-E1DE-785D-3D2D-25D344BD4C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1" y="1287794"/>
            <a:ext cx="9857509" cy="50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30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091-83AB-0451-93B9-EBEA8625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Ispitivanje</a:t>
            </a:r>
            <a:endParaRPr lang="hr-HR" dirty="0">
              <a:solidFill>
                <a:srgbClr val="747474"/>
              </a:solidFill>
              <a:latin typeface="Century" panose="02040604050505020304" pitchFamily="18" charset="0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24A95C2-645E-ABD6-73E7-B1EC9A615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263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8607-8C0E-2BD7-EA53-21ED1E80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11</a:t>
            </a:fld>
            <a:endParaRPr lang="hr-HR"/>
          </a:p>
        </p:txBody>
      </p:sp>
      <p:pic>
        <p:nvPicPr>
          <p:cNvPr id="5" name="Picture 2" descr="A pink and grey text&#10;&#10;Description automatically generated">
            <a:extLst>
              <a:ext uri="{FF2B5EF4-FFF2-40B4-BE49-F238E27FC236}">
                <a16:creationId xmlns:a16="http://schemas.microsoft.com/office/drawing/2014/main" id="{6508C2F9-16E3-6799-A25B-DCC5A36E4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83E2B99A-98F5-A835-BEA3-8E080124103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49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5692-6705-738D-BA45-66E1F5FD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Organizacija rada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D94E1-0EC3-0936-BCE4-56E11B08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Tim je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podijeljen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u tri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grupe</a:t>
            </a:r>
            <a:endParaRPr lang="en-US" dirty="0">
              <a:solidFill>
                <a:srgbClr val="747474"/>
              </a:solidFill>
              <a:latin typeface="Century" panose="02040604050505020304" pitchFamily="18" charset="0"/>
            </a:endParaRPr>
          </a:p>
          <a:p>
            <a:pPr lvl="1"/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Backend (B.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Odobašić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, D.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Rožić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, M. Stolar)</a:t>
            </a:r>
          </a:p>
          <a:p>
            <a:pPr lvl="1"/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Frontend (M.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Bilješko,K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.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Vrdoljak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)</a:t>
            </a:r>
          </a:p>
          <a:p>
            <a:pPr lvl="1"/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Dokumentacija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(L. Batinić)</a:t>
            </a:r>
          </a:p>
          <a:p>
            <a:pPr marL="0" indent="0">
              <a:buNone/>
            </a:pP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Rad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podijeljen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na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dva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ciklusa</a:t>
            </a:r>
            <a:endParaRPr lang="en-US" dirty="0">
              <a:solidFill>
                <a:srgbClr val="747474"/>
              </a:solidFill>
              <a:latin typeface="Century" panose="020406040505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solidFill>
                  <a:srgbClr val="747474"/>
                </a:solidFill>
                <a:latin typeface="Century" panose="02040604050505020304" pitchFamily="18" charset="0"/>
              </a:rPr>
              <a:t>Ra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d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na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funkcijskim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zahtjevima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,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učenju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novih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tehnologija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,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početna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baza podataka te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implementacija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osnovnih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funkcija</a:t>
            </a:r>
            <a:endParaRPr lang="en-US" dirty="0">
              <a:solidFill>
                <a:srgbClr val="747474"/>
              </a:solidFill>
              <a:latin typeface="Century" panose="020406040505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Detaljno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razrađen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rad po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tjednima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,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pazi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se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na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svaki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detalj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funkionalnosti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aplikacije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,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dovršavanje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dokumentacije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,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konačna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baza podataka</a:t>
            </a:r>
            <a:endParaRPr lang="hr-HR" noProof="0" dirty="0">
              <a:solidFill>
                <a:srgbClr val="74747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3CBC-CD6A-0C3B-030B-834F676D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12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03D59CF6-D69A-DDF4-2ACD-AD335C2D47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DC75AFD-5B4E-84A1-AB7D-95F377B7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247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D4D4-7472-B47C-55D4-31F65DC7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Zaključak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107CE8C-9171-9ACD-7964-E8F8AAE59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4609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598E4-FAD6-0137-39C9-8AF2BCF2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13</a:t>
            </a:fld>
            <a:endParaRPr lang="hr-HR" noProof="0" dirty="0"/>
          </a:p>
        </p:txBody>
      </p:sp>
      <p:pic>
        <p:nvPicPr>
          <p:cNvPr id="5" name="Picture 4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0D1D5421-71FF-36BB-B0F9-5DD652410AF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6" name="Picture 2" descr="A pink and grey text&#10;&#10;Description automatically generated">
            <a:extLst>
              <a:ext uri="{FF2B5EF4-FFF2-40B4-BE49-F238E27FC236}">
                <a16:creationId xmlns:a16="http://schemas.microsoft.com/office/drawing/2014/main" id="{E10AB574-1D88-880B-0551-DFA9177E8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35028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 pink and grey text&#10;&#10;Description automatically generated">
            <a:extLst>
              <a:ext uri="{FF2B5EF4-FFF2-40B4-BE49-F238E27FC236}">
                <a16:creationId xmlns:a16="http://schemas.microsoft.com/office/drawing/2014/main" id="{ED200E75-EE17-0139-6229-324328D3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ABFAFA-0A5F-B21A-7FDE-DE1C9E0A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SADRŽAJ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C0EC861-576F-96BB-DBB3-21546F03A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5884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C5BA-F8C3-6605-EDCF-D638F594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2</a:t>
            </a:fld>
            <a:endParaRPr lang="hr-HR" noProof="0" dirty="0"/>
          </a:p>
        </p:txBody>
      </p:sp>
      <p:pic>
        <p:nvPicPr>
          <p:cNvPr id="7" name="Picture 6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9692AC6D-7583-1C0C-AF9C-7C86F63B4A0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3212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8B2D-9CE2-7317-2746-710DA9621DE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47474"/>
          </a:solidFill>
          <a:ln w="19050" cap="flat" cmpd="sng" algn="ctr">
            <a:solidFill>
              <a:srgbClr val="FFB7DA"/>
            </a:solidFill>
            <a:prstDash val="solid"/>
            <a:miter lim="800000"/>
          </a:ln>
          <a:effectLst/>
        </p:spPr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r>
              <a:rPr lang="hr-HR" dirty="0">
                <a:solidFill>
                  <a:srgbClr val="FFB7DA"/>
                </a:solidFill>
                <a:latin typeface="Century" panose="02040604050505020304" pitchFamily="18" charset="0"/>
              </a:rPr>
              <a:t>Članovi tima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C7E22B3-2A78-4B0E-A148-0C26F19D7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2339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6C70D-8F2B-88FA-188E-41FD64B4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3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A3C9DF53-C852-B6FF-5927-68D6EF5B862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A26920A-F63C-13FB-4415-54604034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57111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B78B-36B3-4DC8-2B2B-AC994D6D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O projektu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5B23E0D-31D9-D3A1-86C6-F1AB812C8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1680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2FD07-FD19-57DD-05E6-108BC2BC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4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0A19F3BB-48A6-E851-C26C-54DF20C53D7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7D6DECE-98B5-FA45-84DA-5A3D18EB3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63830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73A21-2319-AB18-D85B-95126C92A887}"/>
              </a:ext>
            </a:extLst>
          </p:cNvPr>
          <p:cNvSpPr txBox="1"/>
          <p:nvPr/>
        </p:nvSpPr>
        <p:spPr>
          <a:xfrm>
            <a:off x="838201" y="1610126"/>
            <a:ext cx="4600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FER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Google classroom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razni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drugi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fakulteti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koriste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slična</a:t>
            </a:r>
            <a:r>
              <a:rPr lang="en-US" dirty="0">
                <a:solidFill>
                  <a:srgbClr val="74747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Century" panose="02040604050505020304" pitchFamily="18" charset="0"/>
              </a:rPr>
              <a:t>rješenja</a:t>
            </a:r>
            <a:endParaRPr lang="en-US" dirty="0">
              <a:solidFill>
                <a:srgbClr val="747474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CF8A3-6F43-1EA3-9F43-021107E8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Slična rješenja</a:t>
            </a:r>
          </a:p>
        </p:txBody>
      </p:sp>
      <p:pic>
        <p:nvPicPr>
          <p:cNvPr id="8" name="Content Placeholder 7" descr="FER-Moodle">
            <a:extLst>
              <a:ext uri="{FF2B5EF4-FFF2-40B4-BE49-F238E27FC236}">
                <a16:creationId xmlns:a16="http://schemas.microsoft.com/office/drawing/2014/main" id="{61EB8E34-C9AF-680D-9E3A-53542B693D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91368" cy="2109152"/>
          </a:xfrm>
          <a:ln w="19050">
            <a:solidFill>
              <a:srgbClr val="FFB7DA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2DE24-43D0-2AD1-10CB-71E7A10E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5</a:t>
            </a:fld>
            <a:endParaRPr lang="hr-HR" noProof="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BAD6EE7-903C-7C7A-3B17-E8A1EFE5D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C25E728A-2CC6-9BF9-FE92-776C155E70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85D3A-9A07-5024-BCB8-45E13390DC0F}"/>
              </a:ext>
            </a:extLst>
          </p:cNvPr>
          <p:cNvSpPr txBox="1"/>
          <p:nvPr/>
        </p:nvSpPr>
        <p:spPr>
          <a:xfrm>
            <a:off x="2380536" y="3821986"/>
            <a:ext cx="1506696" cy="369332"/>
          </a:xfrm>
          <a:prstGeom prst="rect">
            <a:avLst/>
          </a:prstGeom>
          <a:noFill/>
          <a:ln w="19050">
            <a:solidFill>
              <a:srgbClr val="FFB7DA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FER-</a:t>
            </a:r>
            <a:r>
              <a:rPr lang="hr-HR" noProof="0" dirty="0" err="1">
                <a:solidFill>
                  <a:srgbClr val="747474"/>
                </a:solidFill>
                <a:latin typeface="Century" panose="02040604050505020304" pitchFamily="18" charset="0"/>
              </a:rPr>
              <a:t>Moodle</a:t>
            </a:r>
            <a:endParaRPr lang="hr-HR" noProof="0" dirty="0">
              <a:solidFill>
                <a:srgbClr val="747474"/>
              </a:solidFill>
              <a:latin typeface="Century" panose="02040604050505020304" pitchFamily="18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EEFC2CF-AD43-39A0-512C-BA1F3557E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66" y="1687675"/>
            <a:ext cx="4591368" cy="2115179"/>
          </a:xfrm>
          <a:prstGeom prst="rect">
            <a:avLst/>
          </a:prstGeom>
          <a:ln w="19050">
            <a:solidFill>
              <a:srgbClr val="FFB7DA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83040B-18D6-C402-DD09-5F03DF77A85F}"/>
              </a:ext>
            </a:extLst>
          </p:cNvPr>
          <p:cNvSpPr txBox="1"/>
          <p:nvPr/>
        </p:nvSpPr>
        <p:spPr>
          <a:xfrm>
            <a:off x="7707839" y="3799840"/>
            <a:ext cx="1159292" cy="369332"/>
          </a:xfrm>
          <a:prstGeom prst="rect">
            <a:avLst/>
          </a:prstGeom>
          <a:noFill/>
          <a:ln w="19050">
            <a:solidFill>
              <a:srgbClr val="FFB7DA"/>
            </a:solidFill>
          </a:ln>
        </p:spPr>
        <p:txBody>
          <a:bodyPr wrap="none" rtlCol="0">
            <a:spAutoFit/>
          </a:bodyPr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FER web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F302792-A99C-F6F1-A6B3-453AEBE8C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0" y="1649375"/>
            <a:ext cx="4591368" cy="4239446"/>
          </a:xfrm>
          <a:prstGeom prst="rect">
            <a:avLst/>
          </a:prstGeom>
          <a:ln w="19050">
            <a:solidFill>
              <a:srgbClr val="FFB7DA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D6771F-725E-D6DD-425E-9686BE2762BF}"/>
              </a:ext>
            </a:extLst>
          </p:cNvPr>
          <p:cNvSpPr txBox="1"/>
          <p:nvPr/>
        </p:nvSpPr>
        <p:spPr>
          <a:xfrm>
            <a:off x="2615473" y="5911881"/>
            <a:ext cx="1159292" cy="369332"/>
          </a:xfrm>
          <a:prstGeom prst="rect">
            <a:avLst/>
          </a:prstGeom>
          <a:noFill/>
          <a:ln w="19050">
            <a:solidFill>
              <a:srgbClr val="FFB7DA"/>
            </a:solidFill>
          </a:ln>
        </p:spPr>
        <p:txBody>
          <a:bodyPr wrap="none" rtlCol="0">
            <a:spAutoFit/>
          </a:bodyPr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FER web</a:t>
            </a:r>
          </a:p>
        </p:txBody>
      </p:sp>
    </p:spTree>
    <p:extLst>
      <p:ext uri="{BB962C8B-B14F-4D97-AF65-F5344CB8AC3E}">
        <p14:creationId xmlns:p14="http://schemas.microsoft.com/office/powerpoint/2010/main" val="9934970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AA6C-5B5B-69BB-D2C3-A2CD78A6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Pregled zahtjeva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440AA1D-DD95-7DD8-3667-FC4CDED6A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3554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17FAF-5658-305A-9BE2-41FBD447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6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57B65F87-4796-521D-A752-DB9CD801BD3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31FD984-3291-764E-1444-886FA1E89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81815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85BF-912A-9DD6-038B-31580BA7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Pregled zahtjeva</a:t>
            </a:r>
            <a:endParaRPr lang="hr-HR" dirty="0">
              <a:latin typeface="Century" panose="020406040505050203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948FEF6-5CC9-1C68-DE20-CA49862C1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767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2FD2-073A-606D-7260-3C526436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31F868-B965-E17D-FCC5-A4E68EFB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75C48EFB-EFC3-B833-06B5-FEB771032B3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3378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0398-E180-98C7-7508-28EFCA96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UML dijagram obrazaca uporabe</a:t>
            </a:r>
            <a:endParaRPr lang="hr-HR" dirty="0">
              <a:solidFill>
                <a:srgbClr val="74747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90B7E-8A8F-E67F-5605-AB6AF025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smtClean="0"/>
              <a:t>8</a:t>
            </a:fld>
            <a:endParaRPr lang="hr-H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C47010-6886-D189-13BA-1E3298F0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3A3210C5-209E-0292-1071-56951CD693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42416D7-039C-9D63-6EDF-3FA942E88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0271"/>
            <a:ext cx="7794110" cy="4846079"/>
          </a:xfrm>
        </p:spPr>
      </p:pic>
    </p:spTree>
    <p:extLst>
      <p:ext uri="{BB962C8B-B14F-4D97-AF65-F5344CB8AC3E}">
        <p14:creationId xmlns:p14="http://schemas.microsoft.com/office/powerpoint/2010/main" val="342491182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DD90-B374-0C63-BFBC-10F93053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solidFill>
                  <a:srgbClr val="747474"/>
                </a:solidFill>
                <a:latin typeface="Century" panose="02040604050505020304" pitchFamily="18" charset="0"/>
              </a:rPr>
              <a:t>Korišteni alati i tehnologije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D23A61C-943D-4161-AAA3-3B176C722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335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D67E-76B7-59F1-4036-5128AE3A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19FC-494F-44D5-963E-D5BFB13806FC}" type="slidenum">
              <a:rPr lang="hr-HR" noProof="0" smtClean="0"/>
              <a:t>9</a:t>
            </a:fld>
            <a:endParaRPr lang="hr-HR" noProof="0" dirty="0"/>
          </a:p>
        </p:txBody>
      </p:sp>
      <p:pic>
        <p:nvPicPr>
          <p:cNvPr id="6" name="Picture 5" descr="A black background with a letter r&#10;&#10;Description automatically generated">
            <a:extLst>
              <a:ext uri="{FF2B5EF4-FFF2-40B4-BE49-F238E27FC236}">
                <a16:creationId xmlns:a16="http://schemas.microsoft.com/office/drawing/2014/main" id="{EB5B64D5-5F60-5AF5-D51C-08CD1A59661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9"/>
          <a:stretch/>
        </p:blipFill>
        <p:spPr>
          <a:xfrm>
            <a:off x="8843613" y="34926"/>
            <a:ext cx="3348387" cy="1655762"/>
          </a:xfrm>
          <a:prstGeom prst="rect">
            <a:avLst/>
          </a:prstGeom>
        </p:spPr>
      </p:pic>
      <p:pic>
        <p:nvPicPr>
          <p:cNvPr id="7" name="Picture 2" descr="A pink and grey text&#10;&#10;Description automatically generated">
            <a:extLst>
              <a:ext uri="{FF2B5EF4-FFF2-40B4-BE49-F238E27FC236}">
                <a16:creationId xmlns:a16="http://schemas.microsoft.com/office/drawing/2014/main" id="{815DED4B-7BB8-02EB-D2BE-C48A641F3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" y="78767"/>
            <a:ext cx="1148862" cy="5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37948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636</Words>
  <Application>Microsoft Office PowerPoint</Application>
  <PresentationFormat>Widescreen</PresentationFormat>
  <Paragraphs>111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Century</vt:lpstr>
      <vt:lpstr>Office Theme</vt:lpstr>
      <vt:lpstr>&lt;EduHub&gt;</vt:lpstr>
      <vt:lpstr>SADRŽAJ</vt:lpstr>
      <vt:lpstr>Članovi tima</vt:lpstr>
      <vt:lpstr>O projektu</vt:lpstr>
      <vt:lpstr>Slična rješenja</vt:lpstr>
      <vt:lpstr>Pregled zahtjeva</vt:lpstr>
      <vt:lpstr>Pregled zahtjeva</vt:lpstr>
      <vt:lpstr>UML dijagram obrazaca uporabe</vt:lpstr>
      <vt:lpstr>Korišteni alati i tehnologije</vt:lpstr>
      <vt:lpstr>Arhitektura</vt:lpstr>
      <vt:lpstr>Ispitivanje</vt:lpstr>
      <vt:lpstr>Organizacija rada 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Batinić</dc:creator>
  <cp:lastModifiedBy>Lana Batinić</cp:lastModifiedBy>
  <cp:revision>10</cp:revision>
  <dcterms:created xsi:type="dcterms:W3CDTF">2025-01-20T12:36:42Z</dcterms:created>
  <dcterms:modified xsi:type="dcterms:W3CDTF">2025-01-24T21:25:46Z</dcterms:modified>
</cp:coreProperties>
</file>