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4083" autoAdjust="0"/>
  </p:normalViewPr>
  <p:slideViewPr>
    <p:cSldViewPr snapToGrid="0">
      <p:cViewPr varScale="1">
        <p:scale>
          <a:sx n="33" d="100"/>
          <a:sy n="33" d="100"/>
        </p:scale>
        <p:origin x="1622" y="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79DF0-2DCC-42CC-9C70-7DC8EEEE9DE1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16F8E-2C2C-418C-9228-3D2B131AC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1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According to recent psychological research one of the main causes of many psychological problems is the habit of emotional avoidance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 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attempt to avoid negative emotions--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appears to be a reasonable thing.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all,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negative emotions don't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good, and they are often linked in our minds to negative events that we want to avoid.. or forget.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get accustomed with that fleeting relief (right?), that avoidance can provide.  Long term, however, 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become a bigger problem.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Actions &gt; habits &gt; behaviors &gt;personalities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16F8E-2C2C-418C-9228-3D2B131ACD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63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important to recognize your emotional state,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CheerMeApp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does just that.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appreciation of music is tied to the ability to process its underlying structure and predict what will occur next in the song (rhythm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What if you could organize your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emotions as they come, through the power of music?  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 only analyz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emotion, but direct it, and with time, better control it.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16F8E-2C2C-418C-9228-3D2B131ACD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56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http://www.hdwallpaperspulse.com/wp-content/uploads/2012/10/baby_image.jpg</a:t>
            </a:r>
          </a:p>
          <a:p>
            <a:endParaRPr lang="en-US" dirty="0" smtClean="0"/>
          </a:p>
          <a:p>
            <a:r>
              <a:rPr lang="en-US" dirty="0" smtClean="0"/>
              <a:t>https://s-media-cache-ak0.pinimg.com/236x/93/b7/c3/93b7c38004215853eb6a2b0e9bc984e4.jpg</a:t>
            </a:r>
          </a:p>
          <a:p>
            <a:endParaRPr lang="en-US" dirty="0" smtClean="0"/>
          </a:p>
          <a:p>
            <a:r>
              <a:rPr lang="en-US" dirty="0" smtClean="0"/>
              <a:t>Class group pic</a:t>
            </a:r>
            <a:r>
              <a:rPr lang="en-US" baseline="0" dirty="0" smtClean="0"/>
              <a:t> to slack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16F8E-2C2C-418C-9228-3D2B131ACD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70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</a:t>
            </a:r>
            <a:r>
              <a:rPr lang="en-US" baseline="0" dirty="0" smtClean="0"/>
              <a:t> faces get a average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16F8E-2C2C-418C-9228-3D2B131ACD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38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5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5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9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41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8/13/2016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91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8/13/2016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9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8/13/2016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6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9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8/13/2016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98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8/13/2016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8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33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sychcentral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psychologytoday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heermeapp.herokuapp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documents/view/343d0a22-5a65-45c3-ba9a-849b93ab744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CheerMeApp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Cheerios – UCF Coding Bootcamp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6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31118" y="589873"/>
            <a:ext cx="8002081" cy="704963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tx1"/>
                </a:solidFill>
              </a:rPr>
              <a:t>Emotional  Acceptance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9484" y="243921"/>
            <a:ext cx="7315200" cy="5120640"/>
          </a:xfrm>
        </p:spPr>
        <p:txBody>
          <a:bodyPr/>
          <a:lstStyle/>
          <a:p>
            <a:r>
              <a:rPr lang="en-US" b="1" i="1" dirty="0"/>
              <a:t>CheerMeApp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face recognition application that </a:t>
            </a:r>
            <a:r>
              <a:rPr lang="en-US" dirty="0" smtClean="0"/>
              <a:t>looks at our expressions and gives us music based </a:t>
            </a:r>
            <a:r>
              <a:rPr lang="en-US" dirty="0"/>
              <a:t>on </a:t>
            </a:r>
            <a:r>
              <a:rPr lang="en-US" dirty="0" smtClean="0"/>
              <a:t>mood</a:t>
            </a:r>
            <a:r>
              <a:rPr lang="en-US" dirty="0"/>
              <a:t>.  </a:t>
            </a:r>
            <a:r>
              <a:rPr lang="en-US" dirty="0" smtClean="0"/>
              <a:t>CheerMeApp utilizes 2 API’s….</a:t>
            </a:r>
          </a:p>
          <a:p>
            <a:r>
              <a:rPr lang="en-US" u="sng" dirty="0" smtClean="0"/>
              <a:t>Face++:</a:t>
            </a:r>
            <a:r>
              <a:rPr lang="en-US" dirty="0" smtClean="0"/>
              <a:t>  Real-time </a:t>
            </a:r>
            <a:r>
              <a:rPr lang="en-US" dirty="0"/>
              <a:t>Face Recognition </a:t>
            </a:r>
            <a:r>
              <a:rPr lang="en-US" dirty="0" smtClean="0"/>
              <a:t>resource with </a:t>
            </a:r>
            <a:r>
              <a:rPr lang="en-US" dirty="0"/>
              <a:t>Leading </a:t>
            </a:r>
            <a:r>
              <a:rPr lang="en-US" dirty="0" smtClean="0"/>
              <a:t>Accuracy</a:t>
            </a:r>
          </a:p>
          <a:p>
            <a:r>
              <a:rPr lang="en-US" u="sng" dirty="0" smtClean="0"/>
              <a:t>Free Music Archive:</a:t>
            </a:r>
            <a:r>
              <a:rPr lang="en-US" dirty="0"/>
              <a:t>  D</a:t>
            </a:r>
            <a:r>
              <a:rPr lang="en-US" dirty="0" smtClean="0"/>
              <a:t>igital </a:t>
            </a:r>
            <a:r>
              <a:rPr lang="en-US" dirty="0"/>
              <a:t>repository for music that wants to be shared, with more than 100,000 free and legal </a:t>
            </a:r>
            <a:r>
              <a:rPr lang="en-US" dirty="0" smtClean="0"/>
              <a:t>tracks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9052" y="1063197"/>
            <a:ext cx="30406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Acknowledging your emotional state, as a staple of good psychological and physiological well-being.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868" y="2804241"/>
            <a:ext cx="31189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3"/>
              </a:rPr>
              <a:t>://psychcentral.com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https://www.psychologytoday.com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6583" y="5060950"/>
            <a:ext cx="1943100" cy="800100"/>
          </a:xfrm>
          <a:prstGeom prst="rect">
            <a:avLst/>
          </a:prstGeom>
        </p:spPr>
      </p:pic>
      <p:pic>
        <p:nvPicPr>
          <p:cNvPr id="1026" name="Picture 2" descr="Free Music Archiv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24" y="5021117"/>
            <a:ext cx="207645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3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uiExpand="1" build="p"/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53413" y="2503502"/>
            <a:ext cx="5078028" cy="1748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hlinkClick r:id="rId3"/>
              </a:rPr>
              <a:t>DEMO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4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53413" y="2503502"/>
            <a:ext cx="5078028" cy="1748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hlinkClick r:id="rId3"/>
              </a:rPr>
              <a:t>Process Flow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3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3" y="33912"/>
            <a:ext cx="9835460" cy="682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CheerMeApp has many enhancement opportunities like…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867912" y="1023586"/>
            <a:ext cx="3474720" cy="4023360"/>
          </a:xfrm>
        </p:spPr>
        <p:txBody>
          <a:bodyPr/>
          <a:lstStyle/>
          <a:p>
            <a:r>
              <a:rPr lang="en-US" dirty="0" smtClean="0"/>
              <a:t>Users can utilize their favorite Spotify playlists, or log into their own, and assign corresponding moods.</a:t>
            </a:r>
          </a:p>
          <a:p>
            <a:r>
              <a:rPr lang="en-US" dirty="0" smtClean="0"/>
              <a:t>Option to have image obtained from local storage; their device’s camera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7818463" y="1667932"/>
            <a:ext cx="3474720" cy="2178163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SmartMirror</a:t>
            </a:r>
            <a:r>
              <a:rPr lang="en-US" dirty="0" smtClean="0"/>
              <a:t> technology with an integrated camera and speaker, users can have a unique experience to their daily prep routines.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205" y="4405488"/>
            <a:ext cx="2523067" cy="1682045"/>
          </a:xfrm>
          <a:prstGeom prst="rect">
            <a:avLst/>
          </a:prstGeom>
        </p:spPr>
      </p:pic>
      <p:pic>
        <p:nvPicPr>
          <p:cNvPr id="1028" name="Picture 4" descr="http://i.imgur.com/reGCqv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599" y="3957145"/>
            <a:ext cx="4465041" cy="213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09318" y="5564313"/>
            <a:ext cx="2130641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Now playing… “Terminator  2 Theme”</a:t>
            </a:r>
            <a:endParaRPr lang="en-US" sz="1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The Terminator 2 - Main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378602" y="5616502"/>
            <a:ext cx="227036" cy="22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8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0" dur="116218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 vol="80000">
                <p:cTn id="4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4" grpId="0"/>
      <p:bldP spid="6" grpId="0" build="p"/>
      <p:bldP spid="8" grpId="0" build="p"/>
      <p:bldP spid="10" grpId="0"/>
    </p:bldLst>
  </p:timing>
</p:sld>
</file>

<file path=ppt/theme/theme1.xml><?xml version="1.0" encoding="utf-8"?>
<a:theme xmlns:a="http://schemas.openxmlformats.org/drawingml/2006/main" name="Fra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4932</TotalTime>
  <Words>336</Words>
  <Application>Microsoft Office PowerPoint</Application>
  <PresentationFormat>Widescreen</PresentationFormat>
  <Paragraphs>35</Paragraphs>
  <Slides>6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Wingdings 2</vt:lpstr>
      <vt:lpstr>Frame</vt:lpstr>
      <vt:lpstr>CheerMeApp</vt:lpstr>
      <vt:lpstr>Emotional  Acceptance</vt:lpstr>
      <vt:lpstr>PowerPoint Presentation</vt:lpstr>
      <vt:lpstr>PowerPoint Presentation</vt:lpstr>
      <vt:lpstr>PowerPoint Presentation</vt:lpstr>
      <vt:lpstr>CheerMeApp has many enhancement opportunities like…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CheerMeApp</dc:title>
  <dc:creator>Laptop</dc:creator>
  <cp:lastModifiedBy>Laptop</cp:lastModifiedBy>
  <cp:revision>55</cp:revision>
  <dcterms:created xsi:type="dcterms:W3CDTF">2016-08-06T14:54:03Z</dcterms:created>
  <dcterms:modified xsi:type="dcterms:W3CDTF">2016-08-13T14:24:44Z</dcterms:modified>
</cp:coreProperties>
</file>