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sc321-ubun64amp.cs.wfu.edu/~groupc/OscarHome.ph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2328725" y="1678750"/>
            <a:ext cx="63177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5-Year Oscar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4502675" y="3835475"/>
            <a:ext cx="36047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Chang Jing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Rongzhong Li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Weiwei Ge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0" l="34089" r="33336" t="0"/>
          <a:stretch/>
        </p:blipFill>
        <p:spPr>
          <a:xfrm>
            <a:off x="0" y="0"/>
            <a:ext cx="2234024" cy="68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Sample Query 5 on MySQL Workbench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11662"/>
            <a:ext cx="8229600" cy="8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Show the actors/actress with their movies.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59177" l="0" r="0" t="1258"/>
          <a:stretch/>
        </p:blipFill>
        <p:spPr>
          <a:xfrm>
            <a:off x="709050" y="2436350"/>
            <a:ext cx="7977743" cy="40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5311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Sample Query 6 on MySQL Workbench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406325"/>
            <a:ext cx="8229600" cy="8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the Best Actor/Actress Awards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25" y="2269975"/>
            <a:ext cx="8374275" cy="4037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100" y="4138725"/>
            <a:ext cx="3852699" cy="1579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Interface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Easy to access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http://csc321-ubun64amp.cs.wfu.edu/~groupc/OscarHome.php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0621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for Your Attention!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4922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1749900"/>
            <a:ext cx="45529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41425" y="-1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1765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Schema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source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Sample 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PHP Interface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 Design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Awards</a:t>
            </a:r>
            <a:r>
              <a:rPr lang="en" sz="180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</a:rPr>
              <a:t>AwardId</a:t>
            </a:r>
            <a:r>
              <a:rPr lang="en" sz="1800">
                <a:solidFill>
                  <a:schemeClr val="dk1"/>
                </a:solidFill>
              </a:rPr>
              <a:t> -&gt; Title, Year, </a:t>
            </a:r>
            <a:r>
              <a:rPr lang="en" sz="1800" u="sng">
                <a:solidFill>
                  <a:schemeClr val="dk1"/>
                </a:solidFill>
              </a:rPr>
              <a:t>MovieId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Director</a:t>
            </a:r>
            <a:r>
              <a:rPr lang="en" sz="180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</a:rPr>
              <a:t>DirectorId </a:t>
            </a:r>
            <a:r>
              <a:rPr lang="en" sz="1800">
                <a:solidFill>
                  <a:schemeClr val="dk1"/>
                </a:solidFill>
              </a:rPr>
              <a:t>--&gt; DirectorName, Gender, Birthday, Race, </a:t>
            </a:r>
            <a:r>
              <a:rPr lang="en" sz="1800" u="sng">
                <a:solidFill>
                  <a:schemeClr val="dk1"/>
                </a:solidFill>
              </a:rPr>
              <a:t>AwardId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Movie</a:t>
            </a:r>
            <a:r>
              <a:rPr lang="en" sz="180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</a:rPr>
              <a:t>MovieId </a:t>
            </a:r>
            <a:r>
              <a:rPr lang="en" sz="1800">
                <a:solidFill>
                  <a:schemeClr val="dk1"/>
                </a:solidFill>
              </a:rPr>
              <a:t>--&gt; MovieName, Year, </a:t>
            </a:r>
            <a:r>
              <a:rPr lang="en" sz="1800" u="sng">
                <a:solidFill>
                  <a:schemeClr val="dk1"/>
                </a:solidFill>
              </a:rPr>
              <a:t>DirectorId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 u="sng">
                <a:solidFill>
                  <a:schemeClr val="dk1"/>
                </a:solidFill>
              </a:rPr>
              <a:t>StarringId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 u="sng">
                <a:solidFill>
                  <a:schemeClr val="dk1"/>
                </a:solidFill>
              </a:rPr>
              <a:t>GenreId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 u="sng">
                <a:solidFill>
                  <a:schemeClr val="dk1"/>
                </a:solidFill>
              </a:rPr>
              <a:t>CompanyId</a:t>
            </a:r>
            <a:r>
              <a:rPr lang="en" sz="1800">
                <a:solidFill>
                  <a:schemeClr val="dk1"/>
                </a:solidFill>
              </a:rPr>
              <a:t> , </a:t>
            </a:r>
            <a:r>
              <a:rPr lang="en" sz="1800" u="sng">
                <a:solidFill>
                  <a:schemeClr val="dk1"/>
                </a:solidFill>
              </a:rPr>
              <a:t>AwardId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 u="sng">
                <a:solidFill>
                  <a:schemeClr val="dk1"/>
                </a:solidFill>
              </a:rPr>
              <a:t>DirectorId</a:t>
            </a:r>
            <a:r>
              <a:rPr lang="en" sz="1800">
                <a:solidFill>
                  <a:schemeClr val="dk1"/>
                </a:solidFill>
              </a:rPr>
              <a:t>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Starring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</a:rPr>
              <a:t>StarringId </a:t>
            </a:r>
            <a:r>
              <a:rPr lang="en" sz="1800">
                <a:solidFill>
                  <a:schemeClr val="dk1"/>
                </a:solidFill>
              </a:rPr>
              <a:t>--&gt; StarringName, Gender, Birthday, Race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Genre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</a:rPr>
              <a:t>GenreId</a:t>
            </a:r>
            <a:r>
              <a:rPr lang="en" sz="1800">
                <a:solidFill>
                  <a:schemeClr val="dk1"/>
                </a:solidFill>
              </a:rPr>
              <a:t> --&gt; GenreName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Company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</a:rPr>
              <a:t>CompanyId</a:t>
            </a:r>
            <a:r>
              <a:rPr lang="en" sz="1800">
                <a:solidFill>
                  <a:schemeClr val="dk1"/>
                </a:solidFill>
              </a:rPr>
              <a:t> --&gt; CompanyName, Location, CEO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305300" y="730825"/>
            <a:ext cx="8548649" cy="6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type="title"/>
          </p:nvPr>
        </p:nvSpPr>
        <p:spPr>
          <a:xfrm>
            <a:off x="0" y="-41218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E-R Diagram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95400"/>
            <a:ext cx="8505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All the data required are handy by googling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raw data are first organized in a excel file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Then imported to the database using MySQL workbench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31926" l="0" r="0" t="0"/>
          <a:stretch/>
        </p:blipFill>
        <p:spPr>
          <a:xfrm>
            <a:off x="428212" y="4850725"/>
            <a:ext cx="8410575" cy="17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 b="16763" l="0" r="0" t="0"/>
          <a:stretch/>
        </p:blipFill>
        <p:spPr>
          <a:xfrm>
            <a:off x="985412" y="2699550"/>
            <a:ext cx="7296150" cy="18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Sample Query 1 on MySQL Workbench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8229600" cy="8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Find the Movie in Romance genre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550" y="2120025"/>
            <a:ext cx="7012549" cy="400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Sample Query 2 on MySQL Workbench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8229600" cy="8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Find the movies produced by the same company.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39507" l="0" r="0" t="0"/>
          <a:stretch/>
        </p:blipFill>
        <p:spPr>
          <a:xfrm>
            <a:off x="1966927" y="2148175"/>
            <a:ext cx="5614349" cy="44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Sample Query 3 on MySQL Workbench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8229600" cy="49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Find the directors who won the Directing Award with their movies.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87" y="2277450"/>
            <a:ext cx="8537425" cy="33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Sample Query 4 on MySQL Workbench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0200"/>
            <a:ext cx="8229600" cy="8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Find the Awards won by “The Kings Speech”.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00" y="2343650"/>
            <a:ext cx="7620400" cy="3754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