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6268d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6268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e6268d6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e6268d6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e6268d6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e6268d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e6268d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e6268d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e6268d6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e6268d6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e6268d6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e6268d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e6268d6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e6268d6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195650"/>
            <a:ext cx="8222100" cy="15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shopBLT Discussion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1"/>
            <a:ext cx="82221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Morales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Tam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Juwan Michael De Jesus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Alonso De La Torre Vega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62575"/>
            <a:ext cx="36351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shopBLT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Founded 1991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Evolved from systems design and consulting firm (now e-commerce)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Providing over 300,00 items from major manufacturers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Software, licensing, consumer electronics, wireless solutions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Claims unparalleled service in industry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Domestic and international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Niche marketplace (high domain knowledge)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901" y="0"/>
            <a:ext cx="5334600" cy="269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549650"/>
            <a:ext cx="31899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shopBLT?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Legacy System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Built before and maintained throughout UX/UI era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Difficult product discovery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Binary search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Unfriendly to inexperienced users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75" y="112800"/>
            <a:ext cx="5160649" cy="26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550200"/>
            <a:ext cx="82221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changes we want to implement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Align technology to reach wider customer base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Improve usability among inexperienced users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Improve product discovery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Reduce backtracking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Product visibility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Increase availability of product information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Images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71150"/>
            <a:ext cx="82221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699325"/>
            <a:ext cx="82221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Our Goals:</a:t>
            </a:r>
            <a:endParaRPr b="1" sz="160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Understand how customers select and order electronics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Discover pain points, and pleasures, within search patterns for electronic products online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Discover what customers do to seek information about electronics online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Discover preferences for browsing within electronic categories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Understand what product information is valuable to customers when they are searching for electronics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Methods:</a:t>
            </a:r>
            <a:endParaRPr b="1" sz="160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Surveys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Interviews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Affinity Diagram</a:t>
            </a:r>
            <a:endParaRPr sz="13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9828" l="0" r="0" t="0"/>
          <a:stretch/>
        </p:blipFill>
        <p:spPr>
          <a:xfrm>
            <a:off x="5991225" y="0"/>
            <a:ext cx="3152775" cy="16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4906" l="0" r="0" t="0"/>
          <a:stretch/>
        </p:blipFill>
        <p:spPr>
          <a:xfrm>
            <a:off x="5991225" y="3474525"/>
            <a:ext cx="3152775" cy="16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563975"/>
            <a:ext cx="4117200" cy="5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0950" y="1904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Consumers value product visibility (images)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Preference for in-store shopping for electronics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Knowledge </a:t>
            </a:r>
            <a:r>
              <a:rPr lang="en" sz="1800">
                <a:solidFill>
                  <a:srgbClr val="000000"/>
                </a:solidFill>
              </a:rPr>
              <a:t>deficiencies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use of external information sources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Google, YouTube, Reddit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&gt; 50% of sometimes have difficulty finding products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294" l="7322" r="5713" t="4430"/>
          <a:stretch/>
        </p:blipFill>
        <p:spPr>
          <a:xfrm>
            <a:off x="4750450" y="3990275"/>
            <a:ext cx="4393548" cy="1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493675"/>
            <a:ext cx="46893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going to do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Usability testing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Created 5 usability tasks…(so far)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Will try to target our preferred system audience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not, just in general is fine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Any questions?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