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693"/>
            <a:ext cx="13004800" cy="7212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1454150"/>
            <a:ext cx="12217400" cy="684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72" y="196636"/>
            <a:ext cx="12229717" cy="8743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0" y="762000"/>
            <a:ext cx="8699500" cy="759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186" y="530565"/>
            <a:ext cx="10229437" cy="8959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260350"/>
            <a:ext cx="9529303" cy="923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1074" y="566256"/>
            <a:ext cx="8852526" cy="8621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900" y="1981950"/>
            <a:ext cx="13004800" cy="487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600" y="1031025"/>
            <a:ext cx="13004800" cy="677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