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1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8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30C9-8ACE-6A49-883D-CA312750A1A4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E637-2D77-3F49-A05B-4671039E3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902" y="138058"/>
            <a:ext cx="2263998" cy="29123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9902" y="579841"/>
            <a:ext cx="226399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6536" y="176052"/>
            <a:ext cx="19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536" y="742087"/>
            <a:ext cx="1905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	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smtClean="0"/>
              <a:t>Date		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Genre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Distance</a:t>
            </a:r>
          </a:p>
          <a:p>
            <a:r>
              <a:rPr lang="en-US" dirty="0" smtClean="0"/>
              <a:t>Performer</a:t>
            </a:r>
          </a:p>
          <a:p>
            <a:r>
              <a:rPr lang="en-US" dirty="0" smtClean="0"/>
              <a:t>Venue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87396" y="138058"/>
            <a:ext cx="2263998" cy="190519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87396" y="579841"/>
            <a:ext cx="226399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030" y="176052"/>
            <a:ext cx="19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Venues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84030" y="742087"/>
            <a:ext cx="190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	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err="1" smtClean="0"/>
              <a:t>avgRating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668297" y="138058"/>
            <a:ext cx="2263998" cy="208135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668297" y="579841"/>
            <a:ext cx="226399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64931" y="176052"/>
            <a:ext cx="19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64931" y="742087"/>
            <a:ext cx="1905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err="1" smtClean="0"/>
              <a:t>eventName</a:t>
            </a:r>
            <a:r>
              <a:rPr lang="en-US" dirty="0" smtClean="0"/>
              <a:t>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smtClean="0"/>
              <a:t>venue</a:t>
            </a:r>
          </a:p>
          <a:p>
            <a:r>
              <a:rPr lang="en-US" dirty="0" smtClean="0"/>
              <a:t>rating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5668" y="4238910"/>
            <a:ext cx="2263998" cy="152735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45668" y="4680693"/>
            <a:ext cx="226399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302" y="4276904"/>
            <a:ext cx="19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2302" y="4842939"/>
            <a:ext cx="190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userID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Name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87942" y="2582596"/>
            <a:ext cx="2263998" cy="165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87942" y="3024378"/>
            <a:ext cx="226399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84576" y="2620589"/>
            <a:ext cx="19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AttendedEvents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84576" y="3186624"/>
            <a:ext cx="190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userID</a:t>
            </a:r>
            <a:r>
              <a:rPr lang="en-US" dirty="0" smtClean="0"/>
              <a:t>	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err="1" smtClean="0"/>
              <a:t>eventName</a:t>
            </a:r>
            <a:r>
              <a:rPr lang="en-US" dirty="0" smtClean="0"/>
              <a:t>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smtClean="0"/>
              <a:t>date			</a:t>
            </a:r>
            <a:r>
              <a:rPr lang="en-US" dirty="0" err="1" smtClean="0"/>
              <a:t>pk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668297" y="5018273"/>
            <a:ext cx="2263998" cy="15315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68297" y="5460055"/>
            <a:ext cx="226399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64931" y="5056266"/>
            <a:ext cx="197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UserRatings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64931" y="5622301"/>
            <a:ext cx="190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userID</a:t>
            </a:r>
            <a:r>
              <a:rPr lang="en-US" dirty="0" smtClean="0"/>
              <a:t>		</a:t>
            </a:r>
            <a:r>
              <a:rPr lang="en-US" dirty="0" err="1" smtClean="0"/>
              <a:t>pk</a:t>
            </a:r>
            <a:endParaRPr lang="en-US" dirty="0" smtClean="0"/>
          </a:p>
          <a:p>
            <a:r>
              <a:rPr lang="en-US" dirty="0" err="1" smtClean="0"/>
              <a:t>eventName</a:t>
            </a:r>
            <a:r>
              <a:rPr lang="en-US" dirty="0" smtClean="0"/>
              <a:t>	</a:t>
            </a:r>
            <a:r>
              <a:rPr lang="en-US" dirty="0" err="1" smtClean="0"/>
              <a:t>pk</a:t>
            </a:r>
            <a:endParaRPr lang="en-US" dirty="0"/>
          </a:p>
        </p:txBody>
      </p:sp>
      <p:cxnSp>
        <p:nvCxnSpPr>
          <p:cNvPr id="36" name="Straight Connector 35"/>
          <p:cNvCxnSpPr>
            <a:stCxn id="4" idx="2"/>
            <a:endCxn id="25" idx="0"/>
          </p:cNvCxnSpPr>
          <p:nvPr/>
        </p:nvCxnSpPr>
        <p:spPr>
          <a:xfrm>
            <a:off x="1421901" y="3050411"/>
            <a:ext cx="7449" cy="12264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21901" y="3340988"/>
            <a:ext cx="19654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8" idx="2"/>
            <a:endCxn id="31" idx="0"/>
          </p:cNvCxnSpPr>
          <p:nvPr/>
        </p:nvCxnSpPr>
        <p:spPr>
          <a:xfrm>
            <a:off x="7800296" y="2219415"/>
            <a:ext cx="0" cy="27988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09666" y="4511198"/>
            <a:ext cx="519063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3"/>
          </p:cNvCxnSpPr>
          <p:nvPr/>
        </p:nvCxnSpPr>
        <p:spPr>
          <a:xfrm>
            <a:off x="5651394" y="1090654"/>
            <a:ext cx="101690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53900" y="1435797"/>
            <a:ext cx="834042" cy="138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5651940" y="938790"/>
            <a:ext cx="276097" cy="303726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11666" y="3050411"/>
            <a:ext cx="6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72413" y="1100917"/>
            <a:ext cx="5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04431" y="1057850"/>
            <a:ext cx="97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65" name="Diamond 64"/>
          <p:cNvSpPr/>
          <p:nvPr/>
        </p:nvSpPr>
        <p:spPr>
          <a:xfrm>
            <a:off x="3111845" y="1283934"/>
            <a:ext cx="276097" cy="303726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2609666" y="4342510"/>
            <a:ext cx="276097" cy="303726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11666" y="3866144"/>
            <a:ext cx="6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52012" y="2213264"/>
            <a:ext cx="6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Shaon Borosha</dc:creator>
  <cp:lastModifiedBy>Shaon Borosha</cp:lastModifiedBy>
  <cp:revision>2</cp:revision>
  <dcterms:created xsi:type="dcterms:W3CDTF">2017-03-01T22:24:38Z</dcterms:created>
  <dcterms:modified xsi:type="dcterms:W3CDTF">2017-03-01T22:45:01Z</dcterms:modified>
</cp:coreProperties>
</file>