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b0d4231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b0d4231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b0d4231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b0d4231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015f64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015f64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015f64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015f64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b0d423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b0d423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0604e1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0604e1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b0d4231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b0d4231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b0d4231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b0d4231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pi.python.org/pypi/nlt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eINZvmRCn4tR00VMDdDSOe96VIFHfyQT#scrollTo=Xwa6HCHV0wP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Natural Language Toolkit (NLTK)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Elika Bozorgi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Ayda Farhadi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NLTK is a platform used for building Python programs to work with human language data for applying in statistical natural language processing (NLP).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contains text processing libraries for tokenization, parsing, classification, stemming, tagging and semantic reasoning. It also includes graphical demonstrations and sample data sets as well as accompanied by a cook book and a book which explains the principles behind the underlying language processing tasks that NLTK supports.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00" y="1233874"/>
            <a:ext cx="6414801" cy="33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usage: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It has been used by variety of different computer scientists esp. In the field on NLP(Natural language processing), and other related fields, such as artificial intelligence and machine learning.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use NLTK?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It is suitable for everyone, for engineers, researches, students and industry users.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It is a free open source project used on windows, Mac and Linux.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It has also been used as a teaching tool, as an individual studying tool, as a platform for prototyping and building research systems.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Install NLTK?</a:t>
            </a:r>
            <a:endParaRPr b="0" sz="2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On mac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Install NLTK: run pip install -U nltk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Test installation:run python then type import nltk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On Windows: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Install NLTK:</a:t>
            </a:r>
            <a:r>
              <a:rPr lang="en" sz="1400" u="sng">
                <a:solidFill>
                  <a:srgbClr val="000000"/>
                </a:solidFill>
                <a:hlinkClick r:id="rId3"/>
              </a:rPr>
              <a:t>http://pypi.python.org/pypi/nltk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Test installation: Start&gt;python35, then type import nltk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mining: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Tokenization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Stop_words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Part of Speech Tagging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Sentiment analysis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Text classification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NLTK Tokenize Text</a:t>
            </a:r>
            <a:endParaRPr b="0" sz="2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NLTK demo on Google Colab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https://colab.research.google.com/drive/1eINZvmRCn4tR00VMDdDSOe96VIFHfyQT#scrollTo=Xwa6HCHV0wPq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classification: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825" y="1970300"/>
            <a:ext cx="5169375" cy="27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